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0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24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76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9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1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3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6C2A-4D2D-478A-9DDB-CE98D2BF982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D16F-93BB-41D3-9B62-F81CC00A39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3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99181"/>
              </p:ext>
            </p:extLst>
          </p:nvPr>
        </p:nvGraphicFramePr>
        <p:xfrm>
          <a:off x="458931" y="2299462"/>
          <a:ext cx="11274138" cy="44266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046"/>
                <a:gridCol w="3758046"/>
                <a:gridCol w="3758046"/>
              </a:tblGrid>
              <a:tr h="53455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1. What is the name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of the host channel or website, the title of the video/audio, and the date accessed?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2. What is the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purpose of the video/audio and how do you know?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3. Who is the intended audience and how do you know?</a:t>
                      </a:r>
                      <a:endParaRPr lang="en-GB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246846"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/>
                </a:tc>
              </a:tr>
              <a:tr h="616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4. Can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you e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xplain what you </a:t>
                      </a:r>
                      <a:r>
                        <a:rPr lang="en-GB" sz="1200" smtClean="0">
                          <a:solidFill>
                            <a:schemeClr val="bg1"/>
                          </a:solidFill>
                        </a:rPr>
                        <a:t>have watched/listened</a:t>
                      </a:r>
                      <a:r>
                        <a:rPr lang="en-GB" sz="1200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</a:rPr>
                        <a:t>to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someone else and then summarise the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key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ideas in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bullet points?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5. What new words have you learned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and what do they mean?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6. Why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did you choose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 the video/audio and what has it made you think about?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00520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6464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BGE </a:t>
            </a:r>
            <a:r>
              <a:rPr lang="en-GB" sz="4800" dirty="0" smtClean="0">
                <a:solidFill>
                  <a:srgbClr val="00B050"/>
                </a:solidFill>
              </a:rPr>
              <a:t>Third</a:t>
            </a:r>
            <a:r>
              <a:rPr lang="en-GB" sz="4800" dirty="0" smtClean="0"/>
              <a:t> Level                     Listening </a:t>
            </a:r>
            <a:r>
              <a:rPr lang="en-GB" sz="4800" dirty="0" smtClean="0">
                <a:solidFill>
                  <a:srgbClr val="00B050"/>
                </a:solidFill>
              </a:rPr>
              <a:t>6</a:t>
            </a:r>
            <a:r>
              <a:rPr lang="en-GB" sz="4800" dirty="0" smtClean="0"/>
              <a:t>  </a:t>
            </a:r>
            <a:endParaRPr lang="en-GB" sz="4800" dirty="0"/>
          </a:p>
        </p:txBody>
      </p:sp>
      <p:pic>
        <p:nvPicPr>
          <p:cNvPr id="10" name="Content Placeholder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54" y="80606"/>
            <a:ext cx="427758" cy="4451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852697" y="541183"/>
            <a:ext cx="2202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 smtClean="0">
                <a:latin typeface="+mj-lt"/>
              </a:rPr>
              <a:t>Department of English and Literacy</a:t>
            </a:r>
            <a:endParaRPr lang="en-GB" sz="1000" i="1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43" y="734174"/>
            <a:ext cx="3086100" cy="95403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6525" y="1879595"/>
            <a:ext cx="57712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C</a:t>
            </a:r>
            <a:r>
              <a:rPr lang="en-GB" sz="1100" b="1" dirty="0" smtClean="0"/>
              <a:t>heck out ted.com or Spotify, Apple and Google Podcasts. Also, look for videos on existing media platforms like BBC </a:t>
            </a:r>
            <a:r>
              <a:rPr lang="en-GB" sz="1100" b="1" dirty="0" err="1" smtClean="0"/>
              <a:t>iplayer</a:t>
            </a:r>
            <a:r>
              <a:rPr lang="en-GB" sz="1100" b="1" dirty="0"/>
              <a:t>,</a:t>
            </a:r>
            <a:r>
              <a:rPr lang="en-GB" sz="1100" b="1" dirty="0" smtClean="0"/>
              <a:t> All4 and YouTube. More links on the school website. </a:t>
            </a:r>
            <a:endParaRPr lang="en-GB" sz="1100" dirty="0" smtClean="0"/>
          </a:p>
          <a:p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525" y="1682708"/>
            <a:ext cx="5645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Choose </a:t>
            </a:r>
            <a:r>
              <a:rPr lang="en-GB" sz="1100" b="1" u="sng" dirty="0" smtClean="0"/>
              <a:t>one</a:t>
            </a:r>
            <a:r>
              <a:rPr lang="en-GB" sz="1100" b="1" dirty="0" smtClean="0"/>
              <a:t> current affairs TV show, video, vlog or podcast to analyse.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253081" y="1821449"/>
            <a:ext cx="3979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Answer all 6 questions below – use a separate sheet if necessary. </a:t>
            </a:r>
            <a:endParaRPr lang="en-GB" sz="11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253081" y="2032990"/>
            <a:ext cx="4542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Doing this task regularly will improve your listening </a:t>
            </a:r>
            <a:r>
              <a:rPr lang="en-GB" sz="1100" b="1" u="sng" dirty="0" smtClean="0"/>
              <a:t>and</a:t>
            </a:r>
            <a:r>
              <a:rPr lang="en-GB" sz="1100" b="1" dirty="0" smtClean="0"/>
              <a:t> your talking skills.</a:t>
            </a:r>
            <a:endParaRPr lang="en-GB" sz="1100" dirty="0" smtClean="0"/>
          </a:p>
          <a:p>
            <a:endParaRPr lang="en-GB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007" y="1547886"/>
            <a:ext cx="659373" cy="69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BGE Third Level                     Listening 6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BGE Third Level                     Listening 6  </dc:title>
  <dc:creator>Microsoft account</dc:creator>
  <cp:lastModifiedBy>Microsoft account</cp:lastModifiedBy>
  <cp:revision>2</cp:revision>
  <dcterms:created xsi:type="dcterms:W3CDTF">2020-07-12T09:18:42Z</dcterms:created>
  <dcterms:modified xsi:type="dcterms:W3CDTF">2020-07-12T09:21:26Z</dcterms:modified>
</cp:coreProperties>
</file>