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0" d="100"/>
          <a:sy n="110" d="100"/>
        </p:scale>
        <p:origin x="1650" y="-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1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7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5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7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2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6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0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24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9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0F6BF-8DDC-449B-A27E-C6FB8539E7E5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2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916959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B0F0"/>
                </a:solidFill>
              </a:rPr>
              <a:t>N5</a:t>
            </a:r>
            <a:r>
              <a:rPr lang="en-GB" dirty="0" smtClean="0"/>
              <a:t>                        Reading </a:t>
            </a:r>
            <a:r>
              <a:rPr lang="en-GB" dirty="0">
                <a:solidFill>
                  <a:srgbClr val="00B0F0"/>
                </a:solidFill>
              </a:rPr>
              <a:t>8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972818"/>
              </p:ext>
            </p:extLst>
          </p:nvPr>
        </p:nvGraphicFramePr>
        <p:xfrm>
          <a:off x="471488" y="2139990"/>
          <a:ext cx="5915026" cy="918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7513"/>
                <a:gridCol w="2957513"/>
              </a:tblGrid>
              <a:tr h="52701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1. What is the name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of the newspaper or website, the article title, and the date read?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2. What is 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purpose and audience of the text and how do you know?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33280">
                <a:tc>
                  <a:txBody>
                    <a:bodyPr/>
                    <a:lstStyle/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/>
                </a:tc>
              </a:tr>
              <a:tr h="4288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3. Can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you e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xplain what you have read to someone else and then summarise 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key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 ideas in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bullet points?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4. What new words have you learned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and what do they mean?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33280">
                <a:tc>
                  <a:txBody>
                    <a:bodyPr/>
                    <a:lstStyle/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/>
                </a:tc>
              </a:tr>
              <a:tr h="6002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5. How effective you find the introduction and the conclusion? What techniques are used to make them effective?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/>
                        <a:t>6. Look fo</a:t>
                      </a:r>
                      <a:r>
                        <a:rPr lang="en-GB" sz="1000" baseline="0" dirty="0" smtClean="0"/>
                        <a:t>r one</a:t>
                      </a:r>
                      <a:r>
                        <a:rPr lang="en-GB" sz="1000" dirty="0" smtClean="0"/>
                        <a:t> example of effective word choice and one</a:t>
                      </a:r>
                      <a:r>
                        <a:rPr lang="en-GB" sz="1000" baseline="0" dirty="0" smtClean="0"/>
                        <a:t> of</a:t>
                      </a:r>
                      <a:r>
                        <a:rPr lang="en-GB" sz="1000" dirty="0" smtClean="0"/>
                        <a:t> imagery. Why have they been used?</a:t>
                      </a:r>
                      <a:endParaRPr lang="en-GB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33280">
                <a:tc>
                  <a:txBody>
                    <a:bodyPr/>
                    <a:lstStyle/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/>
                    </a:p>
                  </a:txBody>
                  <a:tcPr/>
                </a:tc>
              </a:tr>
              <a:tr h="466920"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/>
                        <a:t>7. What is the writer’s attitude towards </a:t>
                      </a:r>
                      <a:r>
                        <a:rPr lang="en-GB" sz="1000" smtClean="0"/>
                        <a:t>the topic (tone), </a:t>
                      </a:r>
                      <a:r>
                        <a:rPr lang="en-GB" sz="1000" dirty="0" smtClean="0"/>
                        <a:t>and how do </a:t>
                      </a:r>
                      <a:r>
                        <a:rPr lang="en-GB" sz="1000" smtClean="0"/>
                        <a:t>you know</a:t>
                      </a:r>
                      <a:r>
                        <a:rPr lang="en-GB" sz="1000" baseline="0" smtClean="0"/>
                        <a:t>?</a:t>
                      </a:r>
                      <a:endParaRPr lang="en-GB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8. Why</a:t>
                      </a:r>
                      <a:r>
                        <a:rPr lang="en-GB" sz="1000" baseline="0" dirty="0" smtClean="0"/>
                        <a:t> did you choose</a:t>
                      </a:r>
                      <a:r>
                        <a:rPr lang="en-GB" sz="1000" dirty="0" smtClean="0"/>
                        <a:t> the article and what has it made you think about?</a:t>
                      </a:r>
                      <a:endParaRPr lang="en-GB" sz="1000" b="1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33280">
                <a:tc>
                  <a:txBody>
                    <a:bodyPr/>
                    <a:lstStyle/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 smtClean="0"/>
                    </a:p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Content Placeholder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121" y="0"/>
            <a:ext cx="427758" cy="4451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27764" y="402893"/>
            <a:ext cx="220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 smtClean="0">
                <a:latin typeface="+mj-lt"/>
              </a:rPr>
              <a:t>Department of English and Literacy</a:t>
            </a:r>
            <a:endParaRPr lang="en-GB" sz="1000" i="1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346" y="656665"/>
            <a:ext cx="2322540" cy="7179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1488" y="1377584"/>
            <a:ext cx="24001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Choose </a:t>
            </a:r>
            <a:r>
              <a:rPr lang="en-GB" sz="900" b="1" u="sng" dirty="0" smtClean="0"/>
              <a:t>one</a:t>
            </a:r>
            <a:r>
              <a:rPr lang="en-GB" sz="900" b="1" dirty="0" smtClean="0"/>
              <a:t> comment or opinion article from a newspaper, magazine or blog to analyse. See the school website for links or check out #</a:t>
            </a:r>
            <a:r>
              <a:rPr lang="en-GB" sz="900" b="1" dirty="0" err="1" smtClean="0"/>
              <a:t>folioinspo</a:t>
            </a:r>
            <a:r>
              <a:rPr lang="en-GB" sz="900" b="1" dirty="0" smtClean="0"/>
              <a:t> </a:t>
            </a:r>
            <a:r>
              <a:rPr lang="en-GB" sz="900" b="1" smtClean="0"/>
              <a:t>or </a:t>
            </a:r>
            <a:r>
              <a:rPr lang="en-GB" sz="900" b="1" smtClean="0"/>
              <a:t>#RfUAE</a:t>
            </a:r>
            <a:r>
              <a:rPr lang="en-GB" sz="900" b="1" dirty="0" smtClean="0"/>
              <a:t> </a:t>
            </a:r>
            <a:r>
              <a:rPr lang="en-GB" sz="900" b="1" dirty="0" smtClean="0"/>
              <a:t>on social media for ideas.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501514" y="1393044"/>
            <a:ext cx="18849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Answer all 8 questions below – use a separate sheet if necessary. Doing this task regularly will improve your reading </a:t>
            </a:r>
            <a:r>
              <a:rPr lang="en-GB" sz="900" b="1" u="sng" dirty="0" smtClean="0"/>
              <a:t>and</a:t>
            </a:r>
            <a:r>
              <a:rPr lang="en-GB" sz="900" b="1" dirty="0" smtClean="0"/>
              <a:t> your writing skills. </a:t>
            </a:r>
            <a:endParaRPr lang="en-GB" sz="9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662" b="7710"/>
          <a:stretch/>
        </p:blipFill>
        <p:spPr>
          <a:xfrm>
            <a:off x="3215121" y="1398296"/>
            <a:ext cx="716261" cy="69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222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N5                        Reading 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                       Reading Task</dc:title>
  <dc:creator>Microsoft account</dc:creator>
  <cp:lastModifiedBy>Microsoft account</cp:lastModifiedBy>
  <cp:revision>7</cp:revision>
  <dcterms:created xsi:type="dcterms:W3CDTF">2020-05-26T04:08:42Z</dcterms:created>
  <dcterms:modified xsi:type="dcterms:W3CDTF">2020-07-11T09:32:20Z</dcterms:modified>
</cp:coreProperties>
</file>