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BE37-704C-4446-9464-A2181E4B7E6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C20F-2CF0-42B9-9003-3C6A4BD26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32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BE37-704C-4446-9464-A2181E4B7E6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C20F-2CF0-42B9-9003-3C6A4BD26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85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BE37-704C-4446-9464-A2181E4B7E6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C20F-2CF0-42B9-9003-3C6A4BD26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6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BE37-704C-4446-9464-A2181E4B7E6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C20F-2CF0-42B9-9003-3C6A4BD26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71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BE37-704C-4446-9464-A2181E4B7E6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C20F-2CF0-42B9-9003-3C6A4BD26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92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BE37-704C-4446-9464-A2181E4B7E6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C20F-2CF0-42B9-9003-3C6A4BD26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3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BE37-704C-4446-9464-A2181E4B7E6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C20F-2CF0-42B9-9003-3C6A4BD26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9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BE37-704C-4446-9464-A2181E4B7E6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C20F-2CF0-42B9-9003-3C6A4BD26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984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BE37-704C-4446-9464-A2181E4B7E6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C20F-2CF0-42B9-9003-3C6A4BD26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88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BE37-704C-4446-9464-A2181E4B7E6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C20F-2CF0-42B9-9003-3C6A4BD26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783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BE37-704C-4446-9464-A2181E4B7E6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C20F-2CF0-42B9-9003-3C6A4BD26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27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FBE37-704C-4446-9464-A2181E4B7E6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4C20F-2CF0-42B9-9003-3C6A4BD26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61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64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 smtClean="0"/>
              <a:t>BGE </a:t>
            </a:r>
            <a:r>
              <a:rPr lang="en-GB" sz="4800" dirty="0" smtClean="0">
                <a:solidFill>
                  <a:srgbClr val="FF00FF"/>
                </a:solidFill>
              </a:rPr>
              <a:t>Fourth</a:t>
            </a:r>
            <a:r>
              <a:rPr lang="en-GB" sz="4800" dirty="0" smtClean="0"/>
              <a:t> Level                     </a:t>
            </a:r>
            <a:r>
              <a:rPr lang="en-GB" sz="4800" dirty="0" smtClean="0">
                <a:solidFill>
                  <a:srgbClr val="FF00FF"/>
                </a:solidFill>
              </a:rPr>
              <a:t>6</a:t>
            </a:r>
            <a:endParaRPr lang="en-GB" sz="4800" dirty="0">
              <a:solidFill>
                <a:srgbClr val="FF00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662" b="7710"/>
          <a:stretch/>
        </p:blipFill>
        <p:spPr>
          <a:xfrm>
            <a:off x="6198201" y="1596902"/>
            <a:ext cx="716261" cy="6944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975" y="694238"/>
            <a:ext cx="3086100" cy="954039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270445"/>
              </p:ext>
            </p:extLst>
          </p:nvPr>
        </p:nvGraphicFramePr>
        <p:xfrm>
          <a:off x="458931" y="2318373"/>
          <a:ext cx="11274138" cy="442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8046"/>
                <a:gridCol w="3758046"/>
                <a:gridCol w="3758046"/>
              </a:tblGrid>
              <a:tr h="550304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1. What is the name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of the newspaper or website, the article title, and the date read?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2. What is the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purpose and audience of the text and how do you know?</a:t>
                      </a: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3. Can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you e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xplain what you have read to someone else and then summarise the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key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 ideas in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bullet points?</a:t>
                      </a:r>
                    </a:p>
                  </a:txBody>
                  <a:tcPr>
                    <a:solidFill>
                      <a:srgbClr val="FF00FF"/>
                    </a:solidFill>
                  </a:tcPr>
                </a:tc>
              </a:tr>
              <a:tr h="1283585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5258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4. What new words have you learned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and what do they mean?</a:t>
                      </a: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5.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How effective you find the introduction and the conclusion? What techniques are used to make them effective?</a:t>
                      </a: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6. Why</a:t>
                      </a:r>
                      <a:r>
                        <a:rPr lang="en-GB" sz="1200" baseline="0" dirty="0" smtClean="0"/>
                        <a:t> did you choose</a:t>
                      </a:r>
                      <a:r>
                        <a:rPr lang="en-GB" sz="1200" dirty="0" smtClean="0"/>
                        <a:t> the article and what has it made you think about?</a:t>
                      </a:r>
                      <a:endParaRPr lang="en-GB" sz="1200" b="1" dirty="0"/>
                    </a:p>
                  </a:txBody>
                  <a:tcPr>
                    <a:solidFill>
                      <a:srgbClr val="FF00FF"/>
                    </a:solidFill>
                  </a:tcPr>
                </a:tc>
              </a:tr>
              <a:tr h="2064293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6528" y="1821449"/>
            <a:ext cx="56457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Choose </a:t>
            </a:r>
            <a:r>
              <a:rPr lang="en-GB" sz="1100" b="1" u="sng" dirty="0" smtClean="0"/>
              <a:t>one</a:t>
            </a:r>
            <a:r>
              <a:rPr lang="en-GB" sz="1100" b="1" dirty="0" smtClean="0"/>
              <a:t> comment or opinion article from a newspaper, magazine or blog to analyse.</a:t>
            </a:r>
            <a:endParaRPr lang="en-GB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396527" y="2011622"/>
            <a:ext cx="56457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See the school website for links or check out #</a:t>
            </a:r>
            <a:r>
              <a:rPr lang="en-GB" sz="1100" b="1" dirty="0" err="1" smtClean="0"/>
              <a:t>folioinspo</a:t>
            </a:r>
            <a:r>
              <a:rPr lang="en-GB" sz="1100" b="1" dirty="0" smtClean="0"/>
              <a:t> or #</a:t>
            </a:r>
            <a:r>
              <a:rPr lang="en-GB" sz="1100" b="1" dirty="0" err="1" smtClean="0"/>
              <a:t>RfUAE</a:t>
            </a:r>
            <a:r>
              <a:rPr lang="en-GB" sz="1100" b="1" dirty="0" smtClean="0"/>
              <a:t> on social media for ideas. </a:t>
            </a:r>
            <a:endParaRPr lang="en-GB" sz="1100" dirty="0" smtClean="0"/>
          </a:p>
          <a:p>
            <a:endParaRPr lang="en-GB" sz="1100" dirty="0"/>
          </a:p>
        </p:txBody>
      </p:sp>
      <p:pic>
        <p:nvPicPr>
          <p:cNvPr id="8" name="Content Placeholder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054" y="80606"/>
            <a:ext cx="427758" cy="44518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852697" y="541183"/>
            <a:ext cx="2202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i="1" dirty="0" smtClean="0">
                <a:latin typeface="+mj-lt"/>
              </a:rPr>
              <a:t>Department of English and Literacy</a:t>
            </a:r>
            <a:endParaRPr lang="en-GB" sz="1000" i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53081" y="2032990"/>
            <a:ext cx="44799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Doing this task regularly will improve your reading </a:t>
            </a:r>
            <a:r>
              <a:rPr lang="en-GB" sz="1100" b="1" u="sng" dirty="0" smtClean="0"/>
              <a:t>and</a:t>
            </a:r>
            <a:r>
              <a:rPr lang="en-GB" sz="1100" b="1" dirty="0" smtClean="0"/>
              <a:t> your writing skills.</a:t>
            </a:r>
            <a:endParaRPr lang="en-GB" sz="1100" dirty="0" smtClean="0"/>
          </a:p>
          <a:p>
            <a:endParaRPr lang="en-GB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7253081" y="1821449"/>
            <a:ext cx="40106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Answer all 6 questions below – use a separate sheet if necessary. </a:t>
            </a:r>
            <a:endParaRPr lang="en-GB" sz="1100" dirty="0" smtClean="0"/>
          </a:p>
        </p:txBody>
      </p:sp>
    </p:spTree>
    <p:extLst>
      <p:ext uri="{BB962C8B-B14F-4D97-AF65-F5344CB8AC3E}">
        <p14:creationId xmlns:p14="http://schemas.microsoft.com/office/powerpoint/2010/main" val="363107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183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BGE Fourth Level                     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Third Level                     Reading</dc:title>
  <dc:creator>Microsoft account</dc:creator>
  <cp:lastModifiedBy>Microsoft account</cp:lastModifiedBy>
  <cp:revision>22</cp:revision>
  <dcterms:created xsi:type="dcterms:W3CDTF">2020-05-24T10:25:44Z</dcterms:created>
  <dcterms:modified xsi:type="dcterms:W3CDTF">2020-05-26T04:55:30Z</dcterms:modified>
</cp:coreProperties>
</file>