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21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7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4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6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92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3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38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5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05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5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05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2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B473-9F95-4839-AC1C-38D9840350DC}" type="datetimeFigureOut">
              <a:rPr lang="en-GB" smtClean="0"/>
              <a:t>19/05/2020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3C74-E8AA-4FE9-8C52-A02888821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3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1CF5F1-28CD-3648-B7C1-5D54A002B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48" y="-209550"/>
            <a:ext cx="7283448" cy="10261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1" y="119992"/>
            <a:ext cx="5602710" cy="3176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6" y="2458692"/>
            <a:ext cx="3490499" cy="63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43" y="1736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04239" y="737987"/>
            <a:ext cx="6627744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Hey, friends!</a:t>
            </a:r>
          </a:p>
          <a:p>
            <a:r>
              <a:rPr lang="en-US" dirty="0">
                <a:latin typeface="Comic Sans MS" panose="030F0702030302020204" pitchFamily="66" charset="0"/>
              </a:rPr>
              <a:t>How have you been?</a:t>
            </a:r>
          </a:p>
          <a:p>
            <a:r>
              <a:rPr lang="en-US" dirty="0">
                <a:latin typeface="Comic Sans MS" panose="030F0702030302020204" pitchFamily="66" charset="0"/>
              </a:rPr>
              <a:t>I miss you a ton,</a:t>
            </a:r>
          </a:p>
          <a:p>
            <a:r>
              <a:rPr lang="en-US" dirty="0">
                <a:latin typeface="Comic Sans MS" panose="030F0702030302020204" pitchFamily="66" charset="0"/>
              </a:rPr>
              <a:t>So let’s have some fun!</a:t>
            </a:r>
          </a:p>
          <a:p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I love adventures,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Wherever you’re at.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So I’ve shrunk myself down,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I’ve made myself flat!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So slip me in your pocket,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Your bag or your car,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I’ll go anywhere you go,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Whether it’s near or far!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Let’s go for a cycle,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Or paint or read.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We could eat pizza or cake,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You take the lead!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Wherever you go,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Just remember real quick,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Take out your camera,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Please take a pic!</a:t>
            </a: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Snap us together,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Don’t be shy to show,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Share pics on Teams,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Of the places we </a:t>
            </a:r>
            <a:r>
              <a:rPr lang="en-US" dirty="0" smtClean="0">
                <a:latin typeface="Comic Sans MS" panose="030F0702030302020204" pitchFamily="66" charset="0"/>
              </a:rPr>
              <a:t>go!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I can’t wait to hear from you,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 miss you an awful lot.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Miss </a:t>
            </a:r>
            <a:r>
              <a:rPr lang="en-US" dirty="0" smtClean="0">
                <a:latin typeface="Comic Sans MS" panose="030F0702030302020204" pitchFamily="66" charset="0"/>
              </a:rPr>
              <a:t>Jones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is so proud of you,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In my heart, you will always have a special spot!</a:t>
            </a:r>
          </a:p>
          <a:p>
            <a:endParaRPr lang="en-US" dirty="0" smtClean="0">
              <a:latin typeface="CCW Precursive 3" panose="02010504020202020003" pitchFamily="2" charset="0"/>
            </a:endParaRPr>
          </a:p>
          <a:p>
            <a:endParaRPr lang="en-US" dirty="0">
              <a:latin typeface="CCW Precursive 3" panose="02010504020202020003" pitchFamily="2" charset="0"/>
            </a:endParaRPr>
          </a:p>
          <a:p>
            <a:r>
              <a:rPr lang="en-US" dirty="0">
                <a:latin typeface="CCW Precursive 3" panose="02010504020202020003" pitchFamily="2" charset="0"/>
              </a:rPr>
              <a:t> </a:t>
            </a:r>
          </a:p>
          <a:p>
            <a:r>
              <a:rPr lang="en-US" dirty="0" smtClean="0">
                <a:latin typeface="CCW Precursive 3" panose="02010504020202020003" pitchFamily="2" charset="0"/>
              </a:rPr>
              <a:t>!!</a:t>
            </a:r>
            <a:endParaRPr lang="en-US" dirty="0">
              <a:latin typeface="CCW Precursive 3" panose="02010504020202020003" pitchFamily="2" charset="0"/>
            </a:endParaRPr>
          </a:p>
          <a:p>
            <a:r>
              <a:rPr lang="en-US" dirty="0">
                <a:latin typeface="CCW Precursive 3" panose="02010504020202020003" pitchFamily="2" charset="0"/>
              </a:rPr>
              <a:t>		</a:t>
            </a:r>
          </a:p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9657" y="0"/>
            <a:ext cx="4156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Mini Miss </a:t>
            </a:r>
            <a:r>
              <a:rPr lang="en-US" sz="4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Jones</a:t>
            </a:r>
            <a:endParaRPr lang="en-US" sz="4000" b="1" cap="none" spc="0" dirty="0">
              <a:ln w="9525">
                <a:solidFill>
                  <a:sysClr val="windowText" lastClr="000000"/>
                </a:solidFill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99" y="5676693"/>
            <a:ext cx="2933260" cy="25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5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CF5F1-28CD-3648-B7C1-5D54A002B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48" y="-209550"/>
            <a:ext cx="7283448" cy="1026160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296436"/>
              </p:ext>
            </p:extLst>
          </p:nvPr>
        </p:nvGraphicFramePr>
        <p:xfrm>
          <a:off x="381001" y="2325530"/>
          <a:ext cx="6070600" cy="709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120">
                  <a:extLst>
                    <a:ext uri="{9D8B030D-6E8A-4147-A177-3AD203B41FA5}">
                      <a16:colId xmlns:a16="http://schemas.microsoft.com/office/drawing/2014/main" val="3470017041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4027496090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529579533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995891212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1998270163"/>
                    </a:ext>
                  </a:extLst>
                </a:gridCol>
              </a:tblGrid>
              <a:tr h="141957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Play outside together.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Read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me a book.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a puzzle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together.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Let’s dance to your favourite song.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Make a snack for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to enjoy.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4899"/>
                  </a:ext>
                </a:extLst>
              </a:tr>
              <a:tr h="141957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a Joe Wicks Workout together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Take me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for a ride on your bike or scooter.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 do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some chores together.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Show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me your favourite toy.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Movie time!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449365"/>
                  </a:ext>
                </a:extLst>
              </a:tr>
              <a:tr h="141957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Get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someone to hide me. Can you find me?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draw some pictures.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Design me a new outfit.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take a selfie with our your funniest face.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136057"/>
                  </a:ext>
                </a:extLst>
              </a:tr>
              <a:tr h="141957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Take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me to find some</a:t>
                      </a:r>
                    </a:p>
                    <a:p>
                      <a:pPr algn="ctr"/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insects.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 watch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your favourite TV show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Take me for a walk.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 go and do some of your home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learning pack.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Show me your favourite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game on </a:t>
                      </a:r>
                      <a:r>
                        <a:rPr lang="en-GB" sz="1400" b="0" baseline="0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Topmarks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142281"/>
                  </a:ext>
                </a:extLst>
              </a:tr>
              <a:tr h="141957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 build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something cool!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find something that is your favourite colour.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choose!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Lets bake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together.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Random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act of kindness for someone.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2575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1113" y="1802310"/>
            <a:ext cx="638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 panose="030F0702030302020204" pitchFamily="66" charset="0"/>
              </a:rPr>
              <a:t>Lets do some or all of the following things together.</a:t>
            </a:r>
          </a:p>
          <a:p>
            <a:r>
              <a:rPr lang="en-GB" sz="1400" dirty="0" smtClean="0">
                <a:latin typeface="Comic Sans MS" panose="030F0702030302020204" pitchFamily="66" charset="0"/>
              </a:rPr>
              <a:t>Remember to take pictures and you can share them on Teams.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26" y="-290825"/>
            <a:ext cx="5602710" cy="3176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12" y="5188874"/>
            <a:ext cx="1349199" cy="1344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573724"/>
            <a:ext cx="1170571" cy="11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1356</TotalTime>
  <Words>354</Words>
  <Application>Microsoft Office PowerPoint</Application>
  <PresentationFormat>A4 Paper (210x297 mm)</PresentationFormat>
  <Paragraphs>68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CCW Precursive 3</vt:lpstr>
      <vt:lpstr>Comic Sans MS</vt:lpstr>
      <vt:lpstr>Office Theme</vt:lpstr>
      <vt:lpstr>PowerPoint Presentation</vt:lpstr>
      <vt:lpstr>PowerPoint Presentation</vt:lpstr>
      <vt:lpstr>PowerPoint Presentation</vt:lpstr>
    </vt:vector>
  </TitlesOfParts>
  <Company>South Ayrshire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Gillespie, Natalie</dc:creator>
  <cp:lastModifiedBy>Windows User</cp:lastModifiedBy>
  <cp:revision>18</cp:revision>
  <dcterms:created xsi:type="dcterms:W3CDTF">2020-05-12T20:57:24Z</dcterms:created>
  <dcterms:modified xsi:type="dcterms:W3CDTF">2020-05-20T07:46:48Z</dcterms:modified>
</cp:coreProperties>
</file>