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3" r:id="rId2"/>
  </p:sldMasterIdLst>
  <p:notesMasterIdLst>
    <p:notesMasterId r:id="rId12"/>
  </p:notesMasterIdLst>
  <p:handoutMasterIdLst>
    <p:handoutMasterId r:id="rId13"/>
  </p:handoutMasterIdLst>
  <p:sldIdLst>
    <p:sldId id="275" r:id="rId3"/>
    <p:sldId id="287" r:id="rId4"/>
    <p:sldId id="282" r:id="rId5"/>
    <p:sldId id="284" r:id="rId6"/>
    <p:sldId id="293" r:id="rId7"/>
    <p:sldId id="295" r:id="rId8"/>
    <p:sldId id="298" r:id="rId9"/>
    <p:sldId id="299" r:id="rId10"/>
    <p:sldId id="266"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lly Hillier" initials="JH" lastIdx="8" clrIdx="0">
    <p:extLst>
      <p:ext uri="{19B8F6BF-5375-455C-9EA6-DF929625EA0E}">
        <p15:presenceInfo xmlns:p15="http://schemas.microsoft.com/office/powerpoint/2012/main" userId="S::jillyh@unicef.org.uk::82b61e6a-a53c-4ccc-ac9f-e8375da6c586" providerId="AD"/>
      </p:ext>
    </p:extLst>
  </p:cmAuthor>
  <p:cmAuthor id="2" name="Jenny Price" initials="JP" lastIdx="12" clrIdx="1">
    <p:extLst>
      <p:ext uri="{19B8F6BF-5375-455C-9EA6-DF929625EA0E}">
        <p15:presenceInfo xmlns:p15="http://schemas.microsoft.com/office/powerpoint/2012/main" userId="rQdEagGjWjAiQOtiN/6rbjmeSVB4E9gMYjVmx07AeNA=" providerId="None"/>
      </p:ext>
    </p:extLst>
  </p:cmAuthor>
  <p:cmAuthor id="3" name="Frances Bestley" initials="FB" lastIdx="1" clrIdx="2">
    <p:extLst>
      <p:ext uri="{19B8F6BF-5375-455C-9EA6-DF929625EA0E}">
        <p15:presenceInfo xmlns:p15="http://schemas.microsoft.com/office/powerpoint/2012/main" userId="S::francesb@unicef.org.uk::dd36c30e-9d53-45de-a66b-9f702567279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AEEF"/>
    <a:srgbClr val="FF9933"/>
    <a:srgbClr val="CCCC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6518" autoAdjust="0"/>
  </p:normalViewPr>
  <p:slideViewPr>
    <p:cSldViewPr snapToGrid="0">
      <p:cViewPr varScale="1">
        <p:scale>
          <a:sx n="52" d="100"/>
          <a:sy n="52" d="100"/>
        </p:scale>
        <p:origin x="1192" y="60"/>
      </p:cViewPr>
      <p:guideLst/>
    </p:cSldViewPr>
  </p:slideViewPr>
  <p:notesTextViewPr>
    <p:cViewPr>
      <p:scale>
        <a:sx n="1" d="1"/>
        <a:sy n="1" d="1"/>
      </p:scale>
      <p:origin x="0" y="0"/>
    </p:cViewPr>
  </p:notesText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handoutMaster" Target="handoutMasters/handoutMaster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5/18/2020</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5/18/2020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March 2020, United States of America. </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Julia, 16, attends online school from home while her parents telework during the Coronavirus outbreak in New York. This is her first day of distance learning.</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Unicef/Adelson</a:t>
            </a:r>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a:t>
            </a:fld>
            <a:endParaRPr lang="en-US"/>
          </a:p>
        </p:txBody>
      </p:sp>
    </p:spTree>
    <p:extLst>
      <p:ext uri="{BB962C8B-B14F-4D97-AF65-F5344CB8AC3E}">
        <p14:creationId xmlns:p14="http://schemas.microsoft.com/office/powerpoint/2010/main" val="22910039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in a blue shirt&#10;&#10;Description automatically generated">
            <a:extLst>
              <a:ext uri="{FF2B5EF4-FFF2-40B4-BE49-F238E27FC236}">
                <a16:creationId xmlns:a16="http://schemas.microsoft.com/office/drawing/2014/main" id="{8AF5FEB6-484B-45ED-B239-8BAA85DEEEB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BF68B737-C81B-454A-B2AF-8074D3AA295C}"/>
              </a:ext>
            </a:extLst>
          </p:cNvPr>
          <p:cNvSpPr txBox="1">
            <a:spLocks/>
          </p:cNvSpPr>
          <p:nvPr userDrawn="1"/>
        </p:nvSpPr>
        <p:spPr>
          <a:xfrm>
            <a:off x="9525" y="5215350"/>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49807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pic>
        <p:nvPicPr>
          <p:cNvPr id="3" name="Picture 2" descr="A person standing in front of a brick wall&#10;&#10;Description automatically generated">
            <a:extLst>
              <a:ext uri="{FF2B5EF4-FFF2-40B4-BE49-F238E27FC236}">
                <a16:creationId xmlns:a16="http://schemas.microsoft.com/office/drawing/2014/main" id="{356664BE-2FE0-4257-841A-27026C4DDE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283623" cy="6858000"/>
          </a:xfrm>
          <a:prstGeom prst="rect">
            <a:avLst/>
          </a:prstGeom>
        </p:spPr>
      </p:pic>
      <p:sp>
        <p:nvSpPr>
          <p:cNvPr id="9" name="Subtitle 2">
            <a:extLst>
              <a:ext uri="{FF2B5EF4-FFF2-40B4-BE49-F238E27FC236}">
                <a16:creationId xmlns:a16="http://schemas.microsoft.com/office/drawing/2014/main" id="{0ADF5142-344E-49DE-89F0-00979C3B6CBB}"/>
              </a:ext>
            </a:extLst>
          </p:cNvPr>
          <p:cNvSpPr>
            <a:spLocks noGrp="1"/>
          </p:cNvSpPr>
          <p:nvPr>
            <p:ph type="subTitle" idx="1" hasCustomPrompt="1"/>
          </p:nvPr>
        </p:nvSpPr>
        <p:spPr>
          <a:xfrm>
            <a:off x="5332021" y="327727"/>
            <a:ext cx="6459728" cy="3311906"/>
          </a:xfrm>
          <a:solidFill>
            <a:srgbClr val="00AEEF">
              <a:alpha val="75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0" name="Title 1">
            <a:extLst>
              <a:ext uri="{FF2B5EF4-FFF2-40B4-BE49-F238E27FC236}">
                <a16:creationId xmlns:a16="http://schemas.microsoft.com/office/drawing/2014/main" id="{ABC97E78-6D89-447C-A407-C3E1372B1437}"/>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5" name="Picture 4" descr="A picture containing drawing&#10;&#10;Description automatically generated">
            <a:extLst>
              <a:ext uri="{FF2B5EF4-FFF2-40B4-BE49-F238E27FC236}">
                <a16:creationId xmlns:a16="http://schemas.microsoft.com/office/drawing/2014/main" id="{753E7A9D-DA31-4672-B8C3-769682EEDE3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15627" y="5561214"/>
            <a:ext cx="5967996" cy="1283211"/>
          </a:xfrm>
          <a:prstGeom prst="rect">
            <a:avLst/>
          </a:prstGeom>
        </p:spPr>
      </p:pic>
    </p:spTree>
    <p:extLst>
      <p:ext uri="{BB962C8B-B14F-4D97-AF65-F5344CB8AC3E}">
        <p14:creationId xmlns:p14="http://schemas.microsoft.com/office/powerpoint/2010/main" val="1473668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parent box 2">
    <p:spTree>
      <p:nvGrpSpPr>
        <p:cNvPr id="1" name=""/>
        <p:cNvGrpSpPr/>
        <p:nvPr/>
      </p:nvGrpSpPr>
      <p:grpSpPr>
        <a:xfrm>
          <a:off x="0" y="0"/>
          <a:ext cx="0" cy="0"/>
          <a:chOff x="0" y="0"/>
          <a:chExt cx="0" cy="0"/>
        </a:xfrm>
      </p:grpSpPr>
      <p:pic>
        <p:nvPicPr>
          <p:cNvPr id="3" name="Picture 2" descr="A person wearing a suit and tie&#10;&#10;Description automatically generated">
            <a:extLst>
              <a:ext uri="{FF2B5EF4-FFF2-40B4-BE49-F238E27FC236}">
                <a16:creationId xmlns:a16="http://schemas.microsoft.com/office/drawing/2014/main" id="{DF6CECDD-4B3C-4D19-81B6-4C1EB76CA6A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2921"/>
            <a:ext cx="12296003" cy="6858000"/>
          </a:xfrm>
          <a:prstGeom prst="rect">
            <a:avLst/>
          </a:prstGeom>
        </p:spPr>
      </p:pic>
      <p:sp>
        <p:nvSpPr>
          <p:cNvPr id="12" name="Subtitle 2">
            <a:extLst>
              <a:ext uri="{FF2B5EF4-FFF2-40B4-BE49-F238E27FC236}">
                <a16:creationId xmlns:a16="http://schemas.microsoft.com/office/drawing/2014/main" id="{223EDDFD-1C76-4449-8C6F-4521C01460CB}"/>
              </a:ext>
            </a:extLst>
          </p:cNvPr>
          <p:cNvSpPr>
            <a:spLocks noGrp="1"/>
          </p:cNvSpPr>
          <p:nvPr>
            <p:ph type="subTitle" idx="1" hasCustomPrompt="1"/>
          </p:nvPr>
        </p:nvSpPr>
        <p:spPr>
          <a:xfrm>
            <a:off x="14747869" y="4578452"/>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5" name="Subtitle 2">
            <a:extLst>
              <a:ext uri="{FF2B5EF4-FFF2-40B4-BE49-F238E27FC236}">
                <a16:creationId xmlns:a16="http://schemas.microsoft.com/office/drawing/2014/main" id="{1980D7A8-E0F7-4237-8135-08CD67F56BF0}"/>
              </a:ext>
            </a:extLst>
          </p:cNvPr>
          <p:cNvSpPr txBox="1">
            <a:spLocks/>
          </p:cNvSpPr>
          <p:nvPr userDrawn="1"/>
        </p:nvSpPr>
        <p:spPr>
          <a:xfrm>
            <a:off x="5484421" y="480127"/>
            <a:ext cx="6459728" cy="3311906"/>
          </a:xfrm>
          <a:prstGeom prst="rect">
            <a:avLst/>
          </a:prstGeom>
          <a:solidFill>
            <a:srgbClr val="00AEEF">
              <a:alpha val="50000"/>
            </a:srgbClr>
          </a:solidFill>
        </p:spPr>
        <p:txBody>
          <a:bodyPr vert="horz" wrap="square" lIns="216000" tIns="1152000" rIns="91440" bIns="72000" rtlCol="0">
            <a:spAutoFit/>
          </a:bodyPr>
          <a:lstStyle>
            <a:lvl1pPr marL="565200" indent="-457200" algn="l" defTabSz="914400" rtl="0" eaLnBrk="1" latinLnBrk="0" hangingPunct="1">
              <a:lnSpc>
                <a:spcPct val="90000"/>
              </a:lnSpc>
              <a:spcBef>
                <a:spcPts val="0"/>
              </a:spcBef>
              <a:buClr>
                <a:schemeClr val="tx1"/>
              </a:buClr>
              <a:buFont typeface="Wingdings" pitchFamily="2" charset="2"/>
              <a:buChar char="§"/>
              <a:defRPr sz="3200" kern="1200" baseline="0">
                <a:solidFill>
                  <a:schemeClr val="bg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tx1"/>
              </a:buClr>
              <a:buFont typeface="Wingdings" panose="05000000000000000000" pitchFamily="2" charset="2"/>
              <a:buChar char="§"/>
              <a:defRPr sz="2800" kern="1200">
                <a:solidFill>
                  <a:schemeClr val="bg1"/>
                </a:solidFill>
                <a:latin typeface="+mn-lt"/>
                <a:ea typeface="+mn-ea"/>
                <a:cs typeface="+mn-cs"/>
              </a:defRPr>
            </a:lvl2pPr>
            <a:lvl3pPr marL="1200150" indent="-285750" algn="l" defTabSz="914400" rtl="0" eaLnBrk="1" latinLnBrk="0" hangingPunct="1">
              <a:lnSpc>
                <a:spcPct val="90000"/>
              </a:lnSpc>
              <a:spcBef>
                <a:spcPts val="500"/>
              </a:spcBef>
              <a:buClr>
                <a:schemeClr val="tx1"/>
              </a:buClr>
              <a:buFont typeface="Wingdings" panose="05000000000000000000" pitchFamily="2" charset="2"/>
              <a:buChar char="§"/>
              <a:defRPr sz="2400" kern="1200">
                <a:solidFill>
                  <a:schemeClr val="bg1"/>
                </a:solidFill>
                <a:latin typeface="+mn-lt"/>
                <a:ea typeface="+mn-ea"/>
                <a:cs typeface="+mn-cs"/>
              </a:defRPr>
            </a:lvl3pPr>
            <a:lvl4pPr marL="17145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4pPr>
            <a:lvl5pPr marL="21717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Univers Next Pro" panose="020B0503030202020203" pitchFamily="34" charset="77"/>
                <a:cs typeface="Univers" panose="020F0502020204030204" pitchFamily="34" charset="0"/>
              </a:rPr>
              <a:t>Click to edit text</a:t>
            </a:r>
          </a:p>
          <a:p>
            <a:pPr lvl="1"/>
            <a:r>
              <a:rPr lang="en-US" dirty="0">
                <a:latin typeface="Univers Next Pro" panose="020B0503030202020203" pitchFamily="34" charset="77"/>
                <a:cs typeface="Univers" panose="020F0502020204030204" pitchFamily="34" charset="0"/>
              </a:rPr>
              <a:t>Second level</a:t>
            </a:r>
          </a:p>
          <a:p>
            <a:pPr lvl="2"/>
            <a:r>
              <a:rPr lang="en-US" dirty="0">
                <a:latin typeface="Univers Next Pro" panose="020B0503030202020203" pitchFamily="34" charset="77"/>
                <a:cs typeface="Univers" panose="020F0502020204030204" pitchFamily="34" charset="0"/>
              </a:rPr>
              <a:t>Third level</a:t>
            </a:r>
          </a:p>
          <a:p>
            <a:pPr lvl="3"/>
            <a:r>
              <a:rPr lang="en-US" dirty="0">
                <a:latin typeface="Univers Next Pro" panose="020B0503030202020203" pitchFamily="34" charset="77"/>
                <a:cs typeface="Univers" panose="020F0502020204030204" pitchFamily="34" charset="0"/>
              </a:rPr>
              <a:t>Fourth level</a:t>
            </a:r>
          </a:p>
          <a:p>
            <a:endParaRPr lang="en-US" dirty="0">
              <a:latin typeface="Univers Next Pro" panose="020B0503030202020203" pitchFamily="34" charset="77"/>
              <a:cs typeface="Univers" panose="020F0502020204030204" pitchFamily="34" charset="0"/>
            </a:endParaRPr>
          </a:p>
        </p:txBody>
      </p:sp>
      <p:sp>
        <p:nvSpPr>
          <p:cNvPr id="6" name="Title 1">
            <a:extLst>
              <a:ext uri="{FF2B5EF4-FFF2-40B4-BE49-F238E27FC236}">
                <a16:creationId xmlns:a16="http://schemas.microsoft.com/office/drawing/2014/main" id="{C1C93EB2-983F-47B4-960F-C5E94FBABECF}"/>
              </a:ext>
            </a:extLst>
          </p:cNvPr>
          <p:cNvSpPr txBox="1">
            <a:spLocks/>
          </p:cNvSpPr>
          <p:nvPr userDrawn="1"/>
        </p:nvSpPr>
        <p:spPr>
          <a:xfrm>
            <a:off x="5587548" y="807580"/>
            <a:ext cx="6279757" cy="810063"/>
          </a:xfrm>
          <a:prstGeom prst="rect">
            <a:avLst/>
          </a:prstGeom>
          <a:noFill/>
        </p:spPr>
        <p:txBody>
          <a:bodyPr vert="horz" wrap="square" lIns="91440" tIns="45720" rIns="91440" bIns="45720" rtlCol="0" anchor="b">
            <a:normAutofit/>
          </a:bodyPr>
          <a:lstStyle>
            <a:lvl1pPr algn="l" defTabSz="914400" rtl="0" eaLnBrk="1" latinLnBrk="0" hangingPunct="1">
              <a:lnSpc>
                <a:spcPct val="90000"/>
              </a:lnSpc>
              <a:spcBef>
                <a:spcPct val="0"/>
              </a:spcBef>
              <a:buNone/>
              <a:defRPr sz="5000" kern="1200" cap="all" spc="400" baseline="0">
                <a:solidFill>
                  <a:schemeClr val="tx1"/>
                </a:solidFill>
                <a:latin typeface="Univers Next Pro Condensed" panose="020B0906030202020203" pitchFamily="34" charset="0"/>
                <a:ea typeface="+mj-ea"/>
                <a:cs typeface="+mj-cs"/>
              </a:defRPr>
            </a:lvl1pPr>
          </a:lstStyle>
          <a:p>
            <a:r>
              <a:rPr lang="en-US"/>
              <a:t>Catchy headline</a:t>
            </a:r>
            <a:endParaRPr lang="en-GB" dirty="0"/>
          </a:p>
        </p:txBody>
      </p:sp>
    </p:spTree>
    <p:extLst>
      <p:ext uri="{BB962C8B-B14F-4D97-AF65-F5344CB8AC3E}">
        <p14:creationId xmlns:p14="http://schemas.microsoft.com/office/powerpoint/2010/main" val="1806348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3EAA7537-BB7E-5641-A98F-8B4B9F06952C}"/>
              </a:ext>
            </a:extLst>
          </p:cNvPr>
          <p:cNvSpPr>
            <a:spLocks noGrp="1"/>
          </p:cNvSpPr>
          <p:nvPr>
            <p:ph type="subTitle" idx="1" hasCustomPrompt="1"/>
          </p:nvPr>
        </p:nvSpPr>
        <p:spPr>
          <a:xfrm>
            <a:off x="5332021" y="327727"/>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1" name="Title 1">
            <a:extLst>
              <a:ext uri="{FF2B5EF4-FFF2-40B4-BE49-F238E27FC236}">
                <a16:creationId xmlns:a16="http://schemas.microsoft.com/office/drawing/2014/main" id="{D2C04F4F-1B20-0648-8A72-40D030AAEADF}"/>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3" name="Picture 2" descr="A person wearing a suit and tie&#10;&#10;Description automatically generated">
            <a:extLst>
              <a:ext uri="{FF2B5EF4-FFF2-40B4-BE49-F238E27FC236}">
                <a16:creationId xmlns:a16="http://schemas.microsoft.com/office/drawing/2014/main" id="{CD490288-7422-4322-9084-9C9B814356D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
            <a:ext cx="12376321" cy="6858001"/>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BFC157B5-A531-4FA9-B9B8-A61DF76F607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08325" y="5561214"/>
            <a:ext cx="5967996" cy="1283211"/>
          </a:xfrm>
          <a:prstGeom prst="rect">
            <a:avLst/>
          </a:prstGeom>
        </p:spPr>
      </p:pic>
    </p:spTree>
    <p:extLst>
      <p:ext uri="{BB962C8B-B14F-4D97-AF65-F5344CB8AC3E}">
        <p14:creationId xmlns:p14="http://schemas.microsoft.com/office/powerpoint/2010/main" val="962007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18/05/2020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5" name="Subtitle 2"/>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D7FB9AC4-D235-4BEF-9610-04EB15FE5F2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438275"/>
          </a:xfrm>
          <a:prstGeom prst="rect">
            <a:avLst/>
          </a:prstGeom>
        </p:spPr>
      </p:pic>
      <p:pic>
        <p:nvPicPr>
          <p:cNvPr id="11" name="Picture 10" descr="A close up of a logo&#10;&#10;Description automatically generated">
            <a:extLst>
              <a:ext uri="{FF2B5EF4-FFF2-40B4-BE49-F238E27FC236}">
                <a16:creationId xmlns:a16="http://schemas.microsoft.com/office/drawing/2014/main" id="{716929C2-066E-4D34-BAC1-989E09F25C2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77050" y="5729259"/>
            <a:ext cx="5314950" cy="1142796"/>
          </a:xfrm>
          <a:prstGeom prst="rect">
            <a:avLst/>
          </a:prstGeom>
        </p:spPr>
      </p:pic>
    </p:spTree>
    <p:extLst>
      <p:ext uri="{BB962C8B-B14F-4D97-AF65-F5344CB8AC3E}">
        <p14:creationId xmlns:p14="http://schemas.microsoft.com/office/powerpoint/2010/main" val="2081898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object 3">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18/05/2020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sp>
        <p:nvSpPr>
          <p:cNvPr id="11" name="Title 1"/>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6" name="Straight Connector 15"/>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7" name="Subtitle 2"/>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0" name="Content Placeholder 2">
            <a:extLst>
              <a:ext uri="{FF2B5EF4-FFF2-40B4-BE49-F238E27FC236}">
                <a16:creationId xmlns:a16="http://schemas.microsoft.com/office/drawing/2014/main" id="{4B2D3026-048A-9142-A054-33A8D949F486}"/>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10C831A1-CA51-4AA7-92C0-DC82C97C8F7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C9A403F6-E9D5-4F5B-AE65-C9857B464E5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24674" y="5725444"/>
            <a:ext cx="5267325" cy="1132556"/>
          </a:xfrm>
          <a:prstGeom prst="rect">
            <a:avLst/>
          </a:prstGeom>
        </p:spPr>
      </p:pic>
    </p:spTree>
    <p:extLst>
      <p:ext uri="{BB962C8B-B14F-4D97-AF65-F5344CB8AC3E}">
        <p14:creationId xmlns:p14="http://schemas.microsoft.com/office/powerpoint/2010/main" val="2310136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81824" y="5765368"/>
            <a:ext cx="5210175" cy="1120268"/>
          </a:xfrm>
          <a:prstGeom prst="rect">
            <a:avLst/>
          </a:prstGeom>
        </p:spPr>
      </p:pic>
    </p:spTree>
    <p:extLst>
      <p:ext uri="{BB962C8B-B14F-4D97-AF65-F5344CB8AC3E}">
        <p14:creationId xmlns:p14="http://schemas.microsoft.com/office/powerpoint/2010/main" val="328839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773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0" name="Date Placeholder 3">
            <a:extLst>
              <a:ext uri="{FF2B5EF4-FFF2-40B4-BE49-F238E27FC236}">
                <a16:creationId xmlns:a16="http://schemas.microsoft.com/office/drawing/2014/main" id="{77A8A0B3-3B2A-AB4B-BEE9-941472699038}"/>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18/05/2020</a:t>
            </a:fld>
            <a:endParaRPr lang="en-GB" dirty="0"/>
          </a:p>
        </p:txBody>
      </p:sp>
      <p:sp>
        <p:nvSpPr>
          <p:cNvPr id="21" name="Footer Placeholder 4">
            <a:extLst>
              <a:ext uri="{FF2B5EF4-FFF2-40B4-BE49-F238E27FC236}">
                <a16:creationId xmlns:a16="http://schemas.microsoft.com/office/drawing/2014/main" id="{DD09AFA5-DCD0-E340-8D58-CFDEFD3B5C62}"/>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2" name="Slide Number Placeholder 5">
            <a:extLst>
              <a:ext uri="{FF2B5EF4-FFF2-40B4-BE49-F238E27FC236}">
                <a16:creationId xmlns:a16="http://schemas.microsoft.com/office/drawing/2014/main" id="{F67DBEDA-B8B3-F145-A1EF-5E27398B2240}"/>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1" name="Subtitle 2">
            <a:extLst>
              <a:ext uri="{FF2B5EF4-FFF2-40B4-BE49-F238E27FC236}">
                <a16:creationId xmlns:a16="http://schemas.microsoft.com/office/drawing/2014/main" id="{D17BFA0B-5503-8E47-A9FE-CB36531DBDE0}"/>
              </a:ext>
            </a:extLst>
          </p:cNvPr>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4" name="Content Placeholder 2">
            <a:extLst>
              <a:ext uri="{FF2B5EF4-FFF2-40B4-BE49-F238E27FC236}">
                <a16:creationId xmlns:a16="http://schemas.microsoft.com/office/drawing/2014/main" id="{13ED1B41-DD44-7142-8A5C-93153C1A5D9F}"/>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4" name="Picture 3">
            <a:extLst>
              <a:ext uri="{FF2B5EF4-FFF2-40B4-BE49-F238E27FC236}">
                <a16:creationId xmlns:a16="http://schemas.microsoft.com/office/drawing/2014/main" id="{6D1B97C1-AB14-4742-96FE-65519B3A0CB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54942"/>
            <a:ext cx="12192000" cy="1438275"/>
          </a:xfrm>
          <a:prstGeom prst="rect">
            <a:avLst/>
          </a:prstGeom>
        </p:spPr>
      </p:pic>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81824" y="5727268"/>
            <a:ext cx="5210175" cy="1120268"/>
          </a:xfrm>
          <a:prstGeom prst="rect">
            <a:avLst/>
          </a:prstGeom>
        </p:spPr>
      </p:pic>
    </p:spTree>
    <p:extLst>
      <p:ext uri="{BB962C8B-B14F-4D97-AF65-F5344CB8AC3E}">
        <p14:creationId xmlns:p14="http://schemas.microsoft.com/office/powerpoint/2010/main" val="814051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object 4">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18/05/2020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cxnSp>
        <p:nvCxnSpPr>
          <p:cNvPr id="15" name="Straight Connector 14"/>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1CD61517-2F16-984C-8E89-B0B5FA44E66F}"/>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2" name="Subtitle 2">
            <a:extLst>
              <a:ext uri="{FF2B5EF4-FFF2-40B4-BE49-F238E27FC236}">
                <a16:creationId xmlns:a16="http://schemas.microsoft.com/office/drawing/2014/main" id="{12A57768-1294-ED41-B676-EB2AF53F3097}"/>
              </a:ext>
            </a:extLst>
          </p:cNvPr>
          <p:cNvSpPr>
            <a:spLocks noGrp="1"/>
          </p:cNvSpPr>
          <p:nvPr>
            <p:ph type="subTitle" idx="1" hasCustomPrompt="1"/>
          </p:nvPr>
        </p:nvSpPr>
        <p:spPr>
          <a:xfrm>
            <a:off x="433137" y="1735976"/>
            <a:ext cx="6394383"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8" name="Content Placeholder 2">
            <a:extLst>
              <a:ext uri="{FF2B5EF4-FFF2-40B4-BE49-F238E27FC236}">
                <a16:creationId xmlns:a16="http://schemas.microsoft.com/office/drawing/2014/main" id="{A6BACA24-784C-1A4C-8859-F1C34A74BBE5}"/>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descr="A picture containing drawing&#10;&#10;Description automatically generated">
            <a:extLst>
              <a:ext uri="{FF2B5EF4-FFF2-40B4-BE49-F238E27FC236}">
                <a16:creationId xmlns:a16="http://schemas.microsoft.com/office/drawing/2014/main" id="{8BA8DB4F-C264-4B1F-986F-5F6D4B9364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34200" y="5727492"/>
            <a:ext cx="5257800" cy="1130508"/>
          </a:xfrm>
          <a:prstGeom prst="rect">
            <a:avLst/>
          </a:prstGeom>
        </p:spPr>
      </p:pic>
    </p:spTree>
    <p:extLst>
      <p:ext uri="{BB962C8B-B14F-4D97-AF65-F5344CB8AC3E}">
        <p14:creationId xmlns:p14="http://schemas.microsoft.com/office/powerpoint/2010/main" val="1548857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object 5">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18/05/2020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14" name="Title 1"/>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6" name="Subtitle 2">
            <a:extLst>
              <a:ext uri="{FF2B5EF4-FFF2-40B4-BE49-F238E27FC236}">
                <a16:creationId xmlns:a16="http://schemas.microsoft.com/office/drawing/2014/main" id="{A024272C-EC56-4A4C-B423-A2B8BF118552}"/>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cxnSp>
        <p:nvCxnSpPr>
          <p:cNvPr id="18" name="Straight Connector 17">
            <a:extLst>
              <a:ext uri="{FF2B5EF4-FFF2-40B4-BE49-F238E27FC236}">
                <a16:creationId xmlns:a16="http://schemas.microsoft.com/office/drawing/2014/main" id="{72D28273-AF60-CD41-B3AA-ED55184D2690}"/>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6804FE9B-D434-974C-B364-3E83BD606216}"/>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5" name="Picture 4" descr="A picture containing drawing&#10;&#10;Description automatically generated">
            <a:extLst>
              <a:ext uri="{FF2B5EF4-FFF2-40B4-BE49-F238E27FC236}">
                <a16:creationId xmlns:a16="http://schemas.microsoft.com/office/drawing/2014/main" id="{BC3FE530-A857-447C-BEE6-6FB7B23801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40" y="5733256"/>
            <a:ext cx="5296360" cy="1138799"/>
          </a:xfrm>
          <a:prstGeom prst="rect">
            <a:avLst/>
          </a:prstGeom>
        </p:spPr>
      </p:pic>
    </p:spTree>
    <p:extLst>
      <p:ext uri="{BB962C8B-B14F-4D97-AF65-F5344CB8AC3E}">
        <p14:creationId xmlns:p14="http://schemas.microsoft.com/office/powerpoint/2010/main" val="2656860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outdoor, person, building, table&#10;&#10;Description automatically generated">
            <a:extLst>
              <a:ext uri="{FF2B5EF4-FFF2-40B4-BE49-F238E27FC236}">
                <a16:creationId xmlns:a16="http://schemas.microsoft.com/office/drawing/2014/main" id="{D7FA5762-3F53-4644-B4EC-3B23A67396C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DF1DB2CF-C42B-4C9C-AB1A-5CEAB65581DF}"/>
              </a:ext>
            </a:extLst>
          </p:cNvPr>
          <p:cNvSpPr>
            <a:spLocks noGrp="1"/>
          </p:cNvSpPr>
          <p:nvPr>
            <p:ph type="ctrTitle" hasCustomPrompt="1"/>
          </p:nvPr>
        </p:nvSpPr>
        <p:spPr>
          <a:xfrm>
            <a:off x="0" y="5234400"/>
            <a:ext cx="9756058" cy="745571"/>
          </a:xfrm>
          <a:solidFill>
            <a:srgbClr val="00AEEF"/>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title</a:t>
            </a:r>
            <a:endParaRPr lang="en-GB" dirty="0"/>
          </a:p>
        </p:txBody>
      </p:sp>
    </p:spTree>
    <p:extLst>
      <p:ext uri="{BB962C8B-B14F-4D97-AF65-F5344CB8AC3E}">
        <p14:creationId xmlns:p14="http://schemas.microsoft.com/office/powerpoint/2010/main" val="3181609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6">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18/05/2020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6ABFD98-52CF-094B-BA09-820BA0535FA9}"/>
              </a:ext>
            </a:extLst>
          </p:cNvPr>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20" name="Subtitle 2">
            <a:extLst>
              <a:ext uri="{FF2B5EF4-FFF2-40B4-BE49-F238E27FC236}">
                <a16:creationId xmlns:a16="http://schemas.microsoft.com/office/drawing/2014/main" id="{679108B7-D853-2849-B3D0-121B7B3A719E}"/>
              </a:ext>
            </a:extLst>
          </p:cNvPr>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80093D9-C974-5B40-A10E-AD59481BB19C}"/>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285B86AF-CAE4-4983-A56F-0CE764AA262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4C80FCF5-BB25-439C-A67F-0A3022EA188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62774" y="5747691"/>
            <a:ext cx="5229225" cy="1124364"/>
          </a:xfrm>
          <a:prstGeom prst="rect">
            <a:avLst/>
          </a:prstGeom>
        </p:spPr>
      </p:pic>
    </p:spTree>
    <p:extLst>
      <p:ext uri="{BB962C8B-B14F-4D97-AF65-F5344CB8AC3E}">
        <p14:creationId xmlns:p14="http://schemas.microsoft.com/office/powerpoint/2010/main" val="3949511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f object 7">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18/05/2020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7" name="Content Placeholder 2">
            <a:extLst>
              <a:ext uri="{FF2B5EF4-FFF2-40B4-BE49-F238E27FC236}">
                <a16:creationId xmlns:a16="http://schemas.microsoft.com/office/drawing/2014/main" id="{E547F618-F2BA-114A-9CB9-E89CFBA4CC19}"/>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Tree>
    <p:extLst>
      <p:ext uri="{BB962C8B-B14F-4D97-AF65-F5344CB8AC3E}">
        <p14:creationId xmlns:p14="http://schemas.microsoft.com/office/powerpoint/2010/main" val="977085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object 8">
    <p:bg>
      <p:bgPr>
        <a:solidFill>
          <a:srgbClr val="00AEEF"/>
        </a:solidFill>
        <a:effectLst/>
      </p:bgPr>
    </p:bg>
    <p:spTree>
      <p:nvGrpSpPr>
        <p:cNvPr id="1" name=""/>
        <p:cNvGrpSpPr/>
        <p:nvPr/>
      </p:nvGrpSpPr>
      <p:grpSpPr>
        <a:xfrm>
          <a:off x="0" y="0"/>
          <a:ext cx="0" cy="0"/>
          <a:chOff x="0" y="0"/>
          <a:chExt cx="0" cy="0"/>
        </a:xfrm>
      </p:grpSpPr>
      <p:sp>
        <p:nvSpPr>
          <p:cNvPr id="19" name="Date Placeholder 3">
            <a:extLst>
              <a:ext uri="{FF2B5EF4-FFF2-40B4-BE49-F238E27FC236}">
                <a16:creationId xmlns:a16="http://schemas.microsoft.com/office/drawing/2014/main" id="{2F809C2A-ED78-774E-803B-763A64F7EE44}"/>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18/05/2020</a:t>
            </a:fld>
            <a:endParaRPr lang="en-GB" dirty="0"/>
          </a:p>
        </p:txBody>
      </p:sp>
      <p:sp>
        <p:nvSpPr>
          <p:cNvPr id="20" name="Footer Placeholder 4">
            <a:extLst>
              <a:ext uri="{FF2B5EF4-FFF2-40B4-BE49-F238E27FC236}">
                <a16:creationId xmlns:a16="http://schemas.microsoft.com/office/drawing/2014/main" id="{D2DB18E1-098A-C447-9B09-1D5CB3187AD5}"/>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1" name="Slide Number Placeholder 5">
            <a:extLst>
              <a:ext uri="{FF2B5EF4-FFF2-40B4-BE49-F238E27FC236}">
                <a16:creationId xmlns:a16="http://schemas.microsoft.com/office/drawing/2014/main" id="{EBBE1BEA-DE79-2243-A210-67BB096908C5}"/>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4" name="Title 1">
            <a:extLst>
              <a:ext uri="{FF2B5EF4-FFF2-40B4-BE49-F238E27FC236}">
                <a16:creationId xmlns:a16="http://schemas.microsoft.com/office/drawing/2014/main" id="{21F060E5-A962-A842-B950-0A236A02ADE9}"/>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5" name="Straight Connector 24">
            <a:extLst>
              <a:ext uri="{FF2B5EF4-FFF2-40B4-BE49-F238E27FC236}">
                <a16:creationId xmlns:a16="http://schemas.microsoft.com/office/drawing/2014/main" id="{A93EC14A-A687-FF43-80AE-C62B1C663369}"/>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6" name="Subtitle 2">
            <a:extLst>
              <a:ext uri="{FF2B5EF4-FFF2-40B4-BE49-F238E27FC236}">
                <a16:creationId xmlns:a16="http://schemas.microsoft.com/office/drawing/2014/main" id="{EFA5FD64-D39F-D844-BBE5-45557F16216D}"/>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181569C-1EDC-A14B-AF66-DC662A22152F}"/>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12" name="Picture 11" descr="A close up of a logo&#10;&#10;Description automatically generated">
            <a:extLst>
              <a:ext uri="{FF2B5EF4-FFF2-40B4-BE49-F238E27FC236}">
                <a16:creationId xmlns:a16="http://schemas.microsoft.com/office/drawing/2014/main" id="{60EC37E3-96A4-4A3B-9F60-DAFF1F72C3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733256"/>
            <a:ext cx="5296365" cy="1138800"/>
          </a:xfrm>
          <a:prstGeom prst="rect">
            <a:avLst/>
          </a:prstGeom>
        </p:spPr>
      </p:pic>
    </p:spTree>
    <p:extLst>
      <p:ext uri="{BB962C8B-B14F-4D97-AF65-F5344CB8AC3E}">
        <p14:creationId xmlns:p14="http://schemas.microsoft.com/office/powerpoint/2010/main" val="1079807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B11FE6B6-3EF0-CB4D-B5F9-454E5F1049D3}"/>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8" name="Straight Connector 17">
            <a:extLst>
              <a:ext uri="{FF2B5EF4-FFF2-40B4-BE49-F238E27FC236}">
                <a16:creationId xmlns:a16="http://schemas.microsoft.com/office/drawing/2014/main" id="{F84506B1-4BE2-A445-8DE9-D4575C3F1AA8}"/>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D9C58E6-6A77-E740-8A67-6AE88D1333BD}"/>
              </a:ext>
            </a:extLst>
          </p:cNvPr>
          <p:cNvSpPr>
            <a:spLocks noGrp="1"/>
          </p:cNvSpPr>
          <p:nvPr>
            <p:ph type="subTitle" idx="1" hasCustomPrompt="1"/>
          </p:nvPr>
        </p:nvSpPr>
        <p:spPr>
          <a:xfrm>
            <a:off x="432000" y="1697100"/>
            <a:ext cx="5350894"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3" name="Text Placeholder 3">
            <a:extLst>
              <a:ext uri="{FF2B5EF4-FFF2-40B4-BE49-F238E27FC236}">
                <a16:creationId xmlns:a16="http://schemas.microsoft.com/office/drawing/2014/main" id="{4EA8AFAC-6634-9D44-9B66-82447A5FC944}"/>
              </a:ext>
            </a:extLst>
          </p:cNvPr>
          <p:cNvSpPr>
            <a:spLocks noGrp="1"/>
          </p:cNvSpPr>
          <p:nvPr>
            <p:ph type="body" sz="quarter" idx="13" hasCustomPrompt="1"/>
          </p:nvPr>
        </p:nvSpPr>
        <p:spPr>
          <a:xfrm>
            <a:off x="6318334" y="1743791"/>
            <a:ext cx="5351463" cy="3722688"/>
          </a:xfrm>
          <a:solidFill>
            <a:srgbClr val="00AEEF">
              <a:alpha val="25000"/>
            </a:srgbClr>
          </a:solidFill>
        </p:spPr>
        <p:txBody>
          <a:bodyPr lIns="180000" tIns="180000" bIns="72000"/>
          <a:lstStyle>
            <a:lvl1pPr marL="342000" indent="-342000">
              <a:buClr>
                <a:srgbClr val="00AEEF"/>
              </a:buClr>
              <a:buFont typeface="Wingdings" pitchFamily="2" charset="2"/>
              <a:buChar char="§"/>
              <a:defRPr lang="en-US" sz="3200" b="0" i="0" kern="1200" baseline="0" dirty="0" smtClean="0">
                <a:solidFill>
                  <a:schemeClr val="tx1"/>
                </a:solidFill>
                <a:latin typeface="Univers Next Pro" panose="020B0503030202020203" pitchFamily="34" charset="77"/>
                <a:ea typeface="+mn-ea"/>
                <a:cs typeface="Univers" panose="020F0502020204030204" pitchFamily="34" charset="0"/>
              </a:defRPr>
            </a:lvl1pPr>
            <a:lvl2pPr marL="792000" indent="-342000">
              <a:buClr>
                <a:srgbClr val="999999"/>
              </a:buClr>
              <a:buFont typeface="Wingdings" pitchFamily="2" charset="2"/>
              <a:buChar char="§"/>
              <a:defRPr lang="en-US" sz="2800" b="0" i="0" kern="1200" dirty="0" smtClean="0">
                <a:solidFill>
                  <a:schemeClr val="tx1"/>
                </a:solidFill>
                <a:latin typeface="Univers Next Pro" panose="020B0503030202020203" pitchFamily="34" charset="77"/>
                <a:ea typeface="+mn-ea"/>
                <a:cs typeface="Univers" panose="020F0502020204030204" pitchFamily="34" charset="0"/>
              </a:defRPr>
            </a:lvl2pPr>
            <a:lvl3pPr marL="1198800" indent="-284400">
              <a:buClr>
                <a:srgbClr val="00AEEF"/>
              </a:buClr>
              <a:buFont typeface="Wingdings" pitchFamily="2" charset="2"/>
              <a:buChar char="§"/>
              <a:defRPr lang="en-US" sz="2400" b="0" i="0" kern="1200" dirty="0" smtClean="0">
                <a:solidFill>
                  <a:schemeClr val="tx1"/>
                </a:solidFill>
                <a:latin typeface="Univers Next Pro" panose="020B0503030202020203" pitchFamily="34" charset="77"/>
                <a:ea typeface="+mn-ea"/>
                <a:cs typeface="Univers" panose="020F0502020204030204" pitchFamily="34" charset="0"/>
              </a:defRPr>
            </a:lvl3pPr>
            <a:lvl4pPr marL="1656000" indent="-284400">
              <a:buClr>
                <a:srgbClr val="999999"/>
              </a:buClr>
              <a:buFont typeface="Wingdings" pitchFamily="2" charset="2"/>
              <a:buChar char="§"/>
              <a:defRPr lang="en-US" sz="2000" b="0" i="0" kern="1200" dirty="0">
                <a:solidFill>
                  <a:schemeClr val="tx1"/>
                </a:solidFill>
                <a:latin typeface="Univers Next Pro" panose="020B0503030202020203" pitchFamily="34" charset="77"/>
                <a:ea typeface="+mn-ea"/>
                <a:cs typeface="Univers" panose="020F0502020204030204" pitchFamily="34" charset="0"/>
              </a:defRPr>
            </a:lvl4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A picture containing drawing&#10;&#10;Description automatically generated">
            <a:extLst>
              <a:ext uri="{FF2B5EF4-FFF2-40B4-BE49-F238E27FC236}">
                <a16:creationId xmlns:a16="http://schemas.microsoft.com/office/drawing/2014/main" id="{DE2BF188-8574-4CF0-9C2C-A22D7FCF2A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40536" y="5778558"/>
            <a:ext cx="5351464" cy="1150647"/>
          </a:xfrm>
          <a:prstGeom prst="rect">
            <a:avLst/>
          </a:prstGeom>
        </p:spPr>
      </p:pic>
    </p:spTree>
    <p:extLst>
      <p:ext uri="{BB962C8B-B14F-4D97-AF65-F5344CB8AC3E}">
        <p14:creationId xmlns:p14="http://schemas.microsoft.com/office/powerpoint/2010/main" val="2100348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dirty="0">
                <a:latin typeface="Univers Next Pro" panose="020B0503030202020203" pitchFamily="34" charset="77"/>
                <a:cs typeface="Univers" panose="020F0502020204030204" pitchFamily="34" charset="0"/>
              </a:rPr>
              <a:t>Click to add engaging text</a:t>
            </a:r>
          </a:p>
          <a:p>
            <a:pPr lvl="0"/>
            <a:r>
              <a:rPr lang="en-US" b="0" i="0" dirty="0">
                <a:latin typeface="Univers Next Pro" panose="020B0503030202020203" pitchFamily="34" charset="77"/>
                <a:cs typeface="Univers" panose="020F0502020204030204" pitchFamily="34" charset="0"/>
              </a:rPr>
              <a:t>And some more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4"/>
            <a:endParaRPr lang="en-US" b="0" i="0" dirty="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spTree>
    <p:extLst>
      <p:ext uri="{BB962C8B-B14F-4D97-AF65-F5344CB8AC3E}">
        <p14:creationId xmlns:p14="http://schemas.microsoft.com/office/powerpoint/2010/main" val="4721662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imple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pic>
        <p:nvPicPr>
          <p:cNvPr id="9" name="Picture 8" descr="A picture containing drawing&#10;&#10;Description automatically generated">
            <a:extLst>
              <a:ext uri="{FF2B5EF4-FFF2-40B4-BE49-F238E27FC236}">
                <a16:creationId xmlns:a16="http://schemas.microsoft.com/office/drawing/2014/main" id="{45E98885-D580-4C7F-9EFC-0BD05E644B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918718"/>
            <a:ext cx="4876800" cy="1048587"/>
          </a:xfrm>
          <a:prstGeom prst="rect">
            <a:avLst/>
          </a:prstGeom>
        </p:spPr>
      </p:pic>
    </p:spTree>
    <p:extLst>
      <p:ext uri="{BB962C8B-B14F-4D97-AF65-F5344CB8AC3E}">
        <p14:creationId xmlns:p14="http://schemas.microsoft.com/office/powerpoint/2010/main" val="355814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causes Happy Healthy">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18/05/2020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Happy, healthy lives </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5" name="Picture 4" descr="A group of people posing for the camera&#10;&#10;Description automatically generated">
            <a:extLst>
              <a:ext uri="{FF2B5EF4-FFF2-40B4-BE49-F238E27FC236}">
                <a16:creationId xmlns:a16="http://schemas.microsoft.com/office/drawing/2014/main" id="{B521DE52-F672-42FF-B152-EAC43626C1A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55613" y="1724410"/>
            <a:ext cx="3722958" cy="3733747"/>
          </a:xfrm>
          <a:prstGeom prst="rect">
            <a:avLst/>
          </a:prstGeom>
        </p:spPr>
      </p:pic>
      <p:pic>
        <p:nvPicPr>
          <p:cNvPr id="14" name="Picture 13" descr="A close up of a logo&#10;&#10;Description automatically generated">
            <a:extLst>
              <a:ext uri="{FF2B5EF4-FFF2-40B4-BE49-F238E27FC236}">
                <a16:creationId xmlns:a16="http://schemas.microsoft.com/office/drawing/2014/main" id="{EFAD32A9-DA84-4E54-8571-875AEEB0F52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31808189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causes Education">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18/05/2020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education</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1" name="Picture 10">
            <a:extLst>
              <a:ext uri="{FF2B5EF4-FFF2-40B4-BE49-F238E27FC236}">
                <a16:creationId xmlns:a16="http://schemas.microsoft.com/office/drawing/2014/main" id="{FF10F82B-DCE9-D446-8716-17CA4294A4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18334" y="5864401"/>
            <a:ext cx="5873666" cy="993599"/>
          </a:xfrm>
          <a:prstGeom prst="rect">
            <a:avLst/>
          </a:prstGeom>
        </p:spPr>
      </p:pic>
      <p:pic>
        <p:nvPicPr>
          <p:cNvPr id="8" name="Picture 7" descr="A picture containing grass, outdoor, building, man&#10;&#10;Description automatically generated">
            <a:extLst>
              <a:ext uri="{FF2B5EF4-FFF2-40B4-BE49-F238E27FC236}">
                <a16:creationId xmlns:a16="http://schemas.microsoft.com/office/drawing/2014/main" id="{4F095093-BD19-4072-9C47-B89A1EA671A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16"/>
          <a:stretch/>
        </p:blipFill>
        <p:spPr>
          <a:xfrm>
            <a:off x="7551452" y="1715768"/>
            <a:ext cx="3802348" cy="3749196"/>
          </a:xfrm>
          <a:prstGeom prst="rect">
            <a:avLst/>
          </a:prstGeom>
        </p:spPr>
      </p:pic>
    </p:spTree>
    <p:extLst>
      <p:ext uri="{BB962C8B-B14F-4D97-AF65-F5344CB8AC3E}">
        <p14:creationId xmlns:p14="http://schemas.microsoft.com/office/powerpoint/2010/main" val="3519055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causes Children on the mov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18/05/2020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Children on the move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2" name="Picture 11" descr="A couple of people posing for the camera&#10;&#10;Description automatically generated">
            <a:extLst>
              <a:ext uri="{FF2B5EF4-FFF2-40B4-BE49-F238E27FC236}">
                <a16:creationId xmlns:a16="http://schemas.microsoft.com/office/drawing/2014/main" id="{628FD798-F96A-47F7-91FA-9B23B97FB8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37657" y="1733030"/>
            <a:ext cx="3622280" cy="3733449"/>
          </a:xfrm>
          <a:prstGeom prst="rect">
            <a:avLst/>
          </a:prstGeom>
        </p:spPr>
      </p:pic>
      <p:pic>
        <p:nvPicPr>
          <p:cNvPr id="21" name="Picture 20" descr="A close up of a logo&#10;&#10;Description automatically generated">
            <a:extLst>
              <a:ext uri="{FF2B5EF4-FFF2-40B4-BE49-F238E27FC236}">
                <a16:creationId xmlns:a16="http://schemas.microsoft.com/office/drawing/2014/main" id="{BD4E0E52-D9BA-44A7-BC31-28D13E38C46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27696422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causes Ending violenc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18/05/2020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Ending violence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Two people sitting on a bench&#10;&#10;Description automatically generated">
            <a:extLst>
              <a:ext uri="{FF2B5EF4-FFF2-40B4-BE49-F238E27FC236}">
                <a16:creationId xmlns:a16="http://schemas.microsoft.com/office/drawing/2014/main" id="{FE552C36-7447-4782-9DB5-5F5C5C25401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475252" y="1735201"/>
            <a:ext cx="3859497" cy="3702722"/>
          </a:xfrm>
          <a:prstGeom prst="rect">
            <a:avLst/>
          </a:prstGeom>
        </p:spPr>
      </p:pic>
      <p:pic>
        <p:nvPicPr>
          <p:cNvPr id="12" name="Picture 11" descr="A close up of a logo&#10;&#10;Description automatically generated">
            <a:extLst>
              <a:ext uri="{FF2B5EF4-FFF2-40B4-BE49-F238E27FC236}">
                <a16:creationId xmlns:a16="http://schemas.microsoft.com/office/drawing/2014/main" id="{7D60D268-A37E-4873-ADD6-D87A1B4FE0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378070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5" name="Picture 4" descr="A person sitting at a desk&#10;&#10;Description automatically generated">
            <a:extLst>
              <a:ext uri="{FF2B5EF4-FFF2-40B4-BE49-F238E27FC236}">
                <a16:creationId xmlns:a16="http://schemas.microsoft.com/office/drawing/2014/main" id="{FFEB108C-74CA-4B42-8A7F-381F9F887E1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69ED439F-7374-4D20-A335-EBBF785C826B}"/>
              </a:ext>
            </a:extLst>
          </p:cNvPr>
          <p:cNvSpPr txBox="1">
            <a:spLocks/>
          </p:cNvSpPr>
          <p:nvPr userDrawn="1"/>
        </p:nvSpPr>
        <p:spPr>
          <a:xfrm>
            <a:off x="9525" y="5386800"/>
            <a:ext cx="6867525"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p>
        </p:txBody>
      </p:sp>
    </p:spTree>
    <p:extLst>
      <p:ext uri="{BB962C8B-B14F-4D97-AF65-F5344CB8AC3E}">
        <p14:creationId xmlns:p14="http://schemas.microsoft.com/office/powerpoint/2010/main" val="20036110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picture containing drawing&#10;&#10;Description automatically generated">
            <a:extLst>
              <a:ext uri="{FF2B5EF4-FFF2-40B4-BE49-F238E27FC236}">
                <a16:creationId xmlns:a16="http://schemas.microsoft.com/office/drawing/2014/main" id="{425E6D96-4DCE-41CA-BA4F-464C2E9E478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880618"/>
            <a:ext cx="4876800" cy="1048587"/>
          </a:xfrm>
          <a:prstGeom prst="rect">
            <a:avLst/>
          </a:prstGeom>
        </p:spPr>
      </p:pic>
    </p:spTree>
    <p:extLst>
      <p:ext uri="{BB962C8B-B14F-4D97-AF65-F5344CB8AC3E}">
        <p14:creationId xmlns:p14="http://schemas.microsoft.com/office/powerpoint/2010/main" val="42040594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for image 2">
    <p:bg>
      <p:bgPr>
        <a:solidFill>
          <a:srgbClr val="00AEEF"/>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B984DF-36DE-8345-B1A1-A68E2E856EEA}"/>
              </a:ext>
            </a:extLst>
          </p:cNvPr>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close up of a logo&#10;&#10;Description automatically generated">
            <a:extLst>
              <a:ext uri="{FF2B5EF4-FFF2-40B4-BE49-F238E27FC236}">
                <a16:creationId xmlns:a16="http://schemas.microsoft.com/office/drawing/2014/main" id="{BF6686CD-E16A-403A-BB1C-57EA4332C3B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2054680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1A6F3383-7C34-4D42-80FD-7F7F8364F2A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794893"/>
            <a:ext cx="4876800" cy="1048587"/>
          </a:xfrm>
          <a:prstGeom prst="rect">
            <a:avLst/>
          </a:prstGeom>
        </p:spPr>
      </p:pic>
    </p:spTree>
    <p:extLst>
      <p:ext uri="{BB962C8B-B14F-4D97-AF65-F5344CB8AC3E}">
        <p14:creationId xmlns:p14="http://schemas.microsoft.com/office/powerpoint/2010/main" val="16024584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00AEEF"/>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D8B1C7E8-B678-41E2-9EB8-6BE7F3D8B6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10734997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8368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4968000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group of people looking at each other&#10;&#10;Description automatically generated">
            <a:extLst>
              <a:ext uri="{FF2B5EF4-FFF2-40B4-BE49-F238E27FC236}">
                <a16:creationId xmlns:a16="http://schemas.microsoft.com/office/drawing/2014/main" id="{28D9CC12-87D8-452C-A5EF-096C206E829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FDE1FBBF-98F9-4CF8-A096-4A5C2DA51B5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16277722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3F90A-D692-46EB-B855-8E617D58DB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B7E8605-0D49-4AB0-A892-4355F33E18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B6F8058-81B7-4C54-91CD-599A25CFB492}"/>
              </a:ext>
            </a:extLst>
          </p:cNvPr>
          <p:cNvSpPr>
            <a:spLocks noGrp="1"/>
          </p:cNvSpPr>
          <p:nvPr>
            <p:ph type="dt" sz="half" idx="10"/>
          </p:nvPr>
        </p:nvSpPr>
        <p:spPr/>
        <p:txBody>
          <a:bodyPr/>
          <a:lstStyle/>
          <a:p>
            <a:fld id="{6462777B-FBFE-42A3-A18D-56512AA4417C}" type="datetimeFigureOut">
              <a:rPr lang="en-GB" smtClean="0"/>
              <a:t>18/05/2020</a:t>
            </a:fld>
            <a:endParaRPr lang="en-GB"/>
          </a:p>
        </p:txBody>
      </p:sp>
      <p:sp>
        <p:nvSpPr>
          <p:cNvPr id="5" name="Footer Placeholder 4">
            <a:extLst>
              <a:ext uri="{FF2B5EF4-FFF2-40B4-BE49-F238E27FC236}">
                <a16:creationId xmlns:a16="http://schemas.microsoft.com/office/drawing/2014/main" id="{C5CA5DC5-FD50-495B-AFCE-9EEC494214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B78963-C348-41C0-AC9A-66E54347FBEC}"/>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2276671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B117B-7C00-4431-B08A-D2A5E8EAB74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329166-AB17-4703-905B-9FD7E42BC4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E784CD-3D9F-4522-802A-F6C76D500C5D}"/>
              </a:ext>
            </a:extLst>
          </p:cNvPr>
          <p:cNvSpPr>
            <a:spLocks noGrp="1"/>
          </p:cNvSpPr>
          <p:nvPr>
            <p:ph type="dt" sz="half" idx="10"/>
          </p:nvPr>
        </p:nvSpPr>
        <p:spPr/>
        <p:txBody>
          <a:bodyPr/>
          <a:lstStyle/>
          <a:p>
            <a:fld id="{6462777B-FBFE-42A3-A18D-56512AA4417C}" type="datetimeFigureOut">
              <a:rPr lang="en-GB" smtClean="0"/>
              <a:t>18/05/2020</a:t>
            </a:fld>
            <a:endParaRPr lang="en-GB"/>
          </a:p>
        </p:txBody>
      </p:sp>
      <p:sp>
        <p:nvSpPr>
          <p:cNvPr id="5" name="Footer Placeholder 4">
            <a:extLst>
              <a:ext uri="{FF2B5EF4-FFF2-40B4-BE49-F238E27FC236}">
                <a16:creationId xmlns:a16="http://schemas.microsoft.com/office/drawing/2014/main" id="{8E087D02-947A-4F68-A144-07F0B97386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905E1D-D30C-4B82-99C7-18D6B1BB07F6}"/>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0493289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96B3F-44DD-4BD0-822A-0E572F7564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666BEA5-8005-4430-88EE-31553ED96A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015F25-F1B6-4E7D-9FD0-978994CF5E23}"/>
              </a:ext>
            </a:extLst>
          </p:cNvPr>
          <p:cNvSpPr>
            <a:spLocks noGrp="1"/>
          </p:cNvSpPr>
          <p:nvPr>
            <p:ph type="dt" sz="half" idx="10"/>
          </p:nvPr>
        </p:nvSpPr>
        <p:spPr/>
        <p:txBody>
          <a:bodyPr/>
          <a:lstStyle/>
          <a:p>
            <a:fld id="{6462777B-FBFE-42A3-A18D-56512AA4417C}" type="datetimeFigureOut">
              <a:rPr lang="en-GB" smtClean="0"/>
              <a:t>18/05/2020</a:t>
            </a:fld>
            <a:endParaRPr lang="en-GB"/>
          </a:p>
        </p:txBody>
      </p:sp>
      <p:sp>
        <p:nvSpPr>
          <p:cNvPr id="5" name="Footer Placeholder 4">
            <a:extLst>
              <a:ext uri="{FF2B5EF4-FFF2-40B4-BE49-F238E27FC236}">
                <a16:creationId xmlns:a16="http://schemas.microsoft.com/office/drawing/2014/main" id="{0DE9345A-D316-412F-A0BA-33CD355D80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61EFBA-6B23-4570-ADD6-11CB6A4F64F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641444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sitting on a bench posing for the camera&#10;&#10;Description automatically generated">
            <a:extLst>
              <a:ext uri="{FF2B5EF4-FFF2-40B4-BE49-F238E27FC236}">
                <a16:creationId xmlns:a16="http://schemas.microsoft.com/office/drawing/2014/main" id="{6DF46F59-1552-43A3-8FF6-61BF2BE3074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F0086558-DC37-4EAE-B016-9EB5500DC64B}"/>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20590890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B323-33FB-4AEF-9F3D-5E63ACC3B7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1FCF7E0-AF65-4F21-A81D-57C3DA315D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9D821EF-6E7B-456B-A8AF-01E323120F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4F359A8-D160-4248-9710-5DB32D9E8183}"/>
              </a:ext>
            </a:extLst>
          </p:cNvPr>
          <p:cNvSpPr>
            <a:spLocks noGrp="1"/>
          </p:cNvSpPr>
          <p:nvPr>
            <p:ph type="dt" sz="half" idx="10"/>
          </p:nvPr>
        </p:nvSpPr>
        <p:spPr/>
        <p:txBody>
          <a:bodyPr/>
          <a:lstStyle/>
          <a:p>
            <a:fld id="{6462777B-FBFE-42A3-A18D-56512AA4417C}" type="datetimeFigureOut">
              <a:rPr lang="en-GB" smtClean="0"/>
              <a:t>18/05/2020</a:t>
            </a:fld>
            <a:endParaRPr lang="en-GB"/>
          </a:p>
        </p:txBody>
      </p:sp>
      <p:sp>
        <p:nvSpPr>
          <p:cNvPr id="6" name="Footer Placeholder 5">
            <a:extLst>
              <a:ext uri="{FF2B5EF4-FFF2-40B4-BE49-F238E27FC236}">
                <a16:creationId xmlns:a16="http://schemas.microsoft.com/office/drawing/2014/main" id="{9698571C-3CE6-4A4C-BB12-C727EFECE54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113FF6-936C-4985-851B-AD37D029E6F0}"/>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9633604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08512-4BBF-45AA-B633-50BF4D96B86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638CD56-7EF4-4901-8FAE-7DC62AFE68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FA86A1-0C2F-4004-B85D-6C4CE6E4D5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32DC145-8574-4F06-A982-75D0F02A9A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01280F-D89C-419E-9B4D-76226AEBC8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BD51B72-7801-4F8F-8788-9E5F9062AEDB}"/>
              </a:ext>
            </a:extLst>
          </p:cNvPr>
          <p:cNvSpPr>
            <a:spLocks noGrp="1"/>
          </p:cNvSpPr>
          <p:nvPr>
            <p:ph type="dt" sz="half" idx="10"/>
          </p:nvPr>
        </p:nvSpPr>
        <p:spPr/>
        <p:txBody>
          <a:bodyPr/>
          <a:lstStyle/>
          <a:p>
            <a:fld id="{6462777B-FBFE-42A3-A18D-56512AA4417C}" type="datetimeFigureOut">
              <a:rPr lang="en-GB" smtClean="0"/>
              <a:t>18/05/2020</a:t>
            </a:fld>
            <a:endParaRPr lang="en-GB"/>
          </a:p>
        </p:txBody>
      </p:sp>
      <p:sp>
        <p:nvSpPr>
          <p:cNvPr id="8" name="Footer Placeholder 7">
            <a:extLst>
              <a:ext uri="{FF2B5EF4-FFF2-40B4-BE49-F238E27FC236}">
                <a16:creationId xmlns:a16="http://schemas.microsoft.com/office/drawing/2014/main" id="{2B166510-0BB2-4833-91DB-F7561962D3E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C01B58-0E82-4BD9-8DA0-8BBF8C5437B5}"/>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6539360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6706C-FFDE-4876-A5F2-F54700DC37D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CB88FF7-8FA6-42EB-BBDE-F86D84DBF78C}"/>
              </a:ext>
            </a:extLst>
          </p:cNvPr>
          <p:cNvSpPr>
            <a:spLocks noGrp="1"/>
          </p:cNvSpPr>
          <p:nvPr>
            <p:ph type="dt" sz="half" idx="10"/>
          </p:nvPr>
        </p:nvSpPr>
        <p:spPr/>
        <p:txBody>
          <a:bodyPr/>
          <a:lstStyle/>
          <a:p>
            <a:fld id="{6462777B-FBFE-42A3-A18D-56512AA4417C}" type="datetimeFigureOut">
              <a:rPr lang="en-GB" smtClean="0"/>
              <a:t>18/05/2020</a:t>
            </a:fld>
            <a:endParaRPr lang="en-GB"/>
          </a:p>
        </p:txBody>
      </p:sp>
      <p:sp>
        <p:nvSpPr>
          <p:cNvPr id="4" name="Footer Placeholder 3">
            <a:extLst>
              <a:ext uri="{FF2B5EF4-FFF2-40B4-BE49-F238E27FC236}">
                <a16:creationId xmlns:a16="http://schemas.microsoft.com/office/drawing/2014/main" id="{8F00BC7E-D56C-49D7-A682-B8CC799EC91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39F106D-B7B0-4363-8D3D-E11BD4DD8BE4}"/>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7868913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CC9469-2D75-4F44-8C3E-0AD456CE6A2A}"/>
              </a:ext>
            </a:extLst>
          </p:cNvPr>
          <p:cNvSpPr>
            <a:spLocks noGrp="1"/>
          </p:cNvSpPr>
          <p:nvPr>
            <p:ph type="dt" sz="half" idx="10"/>
          </p:nvPr>
        </p:nvSpPr>
        <p:spPr/>
        <p:txBody>
          <a:bodyPr/>
          <a:lstStyle/>
          <a:p>
            <a:fld id="{6462777B-FBFE-42A3-A18D-56512AA4417C}" type="datetimeFigureOut">
              <a:rPr lang="en-GB" smtClean="0"/>
              <a:t>18/05/2020</a:t>
            </a:fld>
            <a:endParaRPr lang="en-GB"/>
          </a:p>
        </p:txBody>
      </p:sp>
      <p:sp>
        <p:nvSpPr>
          <p:cNvPr id="3" name="Footer Placeholder 2">
            <a:extLst>
              <a:ext uri="{FF2B5EF4-FFF2-40B4-BE49-F238E27FC236}">
                <a16:creationId xmlns:a16="http://schemas.microsoft.com/office/drawing/2014/main" id="{40DFCA1D-A00B-4CA5-8988-71748F77B85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8039202-5299-4E66-A88A-35CADF80836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3092776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BCAA1-911B-4189-9019-90595E2BF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DAD5216-81E1-4915-B2F0-8BA8127784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D29E46-0121-4263-9BDF-213924D963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5D4B34-E2BA-4A1F-9326-DE12A002F0F4}"/>
              </a:ext>
            </a:extLst>
          </p:cNvPr>
          <p:cNvSpPr>
            <a:spLocks noGrp="1"/>
          </p:cNvSpPr>
          <p:nvPr>
            <p:ph type="dt" sz="half" idx="10"/>
          </p:nvPr>
        </p:nvSpPr>
        <p:spPr/>
        <p:txBody>
          <a:bodyPr/>
          <a:lstStyle/>
          <a:p>
            <a:fld id="{6462777B-FBFE-42A3-A18D-56512AA4417C}" type="datetimeFigureOut">
              <a:rPr lang="en-GB" smtClean="0"/>
              <a:t>18/05/2020</a:t>
            </a:fld>
            <a:endParaRPr lang="en-GB"/>
          </a:p>
        </p:txBody>
      </p:sp>
      <p:sp>
        <p:nvSpPr>
          <p:cNvPr id="6" name="Footer Placeholder 5">
            <a:extLst>
              <a:ext uri="{FF2B5EF4-FFF2-40B4-BE49-F238E27FC236}">
                <a16:creationId xmlns:a16="http://schemas.microsoft.com/office/drawing/2014/main" id="{4B2C70E5-916A-4D52-9F1B-C58A33BEBCF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8D99C4-3032-4FC2-815B-2DF919D42D13}"/>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1274350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94996-EDC5-4717-81A0-C29A14B641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301339E-8ABD-49D5-8D8F-7145569CD2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03EA6B1-A58B-4C1F-B04D-06431EC826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7FF6B5-6722-4E5C-942F-45C9BB806B65}"/>
              </a:ext>
            </a:extLst>
          </p:cNvPr>
          <p:cNvSpPr>
            <a:spLocks noGrp="1"/>
          </p:cNvSpPr>
          <p:nvPr>
            <p:ph type="dt" sz="half" idx="10"/>
          </p:nvPr>
        </p:nvSpPr>
        <p:spPr/>
        <p:txBody>
          <a:bodyPr/>
          <a:lstStyle/>
          <a:p>
            <a:fld id="{6462777B-FBFE-42A3-A18D-56512AA4417C}" type="datetimeFigureOut">
              <a:rPr lang="en-GB" smtClean="0"/>
              <a:t>18/05/2020</a:t>
            </a:fld>
            <a:endParaRPr lang="en-GB"/>
          </a:p>
        </p:txBody>
      </p:sp>
      <p:sp>
        <p:nvSpPr>
          <p:cNvPr id="6" name="Footer Placeholder 5">
            <a:extLst>
              <a:ext uri="{FF2B5EF4-FFF2-40B4-BE49-F238E27FC236}">
                <a16:creationId xmlns:a16="http://schemas.microsoft.com/office/drawing/2014/main" id="{5F31EFC6-A3AE-497E-9BD4-D1324D73B8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408E9CF-3485-48C3-B765-1BAD680C64DD}"/>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1720420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1F1B-B0E2-48F8-96A7-24161E1F18B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BA752BC-8E94-48A5-B76F-29D70137D3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DEAC2E-AC40-4594-8E64-2C744C36839A}"/>
              </a:ext>
            </a:extLst>
          </p:cNvPr>
          <p:cNvSpPr>
            <a:spLocks noGrp="1"/>
          </p:cNvSpPr>
          <p:nvPr>
            <p:ph type="dt" sz="half" idx="10"/>
          </p:nvPr>
        </p:nvSpPr>
        <p:spPr/>
        <p:txBody>
          <a:bodyPr/>
          <a:lstStyle/>
          <a:p>
            <a:fld id="{6462777B-FBFE-42A3-A18D-56512AA4417C}" type="datetimeFigureOut">
              <a:rPr lang="en-GB" smtClean="0"/>
              <a:t>18/05/2020</a:t>
            </a:fld>
            <a:endParaRPr lang="en-GB"/>
          </a:p>
        </p:txBody>
      </p:sp>
      <p:sp>
        <p:nvSpPr>
          <p:cNvPr id="5" name="Footer Placeholder 4">
            <a:extLst>
              <a:ext uri="{FF2B5EF4-FFF2-40B4-BE49-F238E27FC236}">
                <a16:creationId xmlns:a16="http://schemas.microsoft.com/office/drawing/2014/main" id="{04086CA9-BE5F-492F-BFC3-5F62A93AAF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E83A04-37D4-48FC-BE90-3A3ED3DFEA8A}"/>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8352187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CB502C-E4C3-4B76-B26D-26CAD1507FA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60AD4B6-C3E1-4569-814D-D1B254CF5F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E47AE1-371A-4884-A47C-C25D5D41F219}"/>
              </a:ext>
            </a:extLst>
          </p:cNvPr>
          <p:cNvSpPr>
            <a:spLocks noGrp="1"/>
          </p:cNvSpPr>
          <p:nvPr>
            <p:ph type="dt" sz="half" idx="10"/>
          </p:nvPr>
        </p:nvSpPr>
        <p:spPr/>
        <p:txBody>
          <a:bodyPr/>
          <a:lstStyle/>
          <a:p>
            <a:fld id="{6462777B-FBFE-42A3-A18D-56512AA4417C}" type="datetimeFigureOut">
              <a:rPr lang="en-GB" smtClean="0"/>
              <a:t>18/05/2020</a:t>
            </a:fld>
            <a:endParaRPr lang="en-GB"/>
          </a:p>
        </p:txBody>
      </p:sp>
      <p:sp>
        <p:nvSpPr>
          <p:cNvPr id="5" name="Footer Placeholder 4">
            <a:extLst>
              <a:ext uri="{FF2B5EF4-FFF2-40B4-BE49-F238E27FC236}">
                <a16:creationId xmlns:a16="http://schemas.microsoft.com/office/drawing/2014/main" id="{2269A47B-4805-4D1C-AF85-8E02360C32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C304B8-128D-44FF-BE6F-BD75DC07C638}"/>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664012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39F74BA6-7560-412E-AADE-C20BD3DA0FD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CA9A57AB-57F9-49CB-9A39-A85B5D990859}"/>
              </a:ext>
            </a:extLst>
          </p:cNvPr>
          <p:cNvSpPr txBox="1">
            <a:spLocks/>
          </p:cNvSpPr>
          <p:nvPr userDrawn="1"/>
        </p:nvSpPr>
        <p:spPr>
          <a:xfrm>
            <a:off x="9525" y="53868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225076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child, small, holding&#10;&#10;Description automatically generated">
            <a:extLst>
              <a:ext uri="{FF2B5EF4-FFF2-40B4-BE49-F238E27FC236}">
                <a16:creationId xmlns:a16="http://schemas.microsoft.com/office/drawing/2014/main" id="{45BBBFA7-E2FC-4B12-BF6E-1B4B2A7EE1C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DFAD9AD8-9588-495D-B247-8BEF16B6EBBE}"/>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2874653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7B3B37E0-2ACA-4A10-BED8-ECA45F9AF81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BA470E99-752E-4019-8754-57F4AA908E7C}"/>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71396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4" name="Picture 3" descr="A person standing in front of a building&#10;&#10;Description automatically generated">
            <a:extLst>
              <a:ext uri="{FF2B5EF4-FFF2-40B4-BE49-F238E27FC236}">
                <a16:creationId xmlns:a16="http://schemas.microsoft.com/office/drawing/2014/main" id="{091911FD-C706-49A8-AACB-7148640A49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596DC365-BE4B-4276-8A98-99D297B293B7}"/>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3409396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reading a book&#10;&#10;Description automatically generated">
            <a:extLst>
              <a:ext uri="{FF2B5EF4-FFF2-40B4-BE49-F238E27FC236}">
                <a16:creationId xmlns:a16="http://schemas.microsoft.com/office/drawing/2014/main" id="{AFE411CA-BC3D-4851-9A86-22CA2BC2EBC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0138FBF6-3A1E-455A-AC54-76272693996D}"/>
              </a:ext>
            </a:extLst>
          </p:cNvPr>
          <p:cNvSpPr txBox="1">
            <a:spLocks/>
          </p:cNvSpPr>
          <p:nvPr userDrawn="1"/>
        </p:nvSpPr>
        <p:spPr>
          <a:xfrm>
            <a:off x="9525" y="52344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750721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2.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18/05/2020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3" r:id="rId3"/>
    <p:sldLayoutId id="2147483697" r:id="rId4"/>
    <p:sldLayoutId id="2147483679" r:id="rId5"/>
    <p:sldLayoutId id="2147483698" r:id="rId6"/>
    <p:sldLayoutId id="2147483681" r:id="rId7"/>
    <p:sldLayoutId id="2147483680" r:id="rId8"/>
    <p:sldLayoutId id="2147483686" r:id="rId9"/>
    <p:sldLayoutId id="2147483706" r:id="rId10"/>
    <p:sldLayoutId id="2147483708" r:id="rId11"/>
    <p:sldLayoutId id="2147483709" r:id="rId12"/>
    <p:sldLayoutId id="2147483694" r:id="rId13"/>
    <p:sldLayoutId id="2147483682" r:id="rId14"/>
    <p:sldLayoutId id="2147483710" r:id="rId15"/>
    <p:sldLayoutId id="2147483737" r:id="rId16"/>
    <p:sldLayoutId id="2147483736" r:id="rId17"/>
    <p:sldLayoutId id="2147483714" r:id="rId18"/>
    <p:sldLayoutId id="2147483649" r:id="rId19"/>
    <p:sldLayoutId id="2147483707" r:id="rId20"/>
    <p:sldLayoutId id="2147483717" r:id="rId21"/>
    <p:sldLayoutId id="2147483699" r:id="rId22"/>
    <p:sldLayoutId id="2147483702" r:id="rId23"/>
    <p:sldLayoutId id="2147483650" r:id="rId24"/>
    <p:sldLayoutId id="2147483735" r:id="rId25"/>
    <p:sldLayoutId id="2147483704" r:id="rId26"/>
    <p:sldLayoutId id="2147483719" r:id="rId27"/>
    <p:sldLayoutId id="2147483718" r:id="rId28"/>
    <p:sldLayoutId id="2147483720" r:id="rId29"/>
    <p:sldLayoutId id="2147483715" r:id="rId30"/>
    <p:sldLayoutId id="2147483701" r:id="rId31"/>
    <p:sldLayoutId id="2147483687" r:id="rId32"/>
    <p:sldLayoutId id="2147483713" r:id="rId33"/>
    <p:sldLayoutId id="2147483721" r:id="rId34"/>
    <p:sldLayoutId id="2147483696" r:id="rId35"/>
    <p:sldLayoutId id="2147483722"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1C782C-83A8-4194-B030-7C2093265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9427AE4-B1CB-4DC2-BE42-8F007E6AF0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A24B6F-DCD5-4861-8E50-EA6A802DA9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2777B-FBFE-42A3-A18D-56512AA4417C}" type="datetimeFigureOut">
              <a:rPr lang="en-GB" smtClean="0"/>
              <a:t>18/05/2020</a:t>
            </a:fld>
            <a:endParaRPr lang="en-GB"/>
          </a:p>
        </p:txBody>
      </p:sp>
      <p:sp>
        <p:nvSpPr>
          <p:cNvPr id="5" name="Footer Placeholder 4">
            <a:extLst>
              <a:ext uri="{FF2B5EF4-FFF2-40B4-BE49-F238E27FC236}">
                <a16:creationId xmlns:a16="http://schemas.microsoft.com/office/drawing/2014/main" id="{99854C39-BE63-43D1-815B-F367D4195B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DFC4166-6939-4C87-9348-F7AF54B420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E93DC-15A8-4725-BA01-D6C80AEF40D0}" type="slidenum">
              <a:rPr lang="en-GB" smtClean="0"/>
              <a:t>‹#›</a:t>
            </a:fld>
            <a:endParaRPr lang="en-GB"/>
          </a:p>
        </p:txBody>
      </p:sp>
    </p:spTree>
    <p:extLst>
      <p:ext uri="{BB962C8B-B14F-4D97-AF65-F5344CB8AC3E}">
        <p14:creationId xmlns:p14="http://schemas.microsoft.com/office/powerpoint/2010/main" val="123415591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3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6.svg"/><Relationship Id="rId5" Type="http://schemas.openxmlformats.org/officeDocument/2006/relationships/image" Target="../media/image32.png"/><Relationship Id="rId4" Type="http://schemas.openxmlformats.org/officeDocument/2006/relationships/hyperlink" Target="https://youtu.be/BaHyw6yILD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hyperlink" Target="https://www.youtube.com/watch?v=4p5286T_kn0" TargetMode="External"/><Relationship Id="rId7" Type="http://schemas.openxmlformats.org/officeDocument/2006/relationships/image" Target="../media/image35.png"/><Relationship Id="rId2" Type="http://schemas.openxmlformats.org/officeDocument/2006/relationships/slideLayout" Target="../slideLayouts/slideLayout24.xml"/><Relationship Id="rId1" Type="http://schemas.openxmlformats.org/officeDocument/2006/relationships/video" Target="https://www.youtube.com/embed/4p5286T_kn0?feature=oembed" TargetMode="External"/><Relationship Id="rId6" Type="http://schemas.openxmlformats.org/officeDocument/2006/relationships/image" Target="../media/image34.jpeg"/><Relationship Id="rId5" Type="http://schemas.openxmlformats.org/officeDocument/2006/relationships/image" Target="../media/image36.svg"/><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hyperlink" Target="https://literacytrust.org.uk/family-zone/9-12/book-hopes/?fbclid=IwAR1BrPdUgSDZVb8z6b3IHkzj04kmRZGxsQJhPeuh_64gXHW8tde7eWQUIr0" TargetMode="External"/><Relationship Id="rId7" Type="http://schemas.openxmlformats.org/officeDocument/2006/relationships/image" Target="../media/image39.png"/><Relationship Id="rId2" Type="http://schemas.openxmlformats.org/officeDocument/2006/relationships/slideLayout" Target="../slideLayouts/slideLayout24.xml"/><Relationship Id="rId1" Type="http://schemas.openxmlformats.org/officeDocument/2006/relationships/video" Target="https://www.youtube.com/embed/Y6gJHBoGiYM?feature=oembed" TargetMode="Externa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hyperlink" Target="https://www.youtube.com/watch?v=Y6gJHBoGiYM"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hyperlink" Target="https://www.unicef.org.uk/wp-content/uploads/2010/05/UNCRC_summary-1.pdf" TargetMode="Externa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DCA232-6EA8-4F76-B8BB-DB2A03E3D214}"/>
              </a:ext>
            </a:extLst>
          </p:cNvPr>
          <p:cNvSpPr/>
          <p:nvPr/>
        </p:nvSpPr>
        <p:spPr>
          <a:xfrm rot="16200000">
            <a:off x="10768851" y="5365600"/>
            <a:ext cx="2600078" cy="384721"/>
          </a:xfrm>
          <a:prstGeom prst="rect">
            <a:avLst/>
          </a:prstGeom>
        </p:spPr>
        <p:txBody>
          <a:bodyPr wrap="square">
            <a:spAutoFit/>
          </a:bodyPr>
          <a:lstStyle/>
          <a:p>
            <a:r>
              <a:rPr lang="en-GB" sz="900" dirty="0">
                <a:solidFill>
                  <a:schemeClr val="bg1"/>
                </a:solidFill>
                <a:latin typeface="Arial" panose="020B0604020202020204" pitchFamily="34" charset="0"/>
                <a:cs typeface="Arial" panose="020B0604020202020204" pitchFamily="34" charset="0"/>
              </a:rPr>
              <a:t>Unicef/Adelson</a:t>
            </a:r>
          </a:p>
          <a:p>
            <a:r>
              <a:rPr lang="en-GB" sz="1000" dirty="0">
                <a:solidFill>
                  <a:srgbClr val="CCCCCC"/>
                </a:solidFill>
                <a:latin typeface="Arial" panose="020B0604020202020204" pitchFamily="34" charset="0"/>
                <a:cs typeface="Arial" panose="020B0604020202020204" pitchFamily="34" charset="0"/>
              </a:rPr>
              <a:t> </a:t>
            </a:r>
            <a:endParaRPr lang="en-GB" sz="1000" dirty="0">
              <a:solidFill>
                <a:srgbClr val="CCCCCC"/>
              </a:solidFill>
            </a:endParaRPr>
          </a:p>
        </p:txBody>
      </p:sp>
    </p:spTree>
    <p:extLst>
      <p:ext uri="{BB962C8B-B14F-4D97-AF65-F5344CB8AC3E}">
        <p14:creationId xmlns:p14="http://schemas.microsoft.com/office/powerpoint/2010/main" val="16258784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a:xfrm>
            <a:off x="275186" y="166032"/>
            <a:ext cx="11916814" cy="877104"/>
          </a:xfrm>
        </p:spPr>
        <p:txBody>
          <a:bodyPr>
            <a:normAutofit/>
          </a:bodyPr>
          <a:lstStyle/>
          <a:p>
            <a:r>
              <a:rPr lang="en-US" dirty="0"/>
              <a:t>Introducing… Article 28</a:t>
            </a:r>
            <a:endParaRPr lang="en-GB" dirty="0"/>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a:xfrm>
            <a:off x="6713531" y="2145947"/>
            <a:ext cx="5350894" cy="3378311"/>
          </a:xfrm>
        </p:spPr>
        <p:txBody>
          <a:bodyPr>
            <a:normAutofit fontScale="70000" lnSpcReduction="20000"/>
          </a:bodyPr>
          <a:lstStyle/>
          <a:p>
            <a:pPr marL="0" indent="0">
              <a:buNone/>
            </a:pPr>
            <a:r>
              <a:rPr lang="en-GB" dirty="0"/>
              <a:t>Article 28 – the right to education</a:t>
            </a:r>
          </a:p>
          <a:p>
            <a:pPr marL="0" indent="0">
              <a:buNone/>
            </a:pPr>
            <a:r>
              <a:rPr lang="en-GB" dirty="0"/>
              <a:t>Every child has the right to an education.</a:t>
            </a:r>
          </a:p>
          <a:p>
            <a:pPr marL="0" indent="0">
              <a:buNone/>
            </a:pPr>
            <a:r>
              <a:rPr lang="en-GB" dirty="0"/>
              <a:t>Primary education must be free and different forms of secondary education must be available to every child.</a:t>
            </a:r>
          </a:p>
          <a:p>
            <a:pPr marL="0" indent="0">
              <a:buNone/>
            </a:pPr>
            <a:r>
              <a:rPr lang="en-GB" dirty="0"/>
              <a:t>Discipline in schools must respect children’s dignity and their rights.</a:t>
            </a:r>
          </a:p>
          <a:p>
            <a:pPr marL="0" indent="0">
              <a:buNone/>
            </a:pPr>
            <a:r>
              <a:rPr lang="en-GB" dirty="0"/>
              <a:t>Richer countries must help poorer countries achieve this.</a:t>
            </a:r>
          </a:p>
          <a:p>
            <a:pPr marL="0" indent="0">
              <a:buNone/>
            </a:pPr>
            <a:endParaRPr lang="en-GB" dirty="0"/>
          </a:p>
          <a:p>
            <a:pPr marL="0" indent="0">
              <a:buNone/>
            </a:pPr>
            <a:endParaRPr lang="en-GB" dirty="0"/>
          </a:p>
          <a:p>
            <a:pPr marL="0" indent="0">
              <a:buNone/>
            </a:pPr>
            <a:endParaRPr lang="en-GB" dirty="0"/>
          </a:p>
          <a:p>
            <a:pPr marL="0" indent="0">
              <a:buNone/>
            </a:pPr>
            <a:endParaRPr lang="en-GB"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339256" y="1694133"/>
            <a:ext cx="5351463" cy="387529"/>
          </a:xfrm>
        </p:spPr>
        <p:txBody>
          <a:bodyPr>
            <a:normAutofit fontScale="92500" lnSpcReduction="20000"/>
          </a:bodyPr>
          <a:lstStyle/>
          <a:p>
            <a:pPr marL="0" indent="0">
              <a:buNone/>
            </a:pPr>
            <a:r>
              <a:rPr lang="en-GB" dirty="0">
                <a:latin typeface="Arial" panose="020B0604020202020204" pitchFamily="34" charset="0"/>
                <a:cs typeface="Arial" panose="020B0604020202020204" pitchFamily="34" charset="0"/>
              </a:rPr>
              <a:t>Jilly introduces Article 28</a:t>
            </a:r>
          </a:p>
          <a:p>
            <a:pPr marL="0" indent="0">
              <a:buNone/>
            </a:pPr>
            <a:endParaRPr lang="en-GB" dirty="0"/>
          </a:p>
        </p:txBody>
      </p:sp>
      <p:sp>
        <p:nvSpPr>
          <p:cNvPr id="9" name="TextBox 8">
            <a:extLst>
              <a:ext uri="{FF2B5EF4-FFF2-40B4-BE49-F238E27FC236}">
                <a16:creationId xmlns:a16="http://schemas.microsoft.com/office/drawing/2014/main" id="{00B52370-99A6-4D19-8018-2F4196CA67E2}"/>
              </a:ext>
            </a:extLst>
          </p:cNvPr>
          <p:cNvSpPr txBox="1"/>
          <p:nvPr/>
        </p:nvSpPr>
        <p:spPr>
          <a:xfrm>
            <a:off x="339256" y="5734050"/>
            <a:ext cx="5061419"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hlinkClick r:id="rId4"/>
              </a:rPr>
              <a:t>Watch Jilly on YouTube</a:t>
            </a:r>
            <a:endParaRPr lang="en-GB" dirty="0">
              <a:latin typeface="Arial" panose="020B0604020202020204" pitchFamily="34" charset="0"/>
              <a:cs typeface="Arial" panose="020B0604020202020204" pitchFamily="34" charset="0"/>
            </a:endParaRPr>
          </a:p>
        </p:txBody>
      </p:sp>
      <p:pic>
        <p:nvPicPr>
          <p:cNvPr id="10" name="Graphic 9">
            <a:extLst>
              <a:ext uri="{FF2B5EF4-FFF2-40B4-BE49-F238E27FC236}">
                <a16:creationId xmlns:a16="http://schemas.microsoft.com/office/drawing/2014/main" id="{CA060EC0-9BAE-4461-B806-7B4A3C5433FA}"/>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10474707" y="124444"/>
            <a:ext cx="1378037" cy="1837383"/>
          </a:xfrm>
          <a:prstGeom prst="rect">
            <a:avLst/>
          </a:prstGeom>
        </p:spPr>
      </p:pic>
      <p:pic>
        <p:nvPicPr>
          <p:cNvPr id="5" name="Article 28 introduction">
            <a:hlinkClick r:id="" action="ppaction://media"/>
            <a:extLst>
              <a:ext uri="{FF2B5EF4-FFF2-40B4-BE49-F238E27FC236}">
                <a16:creationId xmlns:a16="http://schemas.microsoft.com/office/drawing/2014/main" id="{87A9C346-12EA-4C48-9FC6-41CFF450ED7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42586" y="2193356"/>
            <a:ext cx="5720690" cy="3217888"/>
          </a:xfrm>
          <a:prstGeom prst="rect">
            <a:avLst/>
          </a:prstGeom>
        </p:spPr>
      </p:pic>
    </p:spTree>
    <p:extLst>
      <p:ext uri="{BB962C8B-B14F-4D97-AF65-F5344CB8AC3E}">
        <p14:creationId xmlns:p14="http://schemas.microsoft.com/office/powerpoint/2010/main" val="95359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95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8A39211-37EF-4294-ADF9-C260DF8AE1F9}"/>
              </a:ext>
            </a:extLst>
          </p:cNvPr>
          <p:cNvSpPr>
            <a:spLocks noGrp="1"/>
          </p:cNvSpPr>
          <p:nvPr>
            <p:ph type="body" sz="quarter" idx="11"/>
          </p:nvPr>
        </p:nvSpPr>
        <p:spPr>
          <a:xfrm>
            <a:off x="7460693" y="3674719"/>
            <a:ext cx="4205823" cy="2450811"/>
          </a:xfrm>
        </p:spPr>
        <p:txBody>
          <a:bodyPr>
            <a:normAutofit fontScale="92500" lnSpcReduction="10000"/>
          </a:bodyPr>
          <a:lstStyle/>
          <a:p>
            <a:pPr marL="0" indent="0" algn="ctr">
              <a:buNone/>
            </a:pPr>
            <a:r>
              <a:rPr lang="en-GB" dirty="0">
                <a:latin typeface="Arial" panose="020B0604020202020204" pitchFamily="34" charset="0"/>
                <a:cs typeface="Arial" panose="020B0604020202020204" pitchFamily="34" charset="0"/>
              </a:rPr>
              <a:t>You might like to ask someone else in your house to do this too. At the end of one minute share your thoughts and then compare with the ideas on the next slide. </a:t>
            </a:r>
          </a:p>
        </p:txBody>
      </p:sp>
      <p:sp>
        <p:nvSpPr>
          <p:cNvPr id="2" name="Title 1">
            <a:extLst>
              <a:ext uri="{FF2B5EF4-FFF2-40B4-BE49-F238E27FC236}">
                <a16:creationId xmlns:a16="http://schemas.microsoft.com/office/drawing/2014/main" id="{B020B836-3B52-4406-85C2-5CD297BE4AC5}"/>
              </a:ext>
            </a:extLst>
          </p:cNvPr>
          <p:cNvSpPr>
            <a:spLocks noGrp="1"/>
          </p:cNvSpPr>
          <p:nvPr>
            <p:ph type="ctrTitle"/>
          </p:nvPr>
        </p:nvSpPr>
        <p:spPr>
          <a:xfrm>
            <a:off x="294673" y="512597"/>
            <a:ext cx="13753946" cy="877104"/>
          </a:xfrm>
        </p:spPr>
        <p:txBody>
          <a:bodyPr>
            <a:normAutofit fontScale="90000"/>
          </a:bodyPr>
          <a:lstStyle/>
          <a:p>
            <a:r>
              <a:rPr lang="en-GB" dirty="0"/>
              <a:t>Why is the right to education </a:t>
            </a:r>
            <a:br>
              <a:rPr lang="en-GB" dirty="0"/>
            </a:br>
            <a:r>
              <a:rPr lang="en-GB" dirty="0"/>
              <a:t>important?</a:t>
            </a:r>
          </a:p>
        </p:txBody>
      </p:sp>
      <p:sp>
        <p:nvSpPr>
          <p:cNvPr id="4" name="Cloud 3">
            <a:extLst>
              <a:ext uri="{FF2B5EF4-FFF2-40B4-BE49-F238E27FC236}">
                <a16:creationId xmlns:a16="http://schemas.microsoft.com/office/drawing/2014/main" id="{7C7930D2-588D-40F6-B81E-9492B6FCBE41}"/>
              </a:ext>
            </a:extLst>
          </p:cNvPr>
          <p:cNvSpPr/>
          <p:nvPr/>
        </p:nvSpPr>
        <p:spPr>
          <a:xfrm>
            <a:off x="525484" y="1680311"/>
            <a:ext cx="5181387" cy="3683000"/>
          </a:xfrm>
          <a:prstGeom prst="cloud">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390370E6-C2A0-4D09-9B30-3FCB6DD8150D}"/>
              </a:ext>
            </a:extLst>
          </p:cNvPr>
          <p:cNvSpPr/>
          <p:nvPr/>
        </p:nvSpPr>
        <p:spPr>
          <a:xfrm>
            <a:off x="5088968" y="4546763"/>
            <a:ext cx="707666" cy="706724"/>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79A8187B-B1E0-4921-89F1-9B6DB8A06430}"/>
              </a:ext>
            </a:extLst>
          </p:cNvPr>
          <p:cNvSpPr/>
          <p:nvPr/>
        </p:nvSpPr>
        <p:spPr>
          <a:xfrm>
            <a:off x="5718377" y="5265934"/>
            <a:ext cx="483339" cy="463170"/>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E7EC16E1-E231-42C1-8ECA-F186CD4C63E5}"/>
              </a:ext>
            </a:extLst>
          </p:cNvPr>
          <p:cNvSpPr/>
          <p:nvPr/>
        </p:nvSpPr>
        <p:spPr>
          <a:xfrm>
            <a:off x="6201716" y="5685431"/>
            <a:ext cx="383996" cy="354888"/>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laceholder 4">
            <a:extLst>
              <a:ext uri="{FF2B5EF4-FFF2-40B4-BE49-F238E27FC236}">
                <a16:creationId xmlns:a16="http://schemas.microsoft.com/office/drawing/2014/main" id="{65786EA0-D2BB-4186-82FF-74AA440AECCF}"/>
              </a:ext>
            </a:extLst>
          </p:cNvPr>
          <p:cNvSpPr txBox="1">
            <a:spLocks/>
          </p:cNvSpPr>
          <p:nvPr/>
        </p:nvSpPr>
        <p:spPr>
          <a:xfrm>
            <a:off x="1228311" y="2449313"/>
            <a:ext cx="3600235" cy="2450811"/>
          </a:xfrm>
          <a:prstGeom prst="rect">
            <a:avLst/>
          </a:prstGeom>
        </p:spPr>
        <p:txBody>
          <a:bodyPr vert="horz" lIns="91440" tIns="180000" rIns="91440" bIns="45720" rtlCol="0">
            <a:noAutofit/>
          </a:bodyPr>
          <a:lstStyle>
            <a:lvl1pPr marL="457200" indent="-457200" algn="l" defTabSz="914400" rtl="0" eaLnBrk="1" latinLnBrk="0" hangingPunct="1">
              <a:lnSpc>
                <a:spcPct val="90000"/>
              </a:lnSpc>
              <a:spcBef>
                <a:spcPts val="1000"/>
              </a:spcBef>
              <a:spcAft>
                <a:spcPts val="1000"/>
              </a:spcAft>
              <a:buClr>
                <a:srgbClr val="00AEEF"/>
              </a:buClr>
              <a:buFont typeface="Wingdings"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tx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EF"/>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00AEEF"/>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000" dirty="0">
                <a:solidFill>
                  <a:srgbClr val="00B0F0"/>
                </a:solidFill>
                <a:latin typeface="Arial" panose="020B0604020202020204" pitchFamily="34" charset="0"/>
                <a:cs typeface="Arial" panose="020B0604020202020204" pitchFamily="34" charset="0"/>
              </a:rPr>
              <a:t>Give yourself one minute to think of as many reasons as you can why education is important for children and young people.</a:t>
            </a:r>
          </a:p>
        </p:txBody>
      </p:sp>
    </p:spTree>
    <p:extLst>
      <p:ext uri="{BB962C8B-B14F-4D97-AF65-F5344CB8AC3E}">
        <p14:creationId xmlns:p14="http://schemas.microsoft.com/office/powerpoint/2010/main" val="36848980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p:txBody>
          <a:bodyPr>
            <a:normAutofit fontScale="25000" lnSpcReduction="20000"/>
          </a:bodyPr>
          <a:lstStyle/>
          <a:p>
            <a:pPr marL="0" indent="0">
              <a:buNone/>
            </a:pPr>
            <a:r>
              <a:rPr lang="en-GB" sz="6200" dirty="0">
                <a:latin typeface="Arial" panose="020B0604020202020204" pitchFamily="34" charset="0"/>
                <a:cs typeface="Arial" panose="020B0604020202020204" pitchFamily="34" charset="0"/>
              </a:rPr>
              <a:t>Education is important to children and young people because it will help them to: </a:t>
            </a:r>
          </a:p>
          <a:p>
            <a:r>
              <a:rPr lang="en-GB" sz="6200" dirty="0">
                <a:latin typeface="Arial" panose="020B0604020202020204" pitchFamily="34" charset="0"/>
                <a:cs typeface="Arial" panose="020B0604020202020204" pitchFamily="34" charset="0"/>
              </a:rPr>
              <a:t>have skills to improve things and help people</a:t>
            </a:r>
          </a:p>
          <a:p>
            <a:r>
              <a:rPr lang="en-GB" sz="6200" dirty="0">
                <a:latin typeface="Arial" panose="020B0604020202020204" pitchFamily="34" charset="0"/>
                <a:cs typeface="Arial" panose="020B0604020202020204" pitchFamily="34" charset="0"/>
              </a:rPr>
              <a:t>form opinions and views about things</a:t>
            </a:r>
          </a:p>
          <a:p>
            <a:r>
              <a:rPr lang="en-GB" sz="6200" dirty="0">
                <a:latin typeface="Arial" panose="020B0604020202020204" pitchFamily="34" charset="0"/>
                <a:cs typeface="Arial" panose="020B0604020202020204" pitchFamily="34" charset="0"/>
              </a:rPr>
              <a:t>learn things, gain knowledge and pass exams</a:t>
            </a:r>
          </a:p>
          <a:p>
            <a:r>
              <a:rPr lang="en-GB" sz="6200" dirty="0">
                <a:latin typeface="Arial" panose="020B0604020202020204" pitchFamily="34" charset="0"/>
                <a:cs typeface="Arial" panose="020B0604020202020204" pitchFamily="34" charset="0"/>
              </a:rPr>
              <a:t>know how to stay safe and healthy</a:t>
            </a:r>
          </a:p>
          <a:p>
            <a:r>
              <a:rPr lang="en-GB" sz="6200" dirty="0">
                <a:latin typeface="Arial" panose="020B0604020202020204" pitchFamily="34" charset="0"/>
                <a:cs typeface="Arial" panose="020B0604020202020204" pitchFamily="34" charset="0"/>
              </a:rPr>
              <a:t>learn how to respect other people’s ideas and get on with other people</a:t>
            </a:r>
          </a:p>
          <a:p>
            <a:r>
              <a:rPr lang="en-GB" sz="6200" dirty="0">
                <a:latin typeface="Arial" panose="020B0604020202020204" pitchFamily="34" charset="0"/>
                <a:cs typeface="Arial" panose="020B0604020202020204" pitchFamily="34" charset="0"/>
              </a:rPr>
              <a:t>get a job they enjoy and earn money</a:t>
            </a:r>
          </a:p>
          <a:p>
            <a:r>
              <a:rPr lang="en-GB" sz="6200" dirty="0">
                <a:latin typeface="Arial" panose="020B0604020202020204" pitchFamily="34" charset="0"/>
                <a:cs typeface="Arial" panose="020B0604020202020204" pitchFamily="34" charset="0"/>
              </a:rPr>
              <a:t>make informed choices</a:t>
            </a:r>
          </a:p>
          <a:p>
            <a:r>
              <a:rPr lang="en-GB" sz="6200" dirty="0">
                <a:latin typeface="Arial" panose="020B0604020202020204" pitchFamily="34" charset="0"/>
                <a:cs typeface="Arial" panose="020B0604020202020204" pitchFamily="34" charset="0"/>
              </a:rPr>
              <a:t>have more opportunities in life</a:t>
            </a:r>
          </a:p>
          <a:p>
            <a:r>
              <a:rPr lang="en-GB" sz="6200" dirty="0">
                <a:latin typeface="Arial" panose="020B0604020202020204" pitchFamily="34" charset="0"/>
                <a:cs typeface="Arial" panose="020B0604020202020204" pitchFamily="34" charset="0"/>
              </a:rPr>
              <a:t>learn about things that are important for the world</a:t>
            </a:r>
          </a:p>
          <a:p>
            <a:r>
              <a:rPr lang="en-GB" sz="6200" dirty="0">
                <a:latin typeface="Arial" panose="020B0604020202020204" pitchFamily="34" charset="0"/>
                <a:cs typeface="Arial" panose="020B0604020202020204" pitchFamily="34" charset="0"/>
              </a:rPr>
              <a:t>grow up to be responsible adults</a:t>
            </a:r>
          </a:p>
          <a:p>
            <a:endParaRPr lang="en-GB" dirty="0"/>
          </a:p>
        </p:txBody>
      </p:sp>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How many of these did you get?</a:t>
            </a:r>
          </a:p>
        </p:txBody>
      </p:sp>
    </p:spTree>
    <p:extLst>
      <p:ext uri="{BB962C8B-B14F-4D97-AF65-F5344CB8AC3E}">
        <p14:creationId xmlns:p14="http://schemas.microsoft.com/office/powerpoint/2010/main" val="16068225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13" name="Rectangle 12">
            <a:extLst>
              <a:ext uri="{FF2B5EF4-FFF2-40B4-BE49-F238E27FC236}">
                <a16:creationId xmlns:a16="http://schemas.microsoft.com/office/drawing/2014/main" id="{46321322-9A6E-421F-85A0-224A33516ACA}"/>
              </a:ext>
            </a:extLst>
          </p:cNvPr>
          <p:cNvSpPr/>
          <p:nvPr/>
        </p:nvSpPr>
        <p:spPr>
          <a:xfrm rot="20916146">
            <a:off x="392257" y="1342205"/>
            <a:ext cx="4301864" cy="3447098"/>
          </a:xfrm>
          <a:prstGeom prst="rect">
            <a:avLst/>
          </a:prstGeom>
        </p:spPr>
        <p:txBody>
          <a:bodyPr wrap="square">
            <a:spAutoFit/>
          </a:bodyPr>
          <a:lstStyle/>
          <a:p>
            <a:r>
              <a:rPr lang="en-GB" sz="2800" dirty="0">
                <a:latin typeface="Arial" panose="020B0604020202020204" pitchFamily="34" charset="0"/>
                <a:cs typeface="Arial" panose="020B0604020202020204" pitchFamily="34" charset="0"/>
              </a:rPr>
              <a:t>All these activities are related to… </a:t>
            </a: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4732AD66-E745-4C04-AA65-02C71BBDAD5F}"/>
              </a:ext>
            </a:extLst>
          </p:cNvPr>
          <p:cNvSpPr/>
          <p:nvPr/>
        </p:nvSpPr>
        <p:spPr>
          <a:xfrm>
            <a:off x="94073" y="5764425"/>
            <a:ext cx="6096000" cy="707886"/>
          </a:xfrm>
          <a:prstGeom prst="rect">
            <a:avLst/>
          </a:prstGeom>
        </p:spPr>
        <p:txBody>
          <a:bodyPr>
            <a:spAutoFit/>
          </a:bodyPr>
          <a:lstStyle/>
          <a:p>
            <a:r>
              <a:rPr lang="en-GB" sz="2000" dirty="0">
                <a:latin typeface="Arial" panose="020B0604020202020204" pitchFamily="34" charset="0"/>
                <a:cs typeface="Arial" panose="020B0604020202020204" pitchFamily="34" charset="0"/>
              </a:rPr>
              <a:t>You don’t need to do every single activity </a:t>
            </a:r>
          </a:p>
          <a:p>
            <a:r>
              <a:rPr lang="en-GB" sz="2000" dirty="0">
                <a:latin typeface="Arial" panose="020B0604020202020204" pitchFamily="34" charset="0"/>
                <a:cs typeface="Arial" panose="020B0604020202020204" pitchFamily="34" charset="0"/>
              </a:rPr>
              <a:t>but if you have time you can do more than one. </a:t>
            </a:r>
          </a:p>
        </p:txBody>
      </p:sp>
      <p:sp>
        <p:nvSpPr>
          <p:cNvPr id="21" name="Flowchart: Connector 20">
            <a:extLst>
              <a:ext uri="{FF2B5EF4-FFF2-40B4-BE49-F238E27FC236}">
                <a16:creationId xmlns:a16="http://schemas.microsoft.com/office/drawing/2014/main" id="{8C350F86-F772-4410-835C-5CB4F931AFAC}"/>
              </a:ext>
            </a:extLst>
          </p:cNvPr>
          <p:cNvSpPr/>
          <p:nvPr/>
        </p:nvSpPr>
        <p:spPr>
          <a:xfrm>
            <a:off x="6084129" y="86217"/>
            <a:ext cx="3124199" cy="3167557"/>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B0F0"/>
                </a:solidFill>
                <a:latin typeface="Arial" panose="020B0604020202020204" pitchFamily="34" charset="0"/>
                <a:cs typeface="Arial" panose="020B0604020202020204" pitchFamily="34" charset="0"/>
              </a:rPr>
              <a:t>What do you think makes a good teacher? </a:t>
            </a:r>
            <a:r>
              <a:rPr lang="en-GB" sz="1600" dirty="0">
                <a:solidFill>
                  <a:srgbClr val="00B0F0"/>
                </a:solidFill>
                <a:latin typeface="Arial" panose="020B0604020202020204" pitchFamily="34" charset="0"/>
                <a:cs typeface="Arial" panose="020B0604020202020204" pitchFamily="34" charset="0"/>
                <a:hlinkClick r:id="rId3"/>
              </a:rPr>
              <a:t>This video </a:t>
            </a:r>
            <a:r>
              <a:rPr lang="en-GB" sz="1600" dirty="0">
                <a:solidFill>
                  <a:srgbClr val="00B0F0"/>
                </a:solidFill>
                <a:latin typeface="Arial" panose="020B0604020202020204" pitchFamily="34" charset="0"/>
                <a:cs typeface="Arial" panose="020B0604020202020204" pitchFamily="34" charset="0"/>
              </a:rPr>
              <a:t>might give you some ideas! Draw an outline of your ideal teacher and surround it with words that describe what that teacher is like.</a:t>
            </a:r>
          </a:p>
        </p:txBody>
      </p:sp>
      <p:pic>
        <p:nvPicPr>
          <p:cNvPr id="14" name="Graphic 13">
            <a:extLst>
              <a:ext uri="{FF2B5EF4-FFF2-40B4-BE49-F238E27FC236}">
                <a16:creationId xmlns:a16="http://schemas.microsoft.com/office/drawing/2014/main" id="{9779719F-F6D5-4F08-9696-D27D1BBB2E36}"/>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304828" y="2853446"/>
            <a:ext cx="1960433" cy="2613910"/>
          </a:xfrm>
          <a:prstGeom prst="rect">
            <a:avLst/>
          </a:prstGeom>
        </p:spPr>
      </p:pic>
      <p:sp>
        <p:nvSpPr>
          <p:cNvPr id="17" name="Flowchart: Connector 16">
            <a:extLst>
              <a:ext uri="{FF2B5EF4-FFF2-40B4-BE49-F238E27FC236}">
                <a16:creationId xmlns:a16="http://schemas.microsoft.com/office/drawing/2014/main" id="{201A891A-2C5B-4FC5-A8E9-2B2E5B166244}"/>
              </a:ext>
            </a:extLst>
          </p:cNvPr>
          <p:cNvSpPr/>
          <p:nvPr/>
        </p:nvSpPr>
        <p:spPr>
          <a:xfrm>
            <a:off x="3142073" y="1999154"/>
            <a:ext cx="3455894" cy="3478287"/>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B0F0"/>
                </a:solidFill>
                <a:latin typeface="Arial" panose="020B0604020202020204" pitchFamily="34" charset="0"/>
                <a:cs typeface="Arial" panose="020B0604020202020204" pitchFamily="34" charset="0"/>
              </a:rPr>
              <a:t>Imagine you have been asked to create your ideal lesson timetable for a day or a week at home or in school. Plan it out and decide what you would include and what you would leave out. Make sure it will provide children with a really good quality education!</a:t>
            </a:r>
          </a:p>
        </p:txBody>
      </p:sp>
      <p:sp>
        <p:nvSpPr>
          <p:cNvPr id="22" name="Flowchart: Connector 21">
            <a:extLst>
              <a:ext uri="{FF2B5EF4-FFF2-40B4-BE49-F238E27FC236}">
                <a16:creationId xmlns:a16="http://schemas.microsoft.com/office/drawing/2014/main" id="{108E12E6-0460-4F83-83E4-05E8F359124C}"/>
              </a:ext>
            </a:extLst>
          </p:cNvPr>
          <p:cNvSpPr/>
          <p:nvPr/>
        </p:nvSpPr>
        <p:spPr>
          <a:xfrm>
            <a:off x="7579554" y="3019358"/>
            <a:ext cx="3783771" cy="3720335"/>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dirty="0">
                <a:solidFill>
                  <a:srgbClr val="00B0F0"/>
                </a:solidFill>
                <a:latin typeface="Arial" panose="020B0604020202020204" pitchFamily="34" charset="0"/>
                <a:cs typeface="Arial" panose="020B0604020202020204" pitchFamily="34" charset="0"/>
              </a:rPr>
              <a:t>. </a:t>
            </a:r>
            <a:r>
              <a:rPr lang="en-GB" sz="1600" dirty="0">
                <a:solidFill>
                  <a:srgbClr val="00B0F0"/>
                </a:solidFill>
                <a:latin typeface="Arial" panose="020B0604020202020204" pitchFamily="34" charset="0"/>
                <a:cs typeface="Arial" panose="020B0604020202020204" pitchFamily="34" charset="0"/>
              </a:rPr>
              <a:t>Teachers and leaners go together! So now think about what makes a good learner? Imagine you  are talking to a younger brother, sister or friend who is about to start school. Describe to them how to be a really good learner! Invent a cartoon character to represent this good learner.</a:t>
            </a:r>
          </a:p>
        </p:txBody>
      </p:sp>
      <p:pic>
        <p:nvPicPr>
          <p:cNvPr id="4" name="Online Media 3" title="Inspirational Video- Be a Mr. Jensen- MUST WATCH!!">
            <a:hlinkClick r:id="" action="ppaction://media"/>
            <a:extLst>
              <a:ext uri="{FF2B5EF4-FFF2-40B4-BE49-F238E27FC236}">
                <a16:creationId xmlns:a16="http://schemas.microsoft.com/office/drawing/2014/main" id="{ECCF619D-3B3C-492E-AC8C-54EA598C0C45}"/>
              </a:ext>
            </a:extLst>
          </p:cNvPr>
          <p:cNvPicPr>
            <a:picLocks noRot="1" noChangeAspect="1"/>
          </p:cNvPicPr>
          <p:nvPr>
            <a:videoFile r:link="rId1"/>
          </p:nvPr>
        </p:nvPicPr>
        <p:blipFill>
          <a:blip r:embed="rId6"/>
          <a:stretch>
            <a:fillRect/>
          </a:stretch>
        </p:blipFill>
        <p:spPr>
          <a:xfrm>
            <a:off x="8883958" y="906631"/>
            <a:ext cx="3048000" cy="1714500"/>
          </a:xfrm>
          <a:prstGeom prst="rect">
            <a:avLst/>
          </a:prstGeom>
        </p:spPr>
      </p:pic>
      <p:pic>
        <p:nvPicPr>
          <p:cNvPr id="7" name="Picture 6" descr="A close up of a sign&#10;&#10;Description automatically generated">
            <a:extLst>
              <a:ext uri="{FF2B5EF4-FFF2-40B4-BE49-F238E27FC236}">
                <a16:creationId xmlns:a16="http://schemas.microsoft.com/office/drawing/2014/main" id="{E7DF59E1-0EE9-4761-9881-A33449B42A6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366580" y="4757795"/>
            <a:ext cx="2119255" cy="2119255"/>
          </a:xfrm>
          <a:prstGeom prst="rect">
            <a:avLst/>
          </a:prstGeom>
        </p:spPr>
      </p:pic>
      <p:pic>
        <p:nvPicPr>
          <p:cNvPr id="10" name="Picture 9" descr="A picture containing sitting, dark, standing, white&#10;&#10;Description automatically generated">
            <a:extLst>
              <a:ext uri="{FF2B5EF4-FFF2-40B4-BE49-F238E27FC236}">
                <a16:creationId xmlns:a16="http://schemas.microsoft.com/office/drawing/2014/main" id="{BE061ACA-B1BB-4B23-976B-D5B63B1D4A4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1775225">
            <a:off x="5869760" y="3377546"/>
            <a:ext cx="2209489" cy="2209489"/>
          </a:xfrm>
          <a:prstGeom prst="rect">
            <a:avLst/>
          </a:prstGeom>
        </p:spPr>
      </p:pic>
    </p:spTree>
    <p:extLst>
      <p:ext uri="{BB962C8B-B14F-4D97-AF65-F5344CB8AC3E}">
        <p14:creationId xmlns:p14="http://schemas.microsoft.com/office/powerpoint/2010/main" val="133103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5" name="Flowchart: Connector 4">
            <a:extLst>
              <a:ext uri="{FF2B5EF4-FFF2-40B4-BE49-F238E27FC236}">
                <a16:creationId xmlns:a16="http://schemas.microsoft.com/office/drawing/2014/main" id="{44F6D2DF-E16E-4151-AA8C-23C15049F353}"/>
              </a:ext>
            </a:extLst>
          </p:cNvPr>
          <p:cNvSpPr/>
          <p:nvPr/>
        </p:nvSpPr>
        <p:spPr>
          <a:xfrm>
            <a:off x="7126963" y="3105150"/>
            <a:ext cx="3590925" cy="3634544"/>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dirty="0">
                <a:solidFill>
                  <a:srgbClr val="00B0F0"/>
                </a:solidFill>
                <a:latin typeface="Arial"/>
                <a:cs typeface="Arial"/>
              </a:rPr>
              <a:t>Schools and teachers do so much more than teach you facts. Think of every thing that happens at your school – how the adults look after you and treat you with dignity and respect, how you look after each other. Now write a ‘recipe’ for a Rights Respecting School. What are the ingredients e.g. respect, safety. How do you mix them together to create the best rights respecting learning environment?</a:t>
            </a:r>
            <a:endParaRPr lang="en-GB" sz="1300" dirty="0">
              <a:solidFill>
                <a:srgbClr val="00B0F0"/>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17" name="Flowchart: Connector 16">
            <a:extLst>
              <a:ext uri="{FF2B5EF4-FFF2-40B4-BE49-F238E27FC236}">
                <a16:creationId xmlns:a16="http://schemas.microsoft.com/office/drawing/2014/main" id="{0BAB74EE-AED0-4C6E-B9D6-70231793E5AB}"/>
              </a:ext>
            </a:extLst>
          </p:cNvPr>
          <p:cNvSpPr/>
          <p:nvPr/>
        </p:nvSpPr>
        <p:spPr>
          <a:xfrm>
            <a:off x="3622894" y="1885950"/>
            <a:ext cx="3728143" cy="3634544"/>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You might like to browse through </a:t>
            </a:r>
            <a:r>
              <a:rPr lang="en-GB" sz="1400" dirty="0">
                <a:solidFill>
                  <a:srgbClr val="00B0F0"/>
                </a:solidFill>
                <a:latin typeface="Arial"/>
                <a:cs typeface="Arial"/>
                <a:hlinkClick r:id="rId3"/>
              </a:rPr>
              <a:t>this lovely new book  </a:t>
            </a:r>
            <a:r>
              <a:rPr lang="en-GB" sz="1400" dirty="0">
                <a:solidFill>
                  <a:srgbClr val="00B0F0"/>
                </a:solidFill>
                <a:latin typeface="Arial"/>
                <a:cs typeface="Arial"/>
              </a:rPr>
              <a:t>‘The Book of Hopes’ dedicated to everyone working in hospitals during coronavirus. Choose a poem or a story that you feel is special, Jilly chose ‘Hope or learning the Language of Birds on page 76? If you find a favourite, share it with somebody at home or safely online with a friend or family member. </a:t>
            </a:r>
            <a:endParaRPr lang="en-GB" sz="1400" dirty="0">
              <a:solidFill>
                <a:srgbClr val="00B0F0"/>
              </a:solidFill>
              <a:latin typeface="Arial" panose="020B0604020202020204" pitchFamily="34" charset="0"/>
              <a:cs typeface="Arial" panose="020B0604020202020204" pitchFamily="34" charset="0"/>
            </a:endParaRPr>
          </a:p>
        </p:txBody>
      </p:sp>
      <p:sp>
        <p:nvSpPr>
          <p:cNvPr id="19" name="Flowchart: Connector 18">
            <a:extLst>
              <a:ext uri="{FF2B5EF4-FFF2-40B4-BE49-F238E27FC236}">
                <a16:creationId xmlns:a16="http://schemas.microsoft.com/office/drawing/2014/main" id="{E35943B2-11FF-4307-BA9C-EA8FD31F7C3F}"/>
              </a:ext>
            </a:extLst>
          </p:cNvPr>
          <p:cNvSpPr/>
          <p:nvPr/>
        </p:nvSpPr>
        <p:spPr>
          <a:xfrm>
            <a:off x="8869381" y="105557"/>
            <a:ext cx="3199927" cy="3170259"/>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dirty="0">
                <a:solidFill>
                  <a:srgbClr val="00B0F0"/>
                </a:solidFill>
                <a:latin typeface="Arial"/>
                <a:cs typeface="Arial"/>
              </a:rPr>
              <a:t>If you became the new Education Minister in the government – what would be the first thing you would do? Think carefully about what you think children and teachers need. You could  have a go at writing your first speech describing the improvements you would make.</a:t>
            </a:r>
          </a:p>
        </p:txBody>
      </p:sp>
      <p:sp>
        <p:nvSpPr>
          <p:cNvPr id="20" name="Flowchart: Connector 19">
            <a:extLst>
              <a:ext uri="{FF2B5EF4-FFF2-40B4-BE49-F238E27FC236}">
                <a16:creationId xmlns:a16="http://schemas.microsoft.com/office/drawing/2014/main" id="{710639F7-85C3-492A-9E6A-EA1B210E6451}"/>
              </a:ext>
            </a:extLst>
          </p:cNvPr>
          <p:cNvSpPr/>
          <p:nvPr/>
        </p:nvSpPr>
        <p:spPr>
          <a:xfrm>
            <a:off x="74468" y="1144464"/>
            <a:ext cx="3329079" cy="3233990"/>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rgbClr val="00B0F0"/>
                </a:solidFill>
                <a:latin typeface="Arial"/>
                <a:cs typeface="Arial"/>
                <a:hlinkClick r:id="rId4"/>
              </a:rPr>
              <a:t>Watch ‘Education is every child’s right’ video </a:t>
            </a:r>
            <a:r>
              <a:rPr lang="en-GB" sz="1400" dirty="0">
                <a:solidFill>
                  <a:srgbClr val="00B0F0"/>
                </a:solidFill>
                <a:latin typeface="Arial"/>
                <a:cs typeface="Arial"/>
              </a:rPr>
              <a:t>and use it to help you create a poem about education and learning. </a:t>
            </a:r>
          </a:p>
          <a:p>
            <a:endParaRPr lang="en-GB" sz="1400" dirty="0">
              <a:solidFill>
                <a:srgbClr val="00B0F0"/>
              </a:solidFill>
              <a:latin typeface="Arial"/>
              <a:cs typeface="Arial"/>
            </a:endParaRPr>
          </a:p>
          <a:p>
            <a:r>
              <a:rPr lang="en-GB" sz="1400" dirty="0">
                <a:solidFill>
                  <a:srgbClr val="00B0F0"/>
                </a:solidFill>
                <a:latin typeface="Arial"/>
                <a:cs typeface="Arial"/>
              </a:rPr>
              <a:t>You could begin:   </a:t>
            </a:r>
          </a:p>
          <a:p>
            <a:r>
              <a:rPr lang="en-GB" sz="1400" dirty="0">
                <a:solidFill>
                  <a:srgbClr val="00B0F0"/>
                </a:solidFill>
                <a:latin typeface="Arial"/>
                <a:cs typeface="Arial"/>
              </a:rPr>
              <a:t>      </a:t>
            </a:r>
          </a:p>
          <a:p>
            <a:pPr marL="285750" indent="-285750">
              <a:buFont typeface="Wingdings" panose="05000000000000000000" pitchFamily="2" charset="2"/>
              <a:buChar char="§"/>
            </a:pPr>
            <a:r>
              <a:rPr lang="en-GB" sz="1400" dirty="0">
                <a:solidFill>
                  <a:srgbClr val="00B0F0"/>
                </a:solidFill>
                <a:latin typeface="Arial"/>
                <a:cs typeface="Arial"/>
              </a:rPr>
              <a:t>Education is a right</a:t>
            </a:r>
          </a:p>
          <a:p>
            <a:pPr marL="285750" indent="-285750">
              <a:buFont typeface="Wingdings" panose="05000000000000000000" pitchFamily="2" charset="2"/>
              <a:buChar char="§"/>
            </a:pPr>
            <a:r>
              <a:rPr lang="en-GB" sz="1400" dirty="0">
                <a:solidFill>
                  <a:srgbClr val="00B0F0"/>
                </a:solidFill>
                <a:latin typeface="Arial"/>
                <a:cs typeface="Arial"/>
              </a:rPr>
              <a:t>Education is hope</a:t>
            </a:r>
          </a:p>
          <a:p>
            <a:pPr marL="285750" indent="-285750">
              <a:buFont typeface="Wingdings" panose="05000000000000000000" pitchFamily="2" charset="2"/>
              <a:buChar char="§"/>
            </a:pPr>
            <a:r>
              <a:rPr lang="en-GB" sz="1400" dirty="0">
                <a:solidFill>
                  <a:srgbClr val="00B0F0"/>
                </a:solidFill>
                <a:latin typeface="Arial"/>
                <a:cs typeface="Arial"/>
              </a:rPr>
              <a:t>Education is…</a:t>
            </a:r>
          </a:p>
          <a:p>
            <a:pPr algn="ctr"/>
            <a:endParaRPr lang="en-GB" sz="1300" dirty="0">
              <a:solidFill>
                <a:srgbClr val="00B0F0"/>
              </a:solidFill>
              <a:latin typeface="Arial" panose="020B0604020202020204" pitchFamily="34" charset="0"/>
              <a:cs typeface="Arial" panose="020B0604020202020204" pitchFamily="34" charset="0"/>
            </a:endParaRPr>
          </a:p>
        </p:txBody>
      </p:sp>
      <p:pic>
        <p:nvPicPr>
          <p:cNvPr id="22" name="Online Media 1" title="Education is every child's right I UNICEF">
            <a:hlinkClick r:id="" action="ppaction://media"/>
            <a:extLst>
              <a:ext uri="{FF2B5EF4-FFF2-40B4-BE49-F238E27FC236}">
                <a16:creationId xmlns:a16="http://schemas.microsoft.com/office/drawing/2014/main" id="{18DF2949-9BDB-4BA3-95A1-8BCF4C1DFCC7}"/>
              </a:ext>
            </a:extLst>
          </p:cNvPr>
          <p:cNvPicPr>
            <a:picLocks noRot="1" noChangeAspect="1"/>
          </p:cNvPicPr>
          <p:nvPr>
            <a:videoFile r:link="rId1"/>
          </p:nvPr>
        </p:nvPicPr>
        <p:blipFill>
          <a:blip r:embed="rId5"/>
          <a:stretch>
            <a:fillRect/>
          </a:stretch>
        </p:blipFill>
        <p:spPr>
          <a:xfrm>
            <a:off x="175976" y="3972488"/>
            <a:ext cx="3390900" cy="1907381"/>
          </a:xfrm>
          <a:prstGeom prst="rect">
            <a:avLst/>
          </a:prstGeom>
        </p:spPr>
      </p:pic>
      <p:pic>
        <p:nvPicPr>
          <p:cNvPr id="8" name="Picture 7">
            <a:extLst>
              <a:ext uri="{FF2B5EF4-FFF2-40B4-BE49-F238E27FC236}">
                <a16:creationId xmlns:a16="http://schemas.microsoft.com/office/drawing/2014/main" id="{ECA39FA5-BEA3-4210-9155-04372D487F4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801899" y="1016744"/>
            <a:ext cx="1409215" cy="1945531"/>
          </a:xfrm>
          <a:prstGeom prst="rect">
            <a:avLst/>
          </a:prstGeom>
        </p:spPr>
      </p:pic>
      <p:pic>
        <p:nvPicPr>
          <p:cNvPr id="12" name="Picture 11" descr="A close up of a logo&#10;&#10;Description automatically generated">
            <a:extLst>
              <a:ext uri="{FF2B5EF4-FFF2-40B4-BE49-F238E27FC236}">
                <a16:creationId xmlns:a16="http://schemas.microsoft.com/office/drawing/2014/main" id="{E4AFEB9D-15ED-4B88-A065-570066AA518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8287881">
            <a:off x="5740759" y="4594541"/>
            <a:ext cx="2734395" cy="2734395"/>
          </a:xfrm>
          <a:prstGeom prst="rect">
            <a:avLst/>
          </a:prstGeom>
        </p:spPr>
      </p:pic>
      <p:pic>
        <p:nvPicPr>
          <p:cNvPr id="24" name="Picture 23" descr="A close up of a logo&#10;&#10;Description automatically generated">
            <a:extLst>
              <a:ext uri="{FF2B5EF4-FFF2-40B4-BE49-F238E27FC236}">
                <a16:creationId xmlns:a16="http://schemas.microsoft.com/office/drawing/2014/main" id="{679D8B1C-E96F-4D6F-B35D-F3CB947C2E8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118457" y="2523648"/>
            <a:ext cx="2251739" cy="2251739"/>
          </a:xfrm>
          <a:prstGeom prst="rect">
            <a:avLst/>
          </a:prstGeom>
        </p:spPr>
      </p:pic>
    </p:spTree>
    <p:extLst>
      <p:ext uri="{BB962C8B-B14F-4D97-AF65-F5344CB8AC3E}">
        <p14:creationId xmlns:p14="http://schemas.microsoft.com/office/powerpoint/2010/main" val="4145417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2"/>
                                        </p:tgtEl>
                                      </p:cBhvr>
                                    </p:cmd>
                                  </p:childTnLst>
                                </p:cTn>
                              </p:par>
                            </p:childTnLst>
                          </p:cTn>
                        </p:par>
                      </p:childTnLst>
                    </p:cTn>
                  </p:par>
                </p:childTnLst>
              </p:cTn>
              <p:nextCondLst>
                <p:cond evt="onClick" delay="0">
                  <p:tgtEl>
                    <p:spTgt spid="22"/>
                  </p:tgtEl>
                </p:cond>
              </p:nextCondLst>
            </p:seq>
            <p:video>
              <p:cMediaNode vol="80000">
                <p:cTn id="12" fill="hold" display="0">
                  <p:stCondLst>
                    <p:cond delay="indefinite"/>
                  </p:stCondLst>
                </p:cTn>
                <p:tgtEl>
                  <p:spTgt spid="2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41638-F573-4656-A222-BDE091EEEE96}"/>
              </a:ext>
            </a:extLst>
          </p:cNvPr>
          <p:cNvSpPr>
            <a:spLocks noGrp="1"/>
          </p:cNvSpPr>
          <p:nvPr>
            <p:ph type="ctrTitle"/>
          </p:nvPr>
        </p:nvSpPr>
        <p:spPr/>
        <p:txBody>
          <a:bodyPr/>
          <a:lstStyle/>
          <a:p>
            <a:r>
              <a:rPr lang="en-GB" dirty="0"/>
              <a:t>Reflection</a:t>
            </a:r>
          </a:p>
        </p:txBody>
      </p:sp>
      <p:sp>
        <p:nvSpPr>
          <p:cNvPr id="3" name="Subtitle 2">
            <a:extLst>
              <a:ext uri="{FF2B5EF4-FFF2-40B4-BE49-F238E27FC236}">
                <a16:creationId xmlns:a16="http://schemas.microsoft.com/office/drawing/2014/main" id="{EA897948-CC46-4511-8D62-469583C09E40}"/>
              </a:ext>
            </a:extLst>
          </p:cNvPr>
          <p:cNvSpPr>
            <a:spLocks noGrp="1"/>
          </p:cNvSpPr>
          <p:nvPr>
            <p:ph type="subTitle" idx="1"/>
          </p:nvPr>
        </p:nvSpPr>
        <p:spPr>
          <a:xfrm>
            <a:off x="431999" y="1735201"/>
            <a:ext cx="6558735" cy="3367742"/>
          </a:xfrm>
        </p:spPr>
        <p:txBody>
          <a:bodyPr>
            <a:normAutofit fontScale="55000" lnSpcReduction="20000"/>
          </a:bodyPr>
          <a:lstStyle/>
          <a:p>
            <a:pPr marL="0" indent="0">
              <a:buNone/>
            </a:pPr>
            <a:r>
              <a:rPr lang="en-GB" sz="3600" b="1" dirty="0"/>
              <a:t>Think about your own learning for a few minutes – your own  learning in school and outside of school.</a:t>
            </a:r>
            <a:endParaRPr lang="en-GB" sz="3600" dirty="0"/>
          </a:p>
          <a:p>
            <a:r>
              <a:rPr lang="en-GB" sz="3600" dirty="0"/>
              <a:t>What do you love learning about the most?</a:t>
            </a:r>
          </a:p>
          <a:p>
            <a:r>
              <a:rPr lang="en-GB" sz="3600" dirty="0"/>
              <a:t>What are you passionate about? What makes you excited to get up in the morning?</a:t>
            </a:r>
          </a:p>
          <a:p>
            <a:r>
              <a:rPr lang="en-GB" sz="3600" dirty="0"/>
              <a:t>What are you good at? Or would like to be better at?</a:t>
            </a:r>
          </a:p>
          <a:p>
            <a:r>
              <a:rPr lang="en-GB" sz="3600" dirty="0"/>
              <a:t>How do you learn best?</a:t>
            </a:r>
          </a:p>
          <a:p>
            <a:pPr marL="0" indent="0">
              <a:buNone/>
            </a:pPr>
            <a:r>
              <a:rPr lang="en-GB" sz="3600" dirty="0"/>
              <a:t>Now re-imagine a new kind of school that fitted you exactly. What would it be like? Would it be an actual building? A workshop? A studio? A virtual school?  Or an outside space? Let your imagination run…</a:t>
            </a:r>
          </a:p>
          <a:p>
            <a:pPr marL="0" indent="0">
              <a:buNone/>
            </a:pPr>
            <a:endParaRPr lang="en-GB" dirty="0"/>
          </a:p>
          <a:p>
            <a:pPr marL="0" indent="0">
              <a:buNone/>
            </a:pPr>
            <a:endParaRPr lang="en-GB" dirty="0"/>
          </a:p>
        </p:txBody>
      </p:sp>
      <p:sp>
        <p:nvSpPr>
          <p:cNvPr id="7" name="Rectangle 6">
            <a:extLst>
              <a:ext uri="{FF2B5EF4-FFF2-40B4-BE49-F238E27FC236}">
                <a16:creationId xmlns:a16="http://schemas.microsoft.com/office/drawing/2014/main" id="{B19CA449-3212-4246-A73E-2E76B817EBC2}"/>
              </a:ext>
            </a:extLst>
          </p:cNvPr>
          <p:cNvSpPr/>
          <p:nvPr/>
        </p:nvSpPr>
        <p:spPr>
          <a:xfrm>
            <a:off x="107923" y="6357069"/>
            <a:ext cx="968535" cy="369332"/>
          </a:xfrm>
          <a:prstGeom prst="rect">
            <a:avLst/>
          </a:prstGeom>
        </p:spPr>
        <p:txBody>
          <a:bodyPr wrap="none">
            <a:spAutoFit/>
          </a:bodyPr>
          <a:lstStyle/>
          <a:p>
            <a:endParaRPr lang="en-GB" sz="900" dirty="0">
              <a:latin typeface="Arial" panose="020B0604020202020204" pitchFamily="34" charset="0"/>
              <a:cs typeface="Arial" panose="020B0604020202020204" pitchFamily="34" charset="0"/>
            </a:endParaRPr>
          </a:p>
          <a:p>
            <a:r>
              <a:rPr lang="en-GB" sz="900" dirty="0"/>
              <a:t>UNICEF/</a:t>
            </a:r>
            <a:r>
              <a:rPr lang="en-GB" sz="900" dirty="0" err="1"/>
              <a:t>Dejongh</a:t>
            </a:r>
            <a:endParaRPr lang="en-GB" sz="900" dirty="0"/>
          </a:p>
        </p:txBody>
      </p:sp>
      <p:pic>
        <p:nvPicPr>
          <p:cNvPr id="6" name="Picture 5" descr="Two people sitting on a bench&#10;&#10;Description automatically generated">
            <a:extLst>
              <a:ext uri="{FF2B5EF4-FFF2-40B4-BE49-F238E27FC236}">
                <a16:creationId xmlns:a16="http://schemas.microsoft.com/office/drawing/2014/main" id="{5484F911-B4D4-4032-9649-9BABAE7F791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608602" y="1735201"/>
            <a:ext cx="3859497" cy="3702722"/>
          </a:xfrm>
          <a:prstGeom prst="rect">
            <a:avLst/>
          </a:prstGeom>
        </p:spPr>
      </p:pic>
    </p:spTree>
    <p:extLst>
      <p:ext uri="{BB962C8B-B14F-4D97-AF65-F5344CB8AC3E}">
        <p14:creationId xmlns:p14="http://schemas.microsoft.com/office/powerpoint/2010/main" val="37685596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DCBE65-BB2E-4F7B-9F7D-348AD5921A99}"/>
              </a:ext>
            </a:extLst>
          </p:cNvPr>
          <p:cNvSpPr>
            <a:spLocks noGrp="1"/>
          </p:cNvSpPr>
          <p:nvPr>
            <p:ph type="ctrTitle"/>
          </p:nvPr>
        </p:nvSpPr>
        <p:spPr/>
        <p:txBody>
          <a:bodyPr/>
          <a:lstStyle/>
          <a:p>
            <a:r>
              <a:rPr lang="en-GB" dirty="0"/>
              <a:t>Extension</a:t>
            </a:r>
          </a:p>
        </p:txBody>
      </p:sp>
      <p:sp>
        <p:nvSpPr>
          <p:cNvPr id="6" name="Subtitle 5">
            <a:extLst>
              <a:ext uri="{FF2B5EF4-FFF2-40B4-BE49-F238E27FC236}">
                <a16:creationId xmlns:a16="http://schemas.microsoft.com/office/drawing/2014/main" id="{45F1371C-B517-43B5-9C1D-3CCCE4F9C73C}"/>
              </a:ext>
            </a:extLst>
          </p:cNvPr>
          <p:cNvSpPr>
            <a:spLocks noGrp="1"/>
          </p:cNvSpPr>
          <p:nvPr>
            <p:ph type="subTitle" idx="1"/>
          </p:nvPr>
        </p:nvSpPr>
        <p:spPr>
          <a:xfrm>
            <a:off x="431998" y="1735200"/>
            <a:ext cx="6393600" cy="4017900"/>
          </a:xfrm>
        </p:spPr>
        <p:txBody>
          <a:bodyPr>
            <a:normAutofit/>
          </a:bodyPr>
          <a:lstStyle/>
          <a:p>
            <a:pPr marL="108000" indent="0">
              <a:buNone/>
            </a:pPr>
            <a:r>
              <a:rPr lang="en-GB" sz="2000" dirty="0"/>
              <a:t>Children’s rights are universal and indivisible and the right to a good quality education is an example of how rights are interdependent.</a:t>
            </a:r>
          </a:p>
          <a:p>
            <a:pPr marL="108000" indent="0">
              <a:buNone/>
            </a:pPr>
            <a:r>
              <a:rPr lang="en-GB" sz="2000" dirty="0"/>
              <a:t>For a child to enjoy a good quality education lots of other rights need to be accessed too – health for example. You can’t learn effectively if you are unwell. </a:t>
            </a:r>
          </a:p>
          <a:p>
            <a:pPr marL="108000" indent="0">
              <a:buNone/>
            </a:pPr>
            <a:r>
              <a:rPr lang="en-GB" sz="2000" dirty="0"/>
              <a:t>Think about which other rights are important if all children are to enjoy their right to learn?</a:t>
            </a:r>
          </a:p>
          <a:p>
            <a:pPr marL="108000" indent="0">
              <a:buNone/>
            </a:pPr>
            <a:endParaRPr lang="en-GB" sz="2000" dirty="0"/>
          </a:p>
          <a:p>
            <a:pPr marL="0" indent="0">
              <a:buNone/>
            </a:pPr>
            <a:r>
              <a:rPr lang="en-GB" sz="2000" dirty="0"/>
              <a:t>You can find a summary of the whole Convention </a:t>
            </a:r>
            <a:r>
              <a:rPr lang="en-GB" sz="2000" dirty="0">
                <a:hlinkClick r:id="rId2"/>
              </a:rPr>
              <a:t>here</a:t>
            </a:r>
            <a:endParaRPr lang="en-GB" sz="2000" dirty="0"/>
          </a:p>
        </p:txBody>
      </p:sp>
      <p:sp>
        <p:nvSpPr>
          <p:cNvPr id="4" name="Rectangle 3">
            <a:extLst>
              <a:ext uri="{FF2B5EF4-FFF2-40B4-BE49-F238E27FC236}">
                <a16:creationId xmlns:a16="http://schemas.microsoft.com/office/drawing/2014/main" id="{163A710C-E1B3-4891-9867-3B559728A774}"/>
              </a:ext>
            </a:extLst>
          </p:cNvPr>
          <p:cNvSpPr/>
          <p:nvPr/>
        </p:nvSpPr>
        <p:spPr>
          <a:xfrm>
            <a:off x="107923" y="6357069"/>
            <a:ext cx="840295" cy="369332"/>
          </a:xfrm>
          <a:prstGeom prst="rect">
            <a:avLst/>
          </a:prstGeom>
        </p:spPr>
        <p:txBody>
          <a:bodyPr wrap="none">
            <a:spAutoFit/>
          </a:bodyPr>
          <a:lstStyle/>
          <a:p>
            <a:endParaRPr lang="en-GB" sz="900" dirty="0">
              <a:latin typeface="Arial" panose="020B0604020202020204" pitchFamily="34" charset="0"/>
              <a:cs typeface="Arial" panose="020B0604020202020204" pitchFamily="34" charset="0"/>
            </a:endParaRPr>
          </a:p>
          <a:p>
            <a:r>
              <a:rPr lang="en-GB" sz="900" dirty="0"/>
              <a:t>UNICEF/Dawe</a:t>
            </a:r>
          </a:p>
        </p:txBody>
      </p:sp>
    </p:spTree>
    <p:extLst>
      <p:ext uri="{BB962C8B-B14F-4D97-AF65-F5344CB8AC3E}">
        <p14:creationId xmlns:p14="http://schemas.microsoft.com/office/powerpoint/2010/main" val="9191323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6C292-7AF3-534D-A208-1B229C05261D}"/>
              </a:ext>
            </a:extLst>
          </p:cNvPr>
          <p:cNvSpPr>
            <a:spLocks noGrp="1"/>
          </p:cNvSpPr>
          <p:nvPr>
            <p:ph type="ctrTitle"/>
          </p:nvPr>
        </p:nvSpPr>
        <p:spPr>
          <a:xfrm>
            <a:off x="0" y="5167889"/>
            <a:ext cx="5136543" cy="1022569"/>
          </a:xfrm>
        </p:spPr>
        <p:txBody>
          <a:bodyPr/>
          <a:lstStyle/>
          <a:p>
            <a:r>
              <a:rPr lang="en-US" dirty="0"/>
              <a:t>Thank you</a:t>
            </a:r>
          </a:p>
        </p:txBody>
      </p:sp>
    </p:spTree>
    <p:extLst>
      <p:ext uri="{BB962C8B-B14F-4D97-AF65-F5344CB8AC3E}">
        <p14:creationId xmlns:p14="http://schemas.microsoft.com/office/powerpoint/2010/main" val="4576307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UUK_Univers_Powerpoint_16.9_template</Template>
  <TotalTime>4055</TotalTime>
  <Words>890</Words>
  <Application>Microsoft Office PowerPoint</Application>
  <PresentationFormat>Widescreen</PresentationFormat>
  <Paragraphs>78</Paragraphs>
  <Slides>9</Slides>
  <Notes>1</Notes>
  <HiddenSlides>0</HiddenSlides>
  <MMClips>3</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9</vt:i4>
      </vt:variant>
    </vt:vector>
  </HeadingPairs>
  <TitlesOfParts>
    <vt:vector size="19" baseType="lpstr">
      <vt:lpstr>Arial</vt:lpstr>
      <vt:lpstr>Calibri</vt:lpstr>
      <vt:lpstr>Calibri Light</vt:lpstr>
      <vt:lpstr>Univers</vt:lpstr>
      <vt:lpstr>Univers Next Pro</vt:lpstr>
      <vt:lpstr>Univers Next Pro Condensed</vt:lpstr>
      <vt:lpstr>Univers Next Pro Light</vt:lpstr>
      <vt:lpstr>Wingdings</vt:lpstr>
      <vt:lpstr>Office Theme</vt:lpstr>
      <vt:lpstr>Custom Design</vt:lpstr>
      <vt:lpstr>PowerPoint Presentation</vt:lpstr>
      <vt:lpstr>Introducing… Article 28</vt:lpstr>
      <vt:lpstr>Why is the right to education  important?</vt:lpstr>
      <vt:lpstr>How many of these did you get?</vt:lpstr>
      <vt:lpstr>Activity Time</vt:lpstr>
      <vt:lpstr>Activity Time</vt:lpstr>
      <vt:lpstr>Reflection</vt:lpstr>
      <vt:lpstr>Extension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UUK POWERPOINT TEMPLATE</dc:title>
  <dc:creator>Samantha Bradey</dc:creator>
  <cp:lastModifiedBy>Windows User</cp:lastModifiedBy>
  <cp:revision>342</cp:revision>
  <dcterms:created xsi:type="dcterms:W3CDTF">2020-04-07T09:32:00Z</dcterms:created>
  <dcterms:modified xsi:type="dcterms:W3CDTF">2020-05-18T11:34:00Z</dcterms:modified>
</cp:coreProperties>
</file>