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sldIdLst>
    <p:sldId id="259" r:id="rId5"/>
    <p:sldId id="267" r:id="rId6"/>
    <p:sldId id="256" r:id="rId7"/>
    <p:sldId id="261" r:id="rId8"/>
    <p:sldId id="260" r:id="rId9"/>
    <p:sldId id="257" r:id="rId10"/>
    <p:sldId id="262" r:id="rId11"/>
    <p:sldId id="263" r:id="rId12"/>
    <p:sldId id="266" r:id="rId13"/>
    <p:sldId id="264" r:id="rId14"/>
    <p:sldId id="265" r:id="rId15"/>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00CF71-FB99-46F7-B4F0-EF9207B4AFDA}" v="720" dt="2025-06-25T10:56:44.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3" d="100"/>
          <a:sy n="63" d="100"/>
        </p:scale>
        <p:origin x="80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Polatajko" userId="S::nlpolatajkon@glow.sch.uk::9aff2f1c-b169-492e-b39a-8bc1630c20ff" providerId="AD" clId="Web-{9EEC098E-B9B7-F05B-77E2-E75E5CEF1840}"/>
    <pc:docChg chg="modSld">
      <pc:chgData name="Mrs Polatajko" userId="S::nlpolatajkon@glow.sch.uk::9aff2f1c-b169-492e-b39a-8bc1630c20ff" providerId="AD" clId="Web-{9EEC098E-B9B7-F05B-77E2-E75E5CEF1840}" dt="2025-05-28T09:30:27.493" v="5" actId="20577"/>
      <pc:docMkLst>
        <pc:docMk/>
      </pc:docMkLst>
      <pc:sldChg chg="modSp">
        <pc:chgData name="Mrs Polatajko" userId="S::nlpolatajkon@glow.sch.uk::9aff2f1c-b169-492e-b39a-8bc1630c20ff" providerId="AD" clId="Web-{9EEC098E-B9B7-F05B-77E2-E75E5CEF1840}" dt="2025-05-28T09:30:27.493" v="5" actId="20577"/>
        <pc:sldMkLst>
          <pc:docMk/>
          <pc:sldMk cId="2349274309" sldId="256"/>
        </pc:sldMkLst>
        <pc:spChg chg="mod">
          <ac:chgData name="Mrs Polatajko" userId="S::nlpolatajkon@glow.sch.uk::9aff2f1c-b169-492e-b39a-8bc1630c20ff" providerId="AD" clId="Web-{9EEC098E-B9B7-F05B-77E2-E75E5CEF1840}" dt="2025-05-28T09:30:27.493" v="5" actId="20577"/>
          <ac:spMkLst>
            <pc:docMk/>
            <pc:sldMk cId="2349274309" sldId="256"/>
            <ac:spMk id="3" creationId="{3CBBF04C-C2E9-B994-0E30-20A00B6F4D78}"/>
          </ac:spMkLst>
        </pc:spChg>
      </pc:sldChg>
    </pc:docChg>
  </pc:docChgLst>
  <pc:docChgLst>
    <pc:chgData name="Mrs Polatajko" userId="9aff2f1c-b169-492e-b39a-8bc1630c20ff" providerId="ADAL" clId="{B800CF71-FB99-46F7-B4F0-EF9207B4AFDA}"/>
    <pc:docChg chg="undo custSel addSld delSld modSld sldOrd addMainMaster delMainMaster">
      <pc:chgData name="Mrs Polatajko" userId="9aff2f1c-b169-492e-b39a-8bc1630c20ff" providerId="ADAL" clId="{B800CF71-FB99-46F7-B4F0-EF9207B4AFDA}" dt="2025-06-25T10:56:44.244" v="1091" actId="20577"/>
      <pc:docMkLst>
        <pc:docMk/>
      </pc:docMkLst>
      <pc:sldChg chg="addSp delSp modSp mod setBg modClrScheme addAnim delAnim modAnim setClrOvrMap chgLayout">
        <pc:chgData name="Mrs Polatajko" userId="9aff2f1c-b169-492e-b39a-8bc1630c20ff" providerId="ADAL" clId="{B800CF71-FB99-46F7-B4F0-EF9207B4AFDA}" dt="2025-06-25T10:56:44.244" v="1091" actId="20577"/>
        <pc:sldMkLst>
          <pc:docMk/>
          <pc:sldMk cId="2349274309" sldId="256"/>
        </pc:sldMkLst>
        <pc:spChg chg="add del mod">
          <ac:chgData name="Mrs Polatajko" userId="9aff2f1c-b169-492e-b39a-8bc1630c20ff" providerId="ADAL" clId="{B800CF71-FB99-46F7-B4F0-EF9207B4AFDA}" dt="2025-06-25T10:56:44.244" v="1091" actId="20577"/>
          <ac:spMkLst>
            <pc:docMk/>
            <pc:sldMk cId="2349274309" sldId="256"/>
            <ac:spMk id="2" creationId="{45E62E9C-EB32-F4F4-1580-0FF2F202AD96}"/>
          </ac:spMkLst>
        </pc:spChg>
        <pc:spChg chg="add del mod">
          <ac:chgData name="Mrs Polatajko" userId="9aff2f1c-b169-492e-b39a-8bc1630c20ff" providerId="ADAL" clId="{B800CF71-FB99-46F7-B4F0-EF9207B4AFDA}" dt="2025-06-23T13:38:59.988" v="671" actId="478"/>
          <ac:spMkLst>
            <pc:docMk/>
            <pc:sldMk cId="2349274309" sldId="256"/>
            <ac:spMk id="3" creationId="{3CBBF04C-C2E9-B994-0E30-20A00B6F4D78}"/>
          </ac:spMkLst>
        </pc:spChg>
        <pc:spChg chg="add del mod">
          <ac:chgData name="Mrs Polatajko" userId="9aff2f1c-b169-492e-b39a-8bc1630c20ff" providerId="ADAL" clId="{B800CF71-FB99-46F7-B4F0-EF9207B4AFDA}" dt="2025-06-23T13:39:07.001" v="672" actId="478"/>
          <ac:spMkLst>
            <pc:docMk/>
            <pc:sldMk cId="2349274309" sldId="256"/>
            <ac:spMk id="6" creationId="{661ED640-CEBF-78AB-4AD2-F0B9AFB840F8}"/>
          </ac:spMkLst>
        </pc:spChg>
        <pc:spChg chg="add del">
          <ac:chgData name="Mrs Polatajko" userId="9aff2f1c-b169-492e-b39a-8bc1630c20ff" providerId="ADAL" clId="{B800CF71-FB99-46F7-B4F0-EF9207B4AFDA}" dt="2025-05-21T07:39:29.679" v="28" actId="26606"/>
          <ac:spMkLst>
            <pc:docMk/>
            <pc:sldMk cId="2349274309" sldId="256"/>
            <ac:spMk id="9" creationId="{798FE0E0-D95D-46EF-A375-475D4DB0ED45}"/>
          </ac:spMkLst>
        </pc:spChg>
        <pc:spChg chg="add mod ord">
          <ac:chgData name="Mrs Polatajko" userId="9aff2f1c-b169-492e-b39a-8bc1630c20ff" providerId="ADAL" clId="{B800CF71-FB99-46F7-B4F0-EF9207B4AFDA}" dt="2025-05-21T07:42:20.192" v="85" actId="14100"/>
          <ac:spMkLst>
            <pc:docMk/>
            <pc:sldMk cId="2349274309" sldId="256"/>
            <ac:spMk id="10" creationId="{E7928E6A-D3C0-66A4-E794-3690F6D85BFB}"/>
          </ac:spMkLst>
        </pc:spChg>
        <pc:spChg chg="add del">
          <ac:chgData name="Mrs Polatajko" userId="9aff2f1c-b169-492e-b39a-8bc1630c20ff" providerId="ADAL" clId="{B800CF71-FB99-46F7-B4F0-EF9207B4AFDA}" dt="2025-05-21T07:39:29.679" v="28" actId="26606"/>
          <ac:spMkLst>
            <pc:docMk/>
            <pc:sldMk cId="2349274309" sldId="256"/>
            <ac:spMk id="11" creationId="{2D82A42F-AEBE-4065-9792-036A904D8564}"/>
          </ac:spMkLst>
        </pc:spChg>
        <pc:spChg chg="add del mod">
          <ac:chgData name="Mrs Polatajko" userId="9aff2f1c-b169-492e-b39a-8bc1630c20ff" providerId="ADAL" clId="{B800CF71-FB99-46F7-B4F0-EF9207B4AFDA}" dt="2025-05-21T08:03:11.143" v="126" actId="767"/>
          <ac:spMkLst>
            <pc:docMk/>
            <pc:sldMk cId="2349274309" sldId="256"/>
            <ac:spMk id="12" creationId="{86B141A1-6AB4-C9E1-D741-2650E76BCB9F}"/>
          </ac:spMkLst>
        </pc:spChg>
        <pc:spChg chg="add del">
          <ac:chgData name="Mrs Polatajko" userId="9aff2f1c-b169-492e-b39a-8bc1630c20ff" providerId="ADAL" clId="{B800CF71-FB99-46F7-B4F0-EF9207B4AFDA}" dt="2025-05-21T07:39:51.049" v="36" actId="26606"/>
          <ac:spMkLst>
            <pc:docMk/>
            <pc:sldMk cId="2349274309" sldId="256"/>
            <ac:spMk id="13" creationId="{956C5C09-0043-4549-B800-2101B70D667D}"/>
          </ac:spMkLst>
        </pc:spChg>
        <pc:spChg chg="add del">
          <ac:chgData name="Mrs Polatajko" userId="9aff2f1c-b169-492e-b39a-8bc1630c20ff" providerId="ADAL" clId="{B800CF71-FB99-46F7-B4F0-EF9207B4AFDA}" dt="2025-05-21T07:39:01.852" v="1" actId="26606"/>
          <ac:spMkLst>
            <pc:docMk/>
            <pc:sldMk cId="2349274309" sldId="256"/>
            <ac:spMk id="16" creationId="{A0899065-7419-460C-AA73-5DC45E47B425}"/>
          </ac:spMkLst>
        </pc:spChg>
        <pc:spChg chg="add del">
          <ac:chgData name="Mrs Polatajko" userId="9aff2f1c-b169-492e-b39a-8bc1630c20ff" providerId="ADAL" clId="{B800CF71-FB99-46F7-B4F0-EF9207B4AFDA}" dt="2025-05-21T07:39:51.049" v="36" actId="26606"/>
          <ac:spMkLst>
            <pc:docMk/>
            <pc:sldMk cId="2349274309" sldId="256"/>
            <ac:spMk id="18" creationId="{B2C335F7-F61C-4EB4-80F2-4B1438FE66BB}"/>
          </ac:spMkLst>
        </pc:spChg>
        <pc:spChg chg="add del">
          <ac:chgData name="Mrs Polatajko" userId="9aff2f1c-b169-492e-b39a-8bc1630c20ff" providerId="ADAL" clId="{B800CF71-FB99-46F7-B4F0-EF9207B4AFDA}" dt="2025-05-21T07:39:47.585" v="34" actId="26606"/>
          <ac:spMkLst>
            <pc:docMk/>
            <pc:sldMk cId="2349274309" sldId="256"/>
            <ac:spMk id="23" creationId="{7A875D55-4A80-43E9-38F6-27E3664939B0}"/>
          </ac:spMkLst>
        </pc:spChg>
        <pc:spChg chg="add del">
          <ac:chgData name="Mrs Polatajko" userId="9aff2f1c-b169-492e-b39a-8bc1630c20ff" providerId="ADAL" clId="{B800CF71-FB99-46F7-B4F0-EF9207B4AFDA}" dt="2025-05-21T07:39:51.049" v="36" actId="26606"/>
          <ac:spMkLst>
            <pc:docMk/>
            <pc:sldMk cId="2349274309" sldId="256"/>
            <ac:spMk id="26" creationId="{19F9BF86-FE94-4517-B97D-026C7515E589}"/>
          </ac:spMkLst>
        </pc:spChg>
        <pc:spChg chg="add del mod">
          <ac:chgData name="Mrs Polatajko" userId="9aff2f1c-b169-492e-b39a-8bc1630c20ff" providerId="ADAL" clId="{B800CF71-FB99-46F7-B4F0-EF9207B4AFDA}" dt="2025-05-21T08:03:07.359" v="119" actId="767"/>
          <ac:spMkLst>
            <pc:docMk/>
            <pc:sldMk cId="2349274309" sldId="256"/>
            <ac:spMk id="52" creationId="{EF50FFD8-CAF5-D828-3198-2A5F8B75ED8B}"/>
          </ac:spMkLst>
        </pc:spChg>
        <pc:picChg chg="mod ord">
          <ac:chgData name="Mrs Polatajko" userId="9aff2f1c-b169-492e-b39a-8bc1630c20ff" providerId="ADAL" clId="{B800CF71-FB99-46F7-B4F0-EF9207B4AFDA}" dt="2025-05-21T08:03:03.351" v="108" actId="1076"/>
          <ac:picMkLst>
            <pc:docMk/>
            <pc:sldMk cId="2349274309" sldId="256"/>
            <ac:picMk id="4" creationId="{E95463BF-D21E-8A83-A226-75A4E297F160}"/>
          </ac:picMkLst>
        </pc:picChg>
        <pc:picChg chg="add del mod">
          <ac:chgData name="Mrs Polatajko" userId="9aff2f1c-b169-492e-b39a-8bc1630c20ff" providerId="ADAL" clId="{B800CF71-FB99-46F7-B4F0-EF9207B4AFDA}" dt="2025-06-24T12:59:41.142" v="730" actId="478"/>
          <ac:picMkLst>
            <pc:docMk/>
            <pc:sldMk cId="2349274309" sldId="256"/>
            <ac:picMk id="8" creationId="{18D061B0-4669-97C6-EA94-F93243BC6F7B}"/>
          </ac:picMkLst>
        </pc:picChg>
        <pc:picChg chg="add mod">
          <ac:chgData name="Mrs Polatajko" userId="9aff2f1c-b169-492e-b39a-8bc1630c20ff" providerId="ADAL" clId="{B800CF71-FB99-46F7-B4F0-EF9207B4AFDA}" dt="2025-06-24T12:59:59.182" v="734" actId="1076"/>
          <ac:picMkLst>
            <pc:docMk/>
            <pc:sldMk cId="2349274309" sldId="256"/>
            <ac:picMk id="11" creationId="{DAF2185B-EB2D-FD41-2E58-E932388C6148}"/>
          </ac:picMkLst>
        </pc:picChg>
        <pc:cxnChg chg="add del">
          <ac:chgData name="Mrs Polatajko" userId="9aff2f1c-b169-492e-b39a-8bc1630c20ff" providerId="ADAL" clId="{B800CF71-FB99-46F7-B4F0-EF9207B4AFDA}" dt="2025-05-21T07:39:51.049" v="36" actId="26606"/>
          <ac:cxnSpMkLst>
            <pc:docMk/>
            <pc:sldMk cId="2349274309" sldId="256"/>
            <ac:cxnSpMk id="25" creationId="{750527CE-FCD0-40C8-B37A-39331C2A4FDF}"/>
          </ac:cxnSpMkLst>
        </pc:cxnChg>
      </pc:sldChg>
      <pc:sldChg chg="modSp new del mod">
        <pc:chgData name="Mrs Polatajko" userId="9aff2f1c-b169-492e-b39a-8bc1630c20ff" providerId="ADAL" clId="{B800CF71-FB99-46F7-B4F0-EF9207B4AFDA}" dt="2025-05-28T09:41:30.247" v="278" actId="2696"/>
        <pc:sldMkLst>
          <pc:docMk/>
          <pc:sldMk cId="253272901" sldId="257"/>
        </pc:sldMkLst>
        <pc:spChg chg="mod">
          <ac:chgData name="Mrs Polatajko" userId="9aff2f1c-b169-492e-b39a-8bc1630c20ff" providerId="ADAL" clId="{B800CF71-FB99-46F7-B4F0-EF9207B4AFDA}" dt="2025-05-28T09:41:17.734" v="277" actId="122"/>
          <ac:spMkLst>
            <pc:docMk/>
            <pc:sldMk cId="253272901" sldId="257"/>
            <ac:spMk id="2" creationId="{5CA5167E-5D82-AD3F-311B-611D87732AE1}"/>
          </ac:spMkLst>
        </pc:spChg>
      </pc:sldChg>
      <pc:sldChg chg="addSp delSp modSp add mod ord modAnim">
        <pc:chgData name="Mrs Polatajko" userId="9aff2f1c-b169-492e-b39a-8bc1630c20ff" providerId="ADAL" clId="{B800CF71-FB99-46F7-B4F0-EF9207B4AFDA}" dt="2025-06-24T13:03:28.984" v="753" actId="1076"/>
        <pc:sldMkLst>
          <pc:docMk/>
          <pc:sldMk cId="2626390780" sldId="257"/>
        </pc:sldMkLst>
        <pc:spChg chg="mod">
          <ac:chgData name="Mrs Polatajko" userId="9aff2f1c-b169-492e-b39a-8bc1630c20ff" providerId="ADAL" clId="{B800CF71-FB99-46F7-B4F0-EF9207B4AFDA}" dt="2025-06-24T13:02:56.691" v="746" actId="26606"/>
          <ac:spMkLst>
            <pc:docMk/>
            <pc:sldMk cId="2626390780" sldId="257"/>
            <ac:spMk id="2" creationId="{45E62E9C-EB32-F4F4-1580-0FF2F202AD96}"/>
          </ac:spMkLst>
        </pc:spChg>
        <pc:spChg chg="mod">
          <ac:chgData name="Mrs Polatajko" userId="9aff2f1c-b169-492e-b39a-8bc1630c20ff" providerId="ADAL" clId="{B800CF71-FB99-46F7-B4F0-EF9207B4AFDA}" dt="2025-06-24T13:03:13.758" v="749" actId="14100"/>
          <ac:spMkLst>
            <pc:docMk/>
            <pc:sldMk cId="2626390780" sldId="257"/>
            <ac:spMk id="3" creationId="{3CBBF04C-C2E9-B994-0E30-20A00B6F4D78}"/>
          </ac:spMkLst>
        </pc:spChg>
        <pc:spChg chg="mod ord">
          <ac:chgData name="Mrs Polatajko" userId="9aff2f1c-b169-492e-b39a-8bc1630c20ff" providerId="ADAL" clId="{B800CF71-FB99-46F7-B4F0-EF9207B4AFDA}" dt="2025-06-24T13:02:56.691" v="746" actId="26606"/>
          <ac:spMkLst>
            <pc:docMk/>
            <pc:sldMk cId="2626390780" sldId="257"/>
            <ac:spMk id="10" creationId="{E7928E6A-D3C0-66A4-E794-3690F6D85BFB}"/>
          </ac:spMkLst>
        </pc:spChg>
        <pc:spChg chg="add del">
          <ac:chgData name="Mrs Polatajko" userId="9aff2f1c-b169-492e-b39a-8bc1630c20ff" providerId="ADAL" clId="{B800CF71-FB99-46F7-B4F0-EF9207B4AFDA}" dt="2025-06-24T13:02:56.691" v="746" actId="26606"/>
          <ac:spMkLst>
            <pc:docMk/>
            <pc:sldMk cId="2626390780" sldId="257"/>
            <ac:spMk id="13" creationId="{956C5C09-0043-4549-B800-2101B70D667D}"/>
          </ac:spMkLst>
        </pc:spChg>
        <pc:spChg chg="add del">
          <ac:chgData name="Mrs Polatajko" userId="9aff2f1c-b169-492e-b39a-8bc1630c20ff" providerId="ADAL" clId="{B800CF71-FB99-46F7-B4F0-EF9207B4AFDA}" dt="2025-06-24T13:02:56.691" v="746" actId="26606"/>
          <ac:spMkLst>
            <pc:docMk/>
            <pc:sldMk cId="2626390780" sldId="257"/>
            <ac:spMk id="18" creationId="{B2C335F7-F61C-4EB4-80F2-4B1438FE66BB}"/>
          </ac:spMkLst>
        </pc:spChg>
        <pc:spChg chg="add del">
          <ac:chgData name="Mrs Polatajko" userId="9aff2f1c-b169-492e-b39a-8bc1630c20ff" providerId="ADAL" clId="{B800CF71-FB99-46F7-B4F0-EF9207B4AFDA}" dt="2025-06-24T13:02:56.691" v="746" actId="26606"/>
          <ac:spMkLst>
            <pc:docMk/>
            <pc:sldMk cId="2626390780" sldId="257"/>
            <ac:spMk id="23" creationId="{FAF3766F-DEF3-4802-BB0D-7A18EDD9704F}"/>
          </ac:spMkLst>
        </pc:spChg>
        <pc:spChg chg="add del">
          <ac:chgData name="Mrs Polatajko" userId="9aff2f1c-b169-492e-b39a-8bc1630c20ff" providerId="ADAL" clId="{B800CF71-FB99-46F7-B4F0-EF9207B4AFDA}" dt="2025-06-24T13:02:56.691" v="746" actId="26606"/>
          <ac:spMkLst>
            <pc:docMk/>
            <pc:sldMk cId="2626390780" sldId="257"/>
            <ac:spMk id="25" creationId="{81F0C179-4DBF-6AB9-CD0B-9224A0C885A4}"/>
          </ac:spMkLst>
        </pc:spChg>
        <pc:picChg chg="del">
          <ac:chgData name="Mrs Polatajko" userId="9aff2f1c-b169-492e-b39a-8bc1630c20ff" providerId="ADAL" clId="{B800CF71-FB99-46F7-B4F0-EF9207B4AFDA}" dt="2025-06-24T13:02:47.026" v="743" actId="478"/>
          <ac:picMkLst>
            <pc:docMk/>
            <pc:sldMk cId="2626390780" sldId="257"/>
            <ac:picMk id="4" creationId="{E95463BF-D21E-8A83-A226-75A4E297F160}"/>
          </ac:picMkLst>
        </pc:picChg>
        <pc:picChg chg="add del mod">
          <ac:chgData name="Mrs Polatajko" userId="9aff2f1c-b169-492e-b39a-8bc1630c20ff" providerId="ADAL" clId="{B800CF71-FB99-46F7-B4F0-EF9207B4AFDA}" dt="2025-06-24T13:00:44.656" v="735" actId="478"/>
          <ac:picMkLst>
            <pc:docMk/>
            <pc:sldMk cId="2626390780" sldId="257"/>
            <ac:picMk id="6" creationId="{AB2ADCBA-2156-38F6-D9B2-E7050BE5F78F}"/>
          </ac:picMkLst>
        </pc:picChg>
        <pc:picChg chg="add mod">
          <ac:chgData name="Mrs Polatajko" userId="9aff2f1c-b169-492e-b39a-8bc1630c20ff" providerId="ADAL" clId="{B800CF71-FB99-46F7-B4F0-EF9207B4AFDA}" dt="2025-06-24T13:03:28.984" v="753" actId="1076"/>
          <ac:picMkLst>
            <pc:docMk/>
            <pc:sldMk cId="2626390780" sldId="257"/>
            <ac:picMk id="8" creationId="{25812115-C580-B710-F9EC-7452A0F244B6}"/>
          </ac:picMkLst>
        </pc:picChg>
        <pc:picChg chg="add del mod">
          <ac:chgData name="Mrs Polatajko" userId="9aff2f1c-b169-492e-b39a-8bc1630c20ff" providerId="ADAL" clId="{B800CF71-FB99-46F7-B4F0-EF9207B4AFDA}" dt="2025-06-24T13:00:46.028" v="736" actId="478"/>
          <ac:picMkLst>
            <pc:docMk/>
            <pc:sldMk cId="2626390780" sldId="257"/>
            <ac:picMk id="1026" creationId="{7246218A-9E26-FBC3-5A86-2779E2E27F14}"/>
          </ac:picMkLst>
        </pc:picChg>
      </pc:sldChg>
      <pc:sldChg chg="new del">
        <pc:chgData name="Mrs Polatajko" userId="9aff2f1c-b169-492e-b39a-8bc1630c20ff" providerId="ADAL" clId="{B800CF71-FB99-46F7-B4F0-EF9207B4AFDA}" dt="2025-05-28T09:41:42.249" v="280" actId="680"/>
        <pc:sldMkLst>
          <pc:docMk/>
          <pc:sldMk cId="2738608712" sldId="257"/>
        </pc:sldMkLst>
      </pc:sldChg>
      <pc:sldChg chg="modSp add del modAnim">
        <pc:chgData name="Mrs Polatajko" userId="9aff2f1c-b169-492e-b39a-8bc1630c20ff" providerId="ADAL" clId="{B800CF71-FB99-46F7-B4F0-EF9207B4AFDA}" dt="2025-06-23T13:41:34.109" v="700" actId="2696"/>
        <pc:sldMkLst>
          <pc:docMk/>
          <pc:sldMk cId="728407024" sldId="258"/>
        </pc:sldMkLst>
        <pc:spChg chg="mod">
          <ac:chgData name="Mrs Polatajko" userId="9aff2f1c-b169-492e-b39a-8bc1630c20ff" providerId="ADAL" clId="{B800CF71-FB99-46F7-B4F0-EF9207B4AFDA}" dt="2025-06-19T11:46:16.020" v="518" actId="20577"/>
          <ac:spMkLst>
            <pc:docMk/>
            <pc:sldMk cId="728407024" sldId="258"/>
            <ac:spMk id="2" creationId="{45E62E9C-EB32-F4F4-1580-0FF2F202AD96}"/>
          </ac:spMkLst>
        </pc:spChg>
        <pc:spChg chg="mod">
          <ac:chgData name="Mrs Polatajko" userId="9aff2f1c-b169-492e-b39a-8bc1630c20ff" providerId="ADAL" clId="{B800CF71-FB99-46F7-B4F0-EF9207B4AFDA}" dt="2025-06-19T10:57:48.498" v="506" actId="20577"/>
          <ac:spMkLst>
            <pc:docMk/>
            <pc:sldMk cId="728407024" sldId="258"/>
            <ac:spMk id="3" creationId="{3CBBF04C-C2E9-B994-0E30-20A00B6F4D78}"/>
          </ac:spMkLst>
        </pc:spChg>
      </pc:sldChg>
      <pc:sldChg chg="addSp delSp modSp add mod ord delAnim">
        <pc:chgData name="Mrs Polatajko" userId="9aff2f1c-b169-492e-b39a-8bc1630c20ff" providerId="ADAL" clId="{B800CF71-FB99-46F7-B4F0-EF9207B4AFDA}" dt="2025-06-23T13:44:06.055" v="722" actId="1076"/>
        <pc:sldMkLst>
          <pc:docMk/>
          <pc:sldMk cId="3796414433" sldId="259"/>
        </pc:sldMkLst>
        <pc:spChg chg="mod">
          <ac:chgData name="Mrs Polatajko" userId="9aff2f1c-b169-492e-b39a-8bc1630c20ff" providerId="ADAL" clId="{B800CF71-FB99-46F7-B4F0-EF9207B4AFDA}" dt="2025-06-19T14:17:04.260" v="657" actId="14100"/>
          <ac:spMkLst>
            <pc:docMk/>
            <pc:sldMk cId="3796414433" sldId="259"/>
            <ac:spMk id="2" creationId="{45E62E9C-EB32-F4F4-1580-0FF2F202AD96}"/>
          </ac:spMkLst>
        </pc:spChg>
        <pc:spChg chg="del mod">
          <ac:chgData name="Mrs Polatajko" userId="9aff2f1c-b169-492e-b39a-8bc1630c20ff" providerId="ADAL" clId="{B800CF71-FB99-46F7-B4F0-EF9207B4AFDA}" dt="2025-06-19T14:15:47.845" v="523" actId="478"/>
          <ac:spMkLst>
            <pc:docMk/>
            <pc:sldMk cId="3796414433" sldId="259"/>
            <ac:spMk id="3" creationId="{3CBBF04C-C2E9-B994-0E30-20A00B6F4D78}"/>
          </ac:spMkLst>
        </pc:spChg>
        <pc:spChg chg="add del mod">
          <ac:chgData name="Mrs Polatajko" userId="9aff2f1c-b169-492e-b39a-8bc1630c20ff" providerId="ADAL" clId="{B800CF71-FB99-46F7-B4F0-EF9207B4AFDA}" dt="2025-06-19T14:15:55.466" v="524" actId="478"/>
          <ac:spMkLst>
            <pc:docMk/>
            <pc:sldMk cId="3796414433" sldId="259"/>
            <ac:spMk id="6" creationId="{FCB0D7B3-8E92-F32A-55CF-1B0240F9F6A0}"/>
          </ac:spMkLst>
        </pc:spChg>
        <pc:picChg chg="add del mod">
          <ac:chgData name="Mrs Polatajko" userId="9aff2f1c-b169-492e-b39a-8bc1630c20ff" providerId="ADAL" clId="{B800CF71-FB99-46F7-B4F0-EF9207B4AFDA}" dt="2025-06-23T13:43:39.353" v="717" actId="478"/>
          <ac:picMkLst>
            <pc:docMk/>
            <pc:sldMk cId="3796414433" sldId="259"/>
            <ac:picMk id="7" creationId="{0A9137A2-D108-04BE-8954-61AB9AAA4C8B}"/>
          </ac:picMkLst>
        </pc:picChg>
        <pc:picChg chg="add mod">
          <ac:chgData name="Mrs Polatajko" userId="9aff2f1c-b169-492e-b39a-8bc1630c20ff" providerId="ADAL" clId="{B800CF71-FB99-46F7-B4F0-EF9207B4AFDA}" dt="2025-06-23T13:44:06.055" v="722" actId="1076"/>
          <ac:picMkLst>
            <pc:docMk/>
            <pc:sldMk cId="3796414433" sldId="259"/>
            <ac:picMk id="8" creationId="{1CF84F4D-B6FC-C2CD-B1F7-142A6CC267CF}"/>
          </ac:picMkLst>
        </pc:picChg>
        <pc:picChg chg="add mod">
          <ac:chgData name="Mrs Polatajko" userId="9aff2f1c-b169-492e-b39a-8bc1630c20ff" providerId="ADAL" clId="{B800CF71-FB99-46F7-B4F0-EF9207B4AFDA}" dt="2025-06-23T13:44:01.324" v="721" actId="1076"/>
          <ac:picMkLst>
            <pc:docMk/>
            <pc:sldMk cId="3796414433" sldId="259"/>
            <ac:picMk id="9" creationId="{218BFEF1-BC54-7F96-563B-20C0BBB31371}"/>
          </ac:picMkLst>
        </pc:picChg>
      </pc:sldChg>
      <pc:sldChg chg="new del">
        <pc:chgData name="Mrs Polatajko" userId="9aff2f1c-b169-492e-b39a-8bc1630c20ff" providerId="ADAL" clId="{B800CF71-FB99-46F7-B4F0-EF9207B4AFDA}" dt="2025-06-23T13:37:38.598" v="659" actId="680"/>
        <pc:sldMkLst>
          <pc:docMk/>
          <pc:sldMk cId="945890569" sldId="260"/>
        </pc:sldMkLst>
      </pc:sldChg>
      <pc:sldChg chg="addSp delSp modSp add mod delAnim modAnim">
        <pc:chgData name="Mrs Polatajko" userId="9aff2f1c-b169-492e-b39a-8bc1630c20ff" providerId="ADAL" clId="{B800CF71-FB99-46F7-B4F0-EF9207B4AFDA}" dt="2025-06-25T10:51:32.690" v="1074" actId="1076"/>
        <pc:sldMkLst>
          <pc:docMk/>
          <pc:sldMk cId="1270690816" sldId="260"/>
        </pc:sldMkLst>
        <pc:spChg chg="mod">
          <ac:chgData name="Mrs Polatajko" userId="9aff2f1c-b169-492e-b39a-8bc1630c20ff" providerId="ADAL" clId="{B800CF71-FB99-46F7-B4F0-EF9207B4AFDA}" dt="2025-06-25T10:48:17.226" v="1061" actId="255"/>
          <ac:spMkLst>
            <pc:docMk/>
            <pc:sldMk cId="1270690816" sldId="260"/>
            <ac:spMk id="2" creationId="{45E62E9C-EB32-F4F4-1580-0FF2F202AD96}"/>
          </ac:spMkLst>
        </pc:spChg>
        <pc:spChg chg="del mod">
          <ac:chgData name="Mrs Polatajko" userId="9aff2f1c-b169-492e-b39a-8bc1630c20ff" providerId="ADAL" clId="{B800CF71-FB99-46F7-B4F0-EF9207B4AFDA}" dt="2025-06-23T13:39:17.682" v="675" actId="478"/>
          <ac:spMkLst>
            <pc:docMk/>
            <pc:sldMk cId="1270690816" sldId="260"/>
            <ac:spMk id="3" creationId="{3CBBF04C-C2E9-B994-0E30-20A00B6F4D78}"/>
          </ac:spMkLst>
        </pc:spChg>
        <pc:picChg chg="add mod">
          <ac:chgData name="Mrs Polatajko" userId="9aff2f1c-b169-492e-b39a-8bc1630c20ff" providerId="ADAL" clId="{B800CF71-FB99-46F7-B4F0-EF9207B4AFDA}" dt="2025-06-25T10:48:34.722" v="1067" actId="14100"/>
          <ac:picMkLst>
            <pc:docMk/>
            <pc:sldMk cId="1270690816" sldId="260"/>
            <ac:picMk id="5" creationId="{C870383A-813D-7229-F7FD-BADFCF521D38}"/>
          </ac:picMkLst>
        </pc:picChg>
        <pc:picChg chg="add del mod">
          <ac:chgData name="Mrs Polatajko" userId="9aff2f1c-b169-492e-b39a-8bc1630c20ff" providerId="ADAL" clId="{B800CF71-FB99-46F7-B4F0-EF9207B4AFDA}" dt="2025-06-25T10:50:23.463" v="1071"/>
          <ac:picMkLst>
            <pc:docMk/>
            <pc:sldMk cId="1270690816" sldId="260"/>
            <ac:picMk id="6" creationId="{3E61B163-23A4-CA37-0D3B-ABA0DB361332}"/>
          </ac:picMkLst>
        </pc:picChg>
        <pc:picChg chg="add mod">
          <ac:chgData name="Mrs Polatajko" userId="9aff2f1c-b169-492e-b39a-8bc1630c20ff" providerId="ADAL" clId="{B800CF71-FB99-46F7-B4F0-EF9207B4AFDA}" dt="2025-06-25T10:51:32.690" v="1074" actId="1076"/>
          <ac:picMkLst>
            <pc:docMk/>
            <pc:sldMk cId="1270690816" sldId="260"/>
            <ac:picMk id="7" creationId="{6F6FA8AE-80AA-C198-4E44-22C568829B4B}"/>
          </ac:picMkLst>
        </pc:picChg>
      </pc:sldChg>
      <pc:sldChg chg="addSp delSp modSp add mod ord delAnim">
        <pc:chgData name="Mrs Polatajko" userId="9aff2f1c-b169-492e-b39a-8bc1630c20ff" providerId="ADAL" clId="{B800CF71-FB99-46F7-B4F0-EF9207B4AFDA}" dt="2025-06-25T10:51:46.643" v="1076"/>
        <pc:sldMkLst>
          <pc:docMk/>
          <pc:sldMk cId="1926615599" sldId="261"/>
        </pc:sldMkLst>
        <pc:spChg chg="mod">
          <ac:chgData name="Mrs Polatajko" userId="9aff2f1c-b169-492e-b39a-8bc1630c20ff" providerId="ADAL" clId="{B800CF71-FB99-46F7-B4F0-EF9207B4AFDA}" dt="2025-06-23T13:40:20.008" v="689" actId="207"/>
          <ac:spMkLst>
            <pc:docMk/>
            <pc:sldMk cId="1926615599" sldId="261"/>
            <ac:spMk id="2" creationId="{45E62E9C-EB32-F4F4-1580-0FF2F202AD96}"/>
          </ac:spMkLst>
        </pc:spChg>
        <pc:spChg chg="del mod">
          <ac:chgData name="Mrs Polatajko" userId="9aff2f1c-b169-492e-b39a-8bc1630c20ff" providerId="ADAL" clId="{B800CF71-FB99-46F7-B4F0-EF9207B4AFDA}" dt="2025-06-23T13:39:46.971" v="683" actId="478"/>
          <ac:spMkLst>
            <pc:docMk/>
            <pc:sldMk cId="1926615599" sldId="261"/>
            <ac:spMk id="3" creationId="{3CBBF04C-C2E9-B994-0E30-20A00B6F4D78}"/>
          </ac:spMkLst>
        </pc:spChg>
        <pc:spChg chg="add del mod">
          <ac:chgData name="Mrs Polatajko" userId="9aff2f1c-b169-492e-b39a-8bc1630c20ff" providerId="ADAL" clId="{B800CF71-FB99-46F7-B4F0-EF9207B4AFDA}" dt="2025-06-23T13:39:51.383" v="684" actId="478"/>
          <ac:spMkLst>
            <pc:docMk/>
            <pc:sldMk cId="1926615599" sldId="261"/>
            <ac:spMk id="6" creationId="{6B2E9719-59CF-001A-1403-E3757162624B}"/>
          </ac:spMkLst>
        </pc:spChg>
        <pc:spChg chg="add del mod">
          <ac:chgData name="Mrs Polatajko" userId="9aff2f1c-b169-492e-b39a-8bc1630c20ff" providerId="ADAL" clId="{B800CF71-FB99-46F7-B4F0-EF9207B4AFDA}" dt="2025-06-24T13:18:09.053" v="791" actId="767"/>
          <ac:spMkLst>
            <pc:docMk/>
            <pc:sldMk cId="1926615599" sldId="261"/>
            <ac:spMk id="7" creationId="{52F93CA8-446C-C194-5D2E-0406F5754383}"/>
          </ac:spMkLst>
        </pc:spChg>
        <pc:spChg chg="add del mod">
          <ac:chgData name="Mrs Polatajko" userId="9aff2f1c-b169-492e-b39a-8bc1630c20ff" providerId="ADAL" clId="{B800CF71-FB99-46F7-B4F0-EF9207B4AFDA}" dt="2025-06-24T13:18:40.497" v="798"/>
          <ac:spMkLst>
            <pc:docMk/>
            <pc:sldMk cId="1926615599" sldId="261"/>
            <ac:spMk id="8" creationId="{CB76639C-278F-94AF-A1C1-5C41D2F40FD8}"/>
          </ac:spMkLst>
        </pc:spChg>
        <pc:spChg chg="add mod">
          <ac:chgData name="Mrs Polatajko" userId="9aff2f1c-b169-492e-b39a-8bc1630c20ff" providerId="ADAL" clId="{B800CF71-FB99-46F7-B4F0-EF9207B4AFDA}" dt="2025-06-24T13:20:00.685" v="801" actId="14100"/>
          <ac:spMkLst>
            <pc:docMk/>
            <pc:sldMk cId="1926615599" sldId="261"/>
            <ac:spMk id="9" creationId="{84E87F1E-351B-DADB-B475-55F2FE23DA6B}"/>
          </ac:spMkLst>
        </pc:spChg>
        <pc:spChg chg="add mod">
          <ac:chgData name="Mrs Polatajko" userId="9aff2f1c-b169-492e-b39a-8bc1630c20ff" providerId="ADAL" clId="{B800CF71-FB99-46F7-B4F0-EF9207B4AFDA}" dt="2025-06-24T13:20:19.333" v="806" actId="1076"/>
          <ac:spMkLst>
            <pc:docMk/>
            <pc:sldMk cId="1926615599" sldId="261"/>
            <ac:spMk id="12" creationId="{04D597C2-7623-8B3B-26C4-2B4382A80226}"/>
          </ac:spMkLst>
        </pc:spChg>
        <pc:picChg chg="add mod">
          <ac:chgData name="Mrs Polatajko" userId="9aff2f1c-b169-492e-b39a-8bc1630c20ff" providerId="ADAL" clId="{B800CF71-FB99-46F7-B4F0-EF9207B4AFDA}" dt="2025-06-24T13:20:08.518" v="804" actId="1076"/>
          <ac:picMkLst>
            <pc:docMk/>
            <pc:sldMk cId="1926615599" sldId="261"/>
            <ac:picMk id="11" creationId="{6504E671-41BE-47FE-39E2-4B661B48AA3A}"/>
          </ac:picMkLst>
        </pc:picChg>
        <pc:picChg chg="add mod">
          <ac:chgData name="Mrs Polatajko" userId="9aff2f1c-b169-492e-b39a-8bc1630c20ff" providerId="ADAL" clId="{B800CF71-FB99-46F7-B4F0-EF9207B4AFDA}" dt="2025-06-24T13:21:44.800" v="812" actId="1076"/>
          <ac:picMkLst>
            <pc:docMk/>
            <pc:sldMk cId="1926615599" sldId="261"/>
            <ac:picMk id="14" creationId="{627173ED-1610-CA2C-1327-16A2B0FC92DA}"/>
          </ac:picMkLst>
        </pc:picChg>
      </pc:sldChg>
      <pc:sldChg chg="addSp delSp modSp add mod delAnim modAnim">
        <pc:chgData name="Mrs Polatajko" userId="9aff2f1c-b169-492e-b39a-8bc1630c20ff" providerId="ADAL" clId="{B800CF71-FB99-46F7-B4F0-EF9207B4AFDA}" dt="2025-06-24T13:23:08.418" v="813" actId="115"/>
        <pc:sldMkLst>
          <pc:docMk/>
          <pc:sldMk cId="4287921146" sldId="262"/>
        </pc:sldMkLst>
        <pc:spChg chg="mod">
          <ac:chgData name="Mrs Polatajko" userId="9aff2f1c-b169-492e-b39a-8bc1630c20ff" providerId="ADAL" clId="{B800CF71-FB99-46F7-B4F0-EF9207B4AFDA}" dt="2025-06-24T13:23:08.418" v="813" actId="115"/>
          <ac:spMkLst>
            <pc:docMk/>
            <pc:sldMk cId="4287921146" sldId="262"/>
            <ac:spMk id="2" creationId="{45E62E9C-EB32-F4F4-1580-0FF2F202AD96}"/>
          </ac:spMkLst>
        </pc:spChg>
        <pc:spChg chg="del mod">
          <ac:chgData name="Mrs Polatajko" userId="9aff2f1c-b169-492e-b39a-8bc1630c20ff" providerId="ADAL" clId="{B800CF71-FB99-46F7-B4F0-EF9207B4AFDA}" dt="2025-06-23T13:40:38.268" v="691" actId="478"/>
          <ac:spMkLst>
            <pc:docMk/>
            <pc:sldMk cId="4287921146" sldId="262"/>
            <ac:spMk id="3" creationId="{3CBBF04C-C2E9-B994-0E30-20A00B6F4D78}"/>
          </ac:spMkLst>
        </pc:spChg>
        <pc:picChg chg="add mod">
          <ac:chgData name="Mrs Polatajko" userId="9aff2f1c-b169-492e-b39a-8bc1630c20ff" providerId="ADAL" clId="{B800CF71-FB99-46F7-B4F0-EF9207B4AFDA}" dt="2025-06-24T13:06:31.395" v="762" actId="1076"/>
          <ac:picMkLst>
            <pc:docMk/>
            <pc:sldMk cId="4287921146" sldId="262"/>
            <ac:picMk id="5" creationId="{A0C6A0D4-664B-CC1A-3953-6791BF95452A}"/>
          </ac:picMkLst>
        </pc:picChg>
        <pc:picChg chg="add mod">
          <ac:chgData name="Mrs Polatajko" userId="9aff2f1c-b169-492e-b39a-8bc1630c20ff" providerId="ADAL" clId="{B800CF71-FB99-46F7-B4F0-EF9207B4AFDA}" dt="2025-06-24T13:06:18.677" v="759" actId="1076"/>
          <ac:picMkLst>
            <pc:docMk/>
            <pc:sldMk cId="4287921146" sldId="262"/>
            <ac:picMk id="6" creationId="{B12DBFC9-A531-1043-B91A-273CDC1DC81F}"/>
          </ac:picMkLst>
        </pc:picChg>
      </pc:sldChg>
      <pc:sldChg chg="modSp add modAnim">
        <pc:chgData name="Mrs Polatajko" userId="9aff2f1c-b169-492e-b39a-8bc1630c20ff" providerId="ADAL" clId="{B800CF71-FB99-46F7-B4F0-EF9207B4AFDA}" dt="2025-06-25T10:38:37.771" v="926" actId="13926"/>
        <pc:sldMkLst>
          <pc:docMk/>
          <pc:sldMk cId="2370926184" sldId="263"/>
        </pc:sldMkLst>
        <pc:spChg chg="mod">
          <ac:chgData name="Mrs Polatajko" userId="9aff2f1c-b169-492e-b39a-8bc1630c20ff" providerId="ADAL" clId="{B800CF71-FB99-46F7-B4F0-EF9207B4AFDA}" dt="2025-06-25T10:38:37.771" v="926" actId="13926"/>
          <ac:spMkLst>
            <pc:docMk/>
            <pc:sldMk cId="2370926184" sldId="263"/>
            <ac:spMk id="3" creationId="{3CBBF04C-C2E9-B994-0E30-20A00B6F4D78}"/>
          </ac:spMkLst>
        </pc:spChg>
      </pc:sldChg>
      <pc:sldChg chg="addSp delSp modSp add mod delAnim modAnim">
        <pc:chgData name="Mrs Polatajko" userId="9aff2f1c-b169-492e-b39a-8bc1630c20ff" providerId="ADAL" clId="{B800CF71-FB99-46F7-B4F0-EF9207B4AFDA}" dt="2025-06-24T13:15:40.244" v="789" actId="1076"/>
        <pc:sldMkLst>
          <pc:docMk/>
          <pc:sldMk cId="71772839" sldId="264"/>
        </pc:sldMkLst>
        <pc:spChg chg="mod">
          <ac:chgData name="Mrs Polatajko" userId="9aff2f1c-b169-492e-b39a-8bc1630c20ff" providerId="ADAL" clId="{B800CF71-FB99-46F7-B4F0-EF9207B4AFDA}" dt="2025-06-24T13:15:22.728" v="787" actId="14100"/>
          <ac:spMkLst>
            <pc:docMk/>
            <pc:sldMk cId="71772839" sldId="264"/>
            <ac:spMk id="2" creationId="{45E62E9C-EB32-F4F4-1580-0FF2F202AD96}"/>
          </ac:spMkLst>
        </pc:spChg>
        <pc:spChg chg="del mod">
          <ac:chgData name="Mrs Polatajko" userId="9aff2f1c-b169-492e-b39a-8bc1630c20ff" providerId="ADAL" clId="{B800CF71-FB99-46F7-B4F0-EF9207B4AFDA}" dt="2025-06-23T13:41:54.726" v="703" actId="478"/>
          <ac:spMkLst>
            <pc:docMk/>
            <pc:sldMk cId="71772839" sldId="264"/>
            <ac:spMk id="3" creationId="{3CBBF04C-C2E9-B994-0E30-20A00B6F4D78}"/>
          </ac:spMkLst>
        </pc:spChg>
        <pc:picChg chg="add mod">
          <ac:chgData name="Mrs Polatajko" userId="9aff2f1c-b169-492e-b39a-8bc1630c20ff" providerId="ADAL" clId="{B800CF71-FB99-46F7-B4F0-EF9207B4AFDA}" dt="2025-06-24T13:13:58.342" v="778" actId="1076"/>
          <ac:picMkLst>
            <pc:docMk/>
            <pc:sldMk cId="71772839" sldId="264"/>
            <ac:picMk id="5" creationId="{7610FFF3-1612-0D24-B3DB-438B6B9C8386}"/>
          </ac:picMkLst>
        </pc:picChg>
        <pc:picChg chg="add mod">
          <ac:chgData name="Mrs Polatajko" userId="9aff2f1c-b169-492e-b39a-8bc1630c20ff" providerId="ADAL" clId="{B800CF71-FB99-46F7-B4F0-EF9207B4AFDA}" dt="2025-06-24T13:15:40.244" v="789" actId="1076"/>
          <ac:picMkLst>
            <pc:docMk/>
            <pc:sldMk cId="71772839" sldId="264"/>
            <ac:picMk id="6" creationId="{863467DC-B7BA-9D9E-5482-CD146D12C707}"/>
          </ac:picMkLst>
        </pc:picChg>
      </pc:sldChg>
      <pc:sldChg chg="addSp modSp add mod">
        <pc:chgData name="Mrs Polatajko" userId="9aff2f1c-b169-492e-b39a-8bc1630c20ff" providerId="ADAL" clId="{B800CF71-FB99-46F7-B4F0-EF9207B4AFDA}" dt="2025-06-24T13:35:55.937" v="892" actId="1076"/>
        <pc:sldMkLst>
          <pc:docMk/>
          <pc:sldMk cId="3768119029" sldId="265"/>
        </pc:sldMkLst>
        <pc:spChg chg="mod">
          <ac:chgData name="Mrs Polatajko" userId="9aff2f1c-b169-492e-b39a-8bc1630c20ff" providerId="ADAL" clId="{B800CF71-FB99-46F7-B4F0-EF9207B4AFDA}" dt="2025-06-24T13:29:45.688" v="887" actId="5793"/>
          <ac:spMkLst>
            <pc:docMk/>
            <pc:sldMk cId="3768119029" sldId="265"/>
            <ac:spMk id="2" creationId="{45E62E9C-EB32-F4F4-1580-0FF2F202AD96}"/>
          </ac:spMkLst>
        </pc:spChg>
        <pc:picChg chg="add mod">
          <ac:chgData name="Mrs Polatajko" userId="9aff2f1c-b169-492e-b39a-8bc1630c20ff" providerId="ADAL" clId="{B800CF71-FB99-46F7-B4F0-EF9207B4AFDA}" dt="2025-06-24T13:07:58.327" v="766" actId="1076"/>
          <ac:picMkLst>
            <pc:docMk/>
            <pc:sldMk cId="3768119029" sldId="265"/>
            <ac:picMk id="3" creationId="{D75CB4BD-FB3E-8967-A52B-7A8D7BEE4C90}"/>
          </ac:picMkLst>
        </pc:picChg>
        <pc:picChg chg="mod">
          <ac:chgData name="Mrs Polatajko" userId="9aff2f1c-b169-492e-b39a-8bc1630c20ff" providerId="ADAL" clId="{B800CF71-FB99-46F7-B4F0-EF9207B4AFDA}" dt="2025-06-24T13:29:40.177" v="885" actId="14100"/>
          <ac:picMkLst>
            <pc:docMk/>
            <pc:sldMk cId="3768119029" sldId="265"/>
            <ac:picMk id="4" creationId="{E95463BF-D21E-8A83-A226-75A4E297F160}"/>
          </ac:picMkLst>
        </pc:picChg>
        <pc:picChg chg="add mod">
          <ac:chgData name="Mrs Polatajko" userId="9aff2f1c-b169-492e-b39a-8bc1630c20ff" providerId="ADAL" clId="{B800CF71-FB99-46F7-B4F0-EF9207B4AFDA}" dt="2025-06-24T13:35:55.937" v="892" actId="1076"/>
          <ac:picMkLst>
            <pc:docMk/>
            <pc:sldMk cId="3768119029" sldId="265"/>
            <ac:picMk id="5" creationId="{215CF067-4FA8-75F5-C5CF-607ABDAE2B21}"/>
          </ac:picMkLst>
        </pc:picChg>
      </pc:sldChg>
      <pc:sldChg chg="addSp delSp modSp add mod delAnim modAnim">
        <pc:chgData name="Mrs Polatajko" userId="9aff2f1c-b169-492e-b39a-8bc1630c20ff" providerId="ADAL" clId="{B800CF71-FB99-46F7-B4F0-EF9207B4AFDA}" dt="2025-06-25T10:38:20.251" v="905" actId="1076"/>
        <pc:sldMkLst>
          <pc:docMk/>
          <pc:sldMk cId="3940626235" sldId="266"/>
        </pc:sldMkLst>
        <pc:spChg chg="del mod">
          <ac:chgData name="Mrs Polatajko" userId="9aff2f1c-b169-492e-b39a-8bc1630c20ff" providerId="ADAL" clId="{B800CF71-FB99-46F7-B4F0-EF9207B4AFDA}" dt="2025-06-25T10:37:50.652" v="896" actId="478"/>
          <ac:spMkLst>
            <pc:docMk/>
            <pc:sldMk cId="3940626235" sldId="266"/>
            <ac:spMk id="2" creationId="{45E62E9C-EB32-F4F4-1580-0FF2F202AD96}"/>
          </ac:spMkLst>
        </pc:spChg>
        <pc:spChg chg="mod">
          <ac:chgData name="Mrs Polatajko" userId="9aff2f1c-b169-492e-b39a-8bc1630c20ff" providerId="ADAL" clId="{B800CF71-FB99-46F7-B4F0-EF9207B4AFDA}" dt="2025-06-25T10:38:12.836" v="903" actId="1076"/>
          <ac:spMkLst>
            <pc:docMk/>
            <pc:sldMk cId="3940626235" sldId="266"/>
            <ac:spMk id="3" creationId="{3CBBF04C-C2E9-B994-0E30-20A00B6F4D78}"/>
          </ac:spMkLst>
        </pc:spChg>
        <pc:spChg chg="del mod">
          <ac:chgData name="Mrs Polatajko" userId="9aff2f1c-b169-492e-b39a-8bc1630c20ff" providerId="ADAL" clId="{B800CF71-FB99-46F7-B4F0-EF9207B4AFDA}" dt="2025-06-25T10:37:55.391" v="898" actId="478"/>
          <ac:spMkLst>
            <pc:docMk/>
            <pc:sldMk cId="3940626235" sldId="266"/>
            <ac:spMk id="10" creationId="{E7928E6A-D3C0-66A4-E794-3690F6D85BFB}"/>
          </ac:spMkLst>
        </pc:spChg>
        <pc:picChg chg="add mod">
          <ac:chgData name="Mrs Polatajko" userId="9aff2f1c-b169-492e-b39a-8bc1630c20ff" providerId="ADAL" clId="{B800CF71-FB99-46F7-B4F0-EF9207B4AFDA}" dt="2025-06-25T10:38:20.251" v="905" actId="1076"/>
          <ac:picMkLst>
            <pc:docMk/>
            <pc:sldMk cId="3940626235" sldId="266"/>
            <ac:picMk id="5" creationId="{136477BA-FC0D-5244-F03D-B592F85A1E42}"/>
          </ac:picMkLst>
        </pc:picChg>
      </pc:sldChg>
      <pc:sldChg chg="modSp add mod modAnim">
        <pc:chgData name="Mrs Polatajko" userId="9aff2f1c-b169-492e-b39a-8bc1630c20ff" providerId="ADAL" clId="{B800CF71-FB99-46F7-B4F0-EF9207B4AFDA}" dt="2025-06-25T10:52:21.359" v="1079" actId="14100"/>
        <pc:sldMkLst>
          <pc:docMk/>
          <pc:sldMk cId="2853947151" sldId="267"/>
        </pc:sldMkLst>
        <pc:spChg chg="mod">
          <ac:chgData name="Mrs Polatajko" userId="9aff2f1c-b169-492e-b39a-8bc1630c20ff" providerId="ADAL" clId="{B800CF71-FB99-46F7-B4F0-EF9207B4AFDA}" dt="2025-06-25T10:52:21.359" v="1079" actId="14100"/>
          <ac:spMkLst>
            <pc:docMk/>
            <pc:sldMk cId="2853947151" sldId="267"/>
            <ac:spMk id="2" creationId="{45E62E9C-EB32-F4F4-1580-0FF2F202AD96}"/>
          </ac:spMkLst>
        </pc:spChg>
      </pc:sldChg>
      <pc:sldMasterChg chg="add del addSldLayout delSldLayout">
        <pc:chgData name="Mrs Polatajko" userId="9aff2f1c-b169-492e-b39a-8bc1630c20ff" providerId="ADAL" clId="{B800CF71-FB99-46F7-B4F0-EF9207B4AFDA}" dt="2025-05-21T07:39:29.679" v="28" actId="26606"/>
        <pc:sldMasterMkLst>
          <pc:docMk/>
          <pc:sldMasterMk cId="1585626069" sldId="2147483738"/>
        </pc:sldMasterMkLst>
        <pc:sldLayoutChg chg="add del">
          <pc:chgData name="Mrs Polatajko" userId="9aff2f1c-b169-492e-b39a-8bc1630c20ff" providerId="ADAL" clId="{B800CF71-FB99-46F7-B4F0-EF9207B4AFDA}" dt="2025-05-21T07:39:29.679" v="28" actId="26606"/>
          <pc:sldLayoutMkLst>
            <pc:docMk/>
            <pc:sldMasterMk cId="1585626069" sldId="2147483738"/>
            <pc:sldLayoutMk cId="2188088913" sldId="2147483727"/>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1294567646" sldId="2147483728"/>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3890905947" sldId="2147483729"/>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3335347631" sldId="2147483730"/>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921217141" sldId="2147483731"/>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3109876040" sldId="2147483732"/>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66487317" sldId="2147483733"/>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3108984910" sldId="2147483734"/>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765536878" sldId="2147483735"/>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4245190985" sldId="2147483736"/>
          </pc:sldLayoutMkLst>
        </pc:sldLayoutChg>
        <pc:sldLayoutChg chg="add del">
          <pc:chgData name="Mrs Polatajko" userId="9aff2f1c-b169-492e-b39a-8bc1630c20ff" providerId="ADAL" clId="{B800CF71-FB99-46F7-B4F0-EF9207B4AFDA}" dt="2025-05-21T07:39:29.679" v="28" actId="26606"/>
          <pc:sldLayoutMkLst>
            <pc:docMk/>
            <pc:sldMasterMk cId="1585626069" sldId="2147483738"/>
            <pc:sldLayoutMk cId="2058322630" sldId="2147483737"/>
          </pc:sldLayoutMkLst>
        </pc:sldLayoutChg>
      </pc:sldMasterChg>
      <pc:sldMasterChg chg="add del addSldLayout delSldLayout">
        <pc:chgData name="Mrs Polatajko" userId="9aff2f1c-b169-492e-b39a-8bc1630c20ff" providerId="ADAL" clId="{B800CF71-FB99-46F7-B4F0-EF9207B4AFDA}" dt="2025-05-21T07:39:51.049" v="36" actId="26606"/>
        <pc:sldMasterMkLst>
          <pc:docMk/>
          <pc:sldMasterMk cId="3867159264" sldId="2147483739"/>
        </pc:sldMasterMkLst>
        <pc:sldLayoutChg chg="add del">
          <pc:chgData name="Mrs Polatajko" userId="9aff2f1c-b169-492e-b39a-8bc1630c20ff" providerId="ADAL" clId="{B800CF71-FB99-46F7-B4F0-EF9207B4AFDA}" dt="2025-05-21T07:39:51.049" v="36" actId="26606"/>
          <pc:sldLayoutMkLst>
            <pc:docMk/>
            <pc:sldMasterMk cId="3867159264" sldId="2147483739"/>
            <pc:sldLayoutMk cId="3601685187" sldId="2147483740"/>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894517929" sldId="2147483741"/>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4273334353" sldId="2147483742"/>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1554682767" sldId="2147483743"/>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855007985" sldId="2147483744"/>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576059599" sldId="2147483745"/>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813122238" sldId="2147483746"/>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489227232" sldId="2147483747"/>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2199112127" sldId="2147483748"/>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1255144175" sldId="2147483749"/>
          </pc:sldLayoutMkLst>
        </pc:sldLayoutChg>
        <pc:sldLayoutChg chg="add del">
          <pc:chgData name="Mrs Polatajko" userId="9aff2f1c-b169-492e-b39a-8bc1630c20ff" providerId="ADAL" clId="{B800CF71-FB99-46F7-B4F0-EF9207B4AFDA}" dt="2025-05-21T07:39:51.049" v="36" actId="26606"/>
          <pc:sldLayoutMkLst>
            <pc:docMk/>
            <pc:sldMasterMk cId="3867159264" sldId="2147483739"/>
            <pc:sldLayoutMk cId="2064051063" sldId="2147483750"/>
          </pc:sldLayoutMkLst>
        </pc:sldLayoutChg>
      </pc:sldMasterChg>
      <pc:sldMasterChg chg="add del replId addSldLayout delSldLayout">
        <pc:chgData name="Mrs Polatajko" userId="9aff2f1c-b169-492e-b39a-8bc1630c20ff" providerId="ADAL" clId="{B800CF71-FB99-46F7-B4F0-EF9207B4AFDA}" dt="2025-05-21T07:39:51.049" v="36" actId="26606"/>
        <pc:sldMasterMkLst>
          <pc:docMk/>
          <pc:sldMasterMk cId="2316384773" sldId="2147483751"/>
        </pc:sldMasterMkLst>
        <pc:sldLayoutChg chg="add del">
          <pc:chgData name="Mrs Polatajko" userId="9aff2f1c-b169-492e-b39a-8bc1630c20ff" providerId="ADAL" clId="{B800CF71-FB99-46F7-B4F0-EF9207B4AFDA}" dt="2025-05-21T07:39:51.049" v="36" actId="26606"/>
          <pc:sldLayoutMkLst>
            <pc:docMk/>
            <pc:sldMasterMk cId="2316384773" sldId="2147483751"/>
            <pc:sldLayoutMk cId="717765702" sldId="2147483752"/>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2616111532" sldId="2147483753"/>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2711940260" sldId="2147483754"/>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2138145260" sldId="2147483755"/>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2051613535" sldId="2147483756"/>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1088193196" sldId="2147483757"/>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1955169021" sldId="2147483758"/>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115343597" sldId="2147483759"/>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1093166988" sldId="2147483760"/>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294551227" sldId="2147483761"/>
          </pc:sldLayoutMkLst>
        </pc:sldLayoutChg>
        <pc:sldLayoutChg chg="add del replId">
          <pc:chgData name="Mrs Polatajko" userId="9aff2f1c-b169-492e-b39a-8bc1630c20ff" providerId="ADAL" clId="{B800CF71-FB99-46F7-B4F0-EF9207B4AFDA}" dt="2025-05-21T07:39:51.049" v="36" actId="26606"/>
          <pc:sldLayoutMkLst>
            <pc:docMk/>
            <pc:sldMasterMk cId="2316384773" sldId="2147483751"/>
            <pc:sldLayoutMk cId="3359178451" sldId="2147483762"/>
          </pc:sldLayoutMkLst>
        </pc:sldLayoutChg>
      </pc:sldMasterChg>
      <pc:sldMasterChg chg="add del addSldLayout delSldLayout">
        <pc:chgData name="Mrs Polatajko" userId="9aff2f1c-b169-492e-b39a-8bc1630c20ff" providerId="ADAL" clId="{B800CF71-FB99-46F7-B4F0-EF9207B4AFDA}" dt="2025-05-21T07:39:47.585" v="34" actId="26606"/>
        <pc:sldMasterMkLst>
          <pc:docMk/>
          <pc:sldMasterMk cId="1164602574" sldId="2147483777"/>
        </pc:sldMasterMkLst>
        <pc:sldLayoutChg chg="add del">
          <pc:chgData name="Mrs Polatajko" userId="9aff2f1c-b169-492e-b39a-8bc1630c20ff" providerId="ADAL" clId="{B800CF71-FB99-46F7-B4F0-EF9207B4AFDA}" dt="2025-05-21T07:39:47.585" v="34" actId="26606"/>
          <pc:sldLayoutMkLst>
            <pc:docMk/>
            <pc:sldMasterMk cId="1164602574" sldId="2147483777"/>
            <pc:sldLayoutMk cId="1526890495" sldId="2147483766"/>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147179053" sldId="2147483767"/>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2963917965" sldId="2147483768"/>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2594542409" sldId="2147483769"/>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1132837515" sldId="2147483770"/>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76567760" sldId="2147483771"/>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2155753839" sldId="2147483772"/>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4099198147" sldId="2147483773"/>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3147937799" sldId="2147483774"/>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3764161928" sldId="2147483775"/>
          </pc:sldLayoutMkLst>
        </pc:sldLayoutChg>
        <pc:sldLayoutChg chg="add del">
          <pc:chgData name="Mrs Polatajko" userId="9aff2f1c-b169-492e-b39a-8bc1630c20ff" providerId="ADAL" clId="{B800CF71-FB99-46F7-B4F0-EF9207B4AFDA}" dt="2025-05-21T07:39:47.585" v="34" actId="26606"/>
          <pc:sldLayoutMkLst>
            <pc:docMk/>
            <pc:sldMasterMk cId="1164602574" sldId="2147483777"/>
            <pc:sldLayoutMk cId="1368657093" sldId="2147483776"/>
          </pc:sldLayoutMkLst>
        </pc:sldLayoutChg>
      </pc:sldMasterChg>
      <pc:sldMasterChg chg="add del addSldLayout delSldLayout">
        <pc:chgData name="Mrs Polatajko" userId="9aff2f1c-b169-492e-b39a-8bc1630c20ff" providerId="ADAL" clId="{B800CF71-FB99-46F7-B4F0-EF9207B4AFDA}" dt="2025-05-21T07:39:01.852" v="1" actId="26606"/>
        <pc:sldMasterMkLst>
          <pc:docMk/>
          <pc:sldMasterMk cId="3649856562" sldId="2147483840"/>
        </pc:sldMasterMkLst>
        <pc:sldLayoutChg chg="add del">
          <pc:chgData name="Mrs Polatajko" userId="9aff2f1c-b169-492e-b39a-8bc1630c20ff" providerId="ADAL" clId="{B800CF71-FB99-46F7-B4F0-EF9207B4AFDA}" dt="2025-05-21T07:39:01.852" v="1" actId="26606"/>
          <pc:sldLayoutMkLst>
            <pc:docMk/>
            <pc:sldMasterMk cId="3649856562" sldId="2147483840"/>
            <pc:sldLayoutMk cId="3528663131" sldId="2147483829"/>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1592113412" sldId="2147483830"/>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281831052" sldId="2147483831"/>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1017734567" sldId="2147483832"/>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3792234748" sldId="2147483833"/>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1747130912" sldId="2147483834"/>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4211818020" sldId="2147483835"/>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4131305130" sldId="2147483836"/>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624039888" sldId="2147483837"/>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3136361403" sldId="2147483838"/>
          </pc:sldLayoutMkLst>
        </pc:sldLayoutChg>
        <pc:sldLayoutChg chg="add del">
          <pc:chgData name="Mrs Polatajko" userId="9aff2f1c-b169-492e-b39a-8bc1630c20ff" providerId="ADAL" clId="{B800CF71-FB99-46F7-B4F0-EF9207B4AFDA}" dt="2025-05-21T07:39:01.852" v="1" actId="26606"/>
          <pc:sldLayoutMkLst>
            <pc:docMk/>
            <pc:sldMasterMk cId="3649856562" sldId="2147483840"/>
            <pc:sldLayoutMk cId="1900075356" sldId="214748383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0168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55144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05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9451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33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54682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5500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7605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1312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89227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5/28/2025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19911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5/28/2025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715926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5241418"/>
          </a:xfrm>
        </p:spPr>
        <p:txBody>
          <a:bodyPr anchor="t">
            <a:noAutofit/>
          </a:bodyPr>
          <a:lstStyle/>
          <a:p>
            <a:pPr algn="ctr">
              <a:lnSpc>
                <a:spcPct val="90000"/>
              </a:lnSpc>
            </a:pPr>
            <a:r>
              <a:rPr lang="en-GB" sz="6000" dirty="0">
                <a:solidFill>
                  <a:srgbClr val="0070C0"/>
                </a:solidFill>
                <a:latin typeface="Arial" panose="020B0604020202020204" pitchFamily="34" charset="0"/>
                <a:cs typeface="Arial" panose="020B0604020202020204" pitchFamily="34" charset="0"/>
              </a:rPr>
              <a:t>New Monkland Primary School &amp; Nursery Class Curriculum Refresh Update &amp; Refresh</a:t>
            </a:r>
            <a:br>
              <a:rPr lang="en-GB" sz="6000" dirty="0">
                <a:solidFill>
                  <a:srgbClr val="0070C0"/>
                </a:solidFill>
                <a:latin typeface="Arial" panose="020B0604020202020204" pitchFamily="34" charset="0"/>
                <a:cs typeface="Arial" panose="020B0604020202020204" pitchFamily="34" charset="0"/>
              </a:rPr>
            </a:br>
            <a:r>
              <a:rPr lang="en-GB" sz="6000" dirty="0">
                <a:solidFill>
                  <a:srgbClr val="0070C0"/>
                </a:solidFill>
                <a:latin typeface="Arial" panose="020B0604020202020204" pitchFamily="34" charset="0"/>
                <a:cs typeface="Arial" panose="020B0604020202020204" pitchFamily="34" charset="0"/>
              </a:rPr>
              <a:t>SIP Priority 2023-2025</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8" name="Picture 7">
            <a:extLst>
              <a:ext uri="{FF2B5EF4-FFF2-40B4-BE49-F238E27FC236}">
                <a16:creationId xmlns:a16="http://schemas.microsoft.com/office/drawing/2014/main" id="{1CF84F4D-B6FC-C2CD-B1F7-142A6CC267CF}"/>
              </a:ext>
            </a:extLst>
          </p:cNvPr>
          <p:cNvPicPr>
            <a:picLocks noChangeAspect="1"/>
          </p:cNvPicPr>
          <p:nvPr/>
        </p:nvPicPr>
        <p:blipFill>
          <a:blip r:embed="rId3"/>
          <a:stretch>
            <a:fillRect/>
          </a:stretch>
        </p:blipFill>
        <p:spPr>
          <a:xfrm>
            <a:off x="10259452" y="4968421"/>
            <a:ext cx="1438781" cy="1438781"/>
          </a:xfrm>
          <a:prstGeom prst="rect">
            <a:avLst/>
          </a:prstGeom>
        </p:spPr>
      </p:pic>
      <p:pic>
        <p:nvPicPr>
          <p:cNvPr id="9" name="Picture 8">
            <a:extLst>
              <a:ext uri="{FF2B5EF4-FFF2-40B4-BE49-F238E27FC236}">
                <a16:creationId xmlns:a16="http://schemas.microsoft.com/office/drawing/2014/main" id="{218BFEF1-BC54-7F96-563B-20C0BBB31371}"/>
              </a:ext>
            </a:extLst>
          </p:cNvPr>
          <p:cNvPicPr>
            <a:picLocks noChangeAspect="1"/>
          </p:cNvPicPr>
          <p:nvPr/>
        </p:nvPicPr>
        <p:blipFill>
          <a:blip r:embed="rId4"/>
          <a:stretch>
            <a:fillRect/>
          </a:stretch>
        </p:blipFill>
        <p:spPr>
          <a:xfrm>
            <a:off x="10119233" y="446891"/>
            <a:ext cx="1719221" cy="1719221"/>
          </a:xfrm>
          <a:prstGeom prst="rect">
            <a:avLst/>
          </a:prstGeom>
        </p:spPr>
      </p:pic>
    </p:spTree>
    <p:extLst>
      <p:ext uri="{BB962C8B-B14F-4D97-AF65-F5344CB8AC3E}">
        <p14:creationId xmlns:p14="http://schemas.microsoft.com/office/powerpoint/2010/main" val="37964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977640"/>
          </a:xfrm>
        </p:spPr>
        <p:txBody>
          <a:bodyPr anchor="t">
            <a:normAutofit fontScale="90000"/>
          </a:bodyPr>
          <a:lstStyle/>
          <a:p>
            <a:pPr algn="ctr">
              <a:lnSpc>
                <a:spcPct val="90000"/>
              </a:lnSpc>
            </a:pPr>
            <a:r>
              <a:rPr lang="en-GB" sz="4400" dirty="0"/>
              <a:t>In Term 3, staff collated the words generated form parent/carer consultations to find commonality and themes which was used to generate an updated and refreshed Vision and Aims.</a:t>
            </a:r>
            <a:br>
              <a:rPr lang="en-GB" sz="4400" dirty="0">
                <a:solidFill>
                  <a:srgbClr val="FFFF00"/>
                </a:solidFill>
              </a:rPr>
            </a:br>
            <a:endParaRPr lang="en-GB" sz="4400" b="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5" name="Picture 4">
            <a:extLst>
              <a:ext uri="{FF2B5EF4-FFF2-40B4-BE49-F238E27FC236}">
                <a16:creationId xmlns:a16="http://schemas.microsoft.com/office/drawing/2014/main" id="{7610FFF3-1612-0D24-B3DB-438B6B9C8386}"/>
              </a:ext>
            </a:extLst>
          </p:cNvPr>
          <p:cNvPicPr>
            <a:picLocks noChangeAspect="1"/>
          </p:cNvPicPr>
          <p:nvPr/>
        </p:nvPicPr>
        <p:blipFill>
          <a:blip r:embed="rId3"/>
          <a:stretch>
            <a:fillRect/>
          </a:stretch>
        </p:blipFill>
        <p:spPr>
          <a:xfrm>
            <a:off x="121630" y="3824134"/>
            <a:ext cx="4052098" cy="2776608"/>
          </a:xfrm>
          <a:prstGeom prst="rect">
            <a:avLst/>
          </a:prstGeom>
        </p:spPr>
      </p:pic>
      <p:pic>
        <p:nvPicPr>
          <p:cNvPr id="6" name="Picture 5">
            <a:extLst>
              <a:ext uri="{FF2B5EF4-FFF2-40B4-BE49-F238E27FC236}">
                <a16:creationId xmlns:a16="http://schemas.microsoft.com/office/drawing/2014/main" id="{863467DC-B7BA-9D9E-5482-CD146D12C707}"/>
              </a:ext>
            </a:extLst>
          </p:cNvPr>
          <p:cNvPicPr>
            <a:picLocks noChangeAspect="1"/>
          </p:cNvPicPr>
          <p:nvPr/>
        </p:nvPicPr>
        <p:blipFill>
          <a:blip r:embed="rId4"/>
          <a:stretch>
            <a:fillRect/>
          </a:stretch>
        </p:blipFill>
        <p:spPr>
          <a:xfrm>
            <a:off x="6095709" y="3824134"/>
            <a:ext cx="4052098" cy="2822962"/>
          </a:xfrm>
          <a:prstGeom prst="rect">
            <a:avLst/>
          </a:prstGeom>
        </p:spPr>
      </p:pic>
    </p:spTree>
    <p:extLst>
      <p:ext uri="{BB962C8B-B14F-4D97-AF65-F5344CB8AC3E}">
        <p14:creationId xmlns:p14="http://schemas.microsoft.com/office/powerpoint/2010/main" val="717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69" y="978407"/>
            <a:ext cx="9750081" cy="4126993"/>
          </a:xfrm>
        </p:spPr>
        <p:txBody>
          <a:bodyPr anchor="t">
            <a:normAutofit fontScale="90000"/>
          </a:bodyPr>
          <a:lstStyle/>
          <a:p>
            <a:pPr algn="ctr">
              <a:lnSpc>
                <a:spcPct val="90000"/>
              </a:lnSpc>
            </a:pPr>
            <a:r>
              <a:rPr lang="en-GB" sz="4000" dirty="0"/>
              <a:t>Using the new NLC LTA poster, staff worked collegiately to create a personalised poster which reflects learning, teaching and assessment within NMPS in May ‘25. This will be implemented across all classes from August ’25.</a:t>
            </a:r>
            <a:br>
              <a:rPr lang="en-GB" sz="4400" dirty="0">
                <a:solidFill>
                  <a:srgbClr val="FFFF00"/>
                </a:solidFill>
              </a:rPr>
            </a:br>
            <a:br>
              <a:rPr lang="en-GB" sz="4400" dirty="0">
                <a:solidFill>
                  <a:srgbClr val="FFFF00"/>
                </a:solidFill>
              </a:rPr>
            </a:br>
            <a:endParaRPr lang="en-GB" sz="4400" b="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10125074" y="508090"/>
            <a:ext cx="1540659" cy="5837913"/>
          </a:xfrm>
          <a:prstGeom prst="rect">
            <a:avLst/>
          </a:prstGeom>
        </p:spPr>
      </p:pic>
      <p:pic>
        <p:nvPicPr>
          <p:cNvPr id="3" name="Picture 2">
            <a:extLst>
              <a:ext uri="{FF2B5EF4-FFF2-40B4-BE49-F238E27FC236}">
                <a16:creationId xmlns:a16="http://schemas.microsoft.com/office/drawing/2014/main" id="{D75CB4BD-FB3E-8967-A52B-7A8D7BEE4C90}"/>
              </a:ext>
            </a:extLst>
          </p:cNvPr>
          <p:cNvPicPr>
            <a:picLocks noChangeAspect="1"/>
          </p:cNvPicPr>
          <p:nvPr/>
        </p:nvPicPr>
        <p:blipFill>
          <a:blip r:embed="rId3"/>
          <a:stretch>
            <a:fillRect/>
          </a:stretch>
        </p:blipFill>
        <p:spPr>
          <a:xfrm>
            <a:off x="517869" y="3965447"/>
            <a:ext cx="3455906" cy="2550335"/>
          </a:xfrm>
          <a:prstGeom prst="rect">
            <a:avLst/>
          </a:prstGeom>
        </p:spPr>
      </p:pic>
      <p:pic>
        <p:nvPicPr>
          <p:cNvPr id="5" name="Picture 4">
            <a:extLst>
              <a:ext uri="{FF2B5EF4-FFF2-40B4-BE49-F238E27FC236}">
                <a16:creationId xmlns:a16="http://schemas.microsoft.com/office/drawing/2014/main" id="{215CF067-4FA8-75F5-C5CF-607ABDAE2B21}"/>
              </a:ext>
            </a:extLst>
          </p:cNvPr>
          <p:cNvPicPr>
            <a:picLocks noChangeAspect="1"/>
          </p:cNvPicPr>
          <p:nvPr/>
        </p:nvPicPr>
        <p:blipFill>
          <a:blip r:embed="rId4"/>
          <a:stretch>
            <a:fillRect/>
          </a:stretch>
        </p:blipFill>
        <p:spPr>
          <a:xfrm>
            <a:off x="7624666" y="3623229"/>
            <a:ext cx="2241474" cy="2892553"/>
          </a:xfrm>
          <a:prstGeom prst="rect">
            <a:avLst/>
          </a:prstGeom>
        </p:spPr>
      </p:pic>
    </p:spTree>
    <p:extLst>
      <p:ext uri="{BB962C8B-B14F-4D97-AF65-F5344CB8AC3E}">
        <p14:creationId xmlns:p14="http://schemas.microsoft.com/office/powerpoint/2010/main" val="37681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6"/>
            <a:ext cx="8575330" cy="5615433"/>
          </a:xfrm>
        </p:spPr>
        <p:txBody>
          <a:bodyPr anchor="t">
            <a:noAutofit/>
          </a:bodyPr>
          <a:lstStyle/>
          <a:p>
            <a:pPr algn="ctr" fontAlgn="base"/>
            <a:r>
              <a:rPr lang="en-GB" sz="2200" dirty="0">
                <a:latin typeface="Arial" panose="020B0604020202020204" pitchFamily="34" charset="0"/>
                <a:cs typeface="Arial" panose="020B0604020202020204" pitchFamily="34" charset="0"/>
              </a:rPr>
              <a:t>RATIONALE:</a:t>
            </a:r>
            <a:r>
              <a:rPr lang="en-GB" sz="2200" b="0" dirty="0">
                <a:latin typeface="Arial" panose="020B0604020202020204" pitchFamily="34" charset="0"/>
                <a:cs typeface="Arial" panose="020B0604020202020204" pitchFamily="34" charset="0"/>
              </a:rPr>
              <a:t> </a:t>
            </a:r>
            <a:r>
              <a:rPr lang="en-GB" sz="2200" i="1" dirty="0">
                <a:latin typeface="Arial" panose="020B0604020202020204" pitchFamily="34" charset="0"/>
                <a:cs typeface="Arial" panose="020B0604020202020204" pitchFamily="34" charset="0"/>
              </a:rPr>
              <a:t>Our Why…</a:t>
            </a:r>
            <a:br>
              <a:rPr lang="en-GB" sz="2200" b="0" dirty="0">
                <a:latin typeface="Arial" panose="020B0604020202020204" pitchFamily="34" charset="0"/>
                <a:cs typeface="Arial" panose="020B0604020202020204" pitchFamily="34" charset="0"/>
              </a:rPr>
            </a:br>
            <a:br>
              <a:rPr lang="en-GB" sz="22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To continue to improve attainment within Literacy and Numeracy, and to further meet the needs of learners within our establishment. A refresh of the curriculum was required to allow us to adapt current pedagogy to incorporate learning which would allow learners to become critical thinkers, providing them with opportunities to develop Meta Skills and skills for life, learning and work.  </a:t>
            </a:r>
            <a:br>
              <a:rPr lang="en-GB" sz="2200" b="0" dirty="0">
                <a:latin typeface="Arial" panose="020B0604020202020204" pitchFamily="34" charset="0"/>
                <a:cs typeface="Arial" panose="020B0604020202020204" pitchFamily="34" charset="0"/>
              </a:rPr>
            </a:br>
            <a:br>
              <a:rPr lang="en-GB" sz="22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Through increasing parental engagement last session, our parent/carers now have a deeper understanding of the curriculum and how it is taught and were then able to give an informed opinion to contribute to the update of our school vision, values and aims, (previously created back in 2019), to reflect learners, parents/carers, staff, and the current educational landscape and to best meet the needs of all. </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8" name="Picture 7">
            <a:extLst>
              <a:ext uri="{FF2B5EF4-FFF2-40B4-BE49-F238E27FC236}">
                <a16:creationId xmlns:a16="http://schemas.microsoft.com/office/drawing/2014/main" id="{1CF84F4D-B6FC-C2CD-B1F7-142A6CC267CF}"/>
              </a:ext>
            </a:extLst>
          </p:cNvPr>
          <p:cNvPicPr>
            <a:picLocks noChangeAspect="1"/>
          </p:cNvPicPr>
          <p:nvPr/>
        </p:nvPicPr>
        <p:blipFill>
          <a:blip r:embed="rId3"/>
          <a:stretch>
            <a:fillRect/>
          </a:stretch>
        </p:blipFill>
        <p:spPr>
          <a:xfrm>
            <a:off x="10259452" y="4968421"/>
            <a:ext cx="1438781" cy="1438781"/>
          </a:xfrm>
          <a:prstGeom prst="rect">
            <a:avLst/>
          </a:prstGeom>
        </p:spPr>
      </p:pic>
      <p:pic>
        <p:nvPicPr>
          <p:cNvPr id="9" name="Picture 8">
            <a:extLst>
              <a:ext uri="{FF2B5EF4-FFF2-40B4-BE49-F238E27FC236}">
                <a16:creationId xmlns:a16="http://schemas.microsoft.com/office/drawing/2014/main" id="{218BFEF1-BC54-7F96-563B-20C0BBB31371}"/>
              </a:ext>
            </a:extLst>
          </p:cNvPr>
          <p:cNvPicPr>
            <a:picLocks noChangeAspect="1"/>
          </p:cNvPicPr>
          <p:nvPr/>
        </p:nvPicPr>
        <p:blipFill>
          <a:blip r:embed="rId4"/>
          <a:stretch>
            <a:fillRect/>
          </a:stretch>
        </p:blipFill>
        <p:spPr>
          <a:xfrm>
            <a:off x="10119233" y="446891"/>
            <a:ext cx="1719221" cy="1719221"/>
          </a:xfrm>
          <a:prstGeom prst="rect">
            <a:avLst/>
          </a:prstGeom>
        </p:spPr>
      </p:pic>
    </p:spTree>
    <p:extLst>
      <p:ext uri="{BB962C8B-B14F-4D97-AF65-F5344CB8AC3E}">
        <p14:creationId xmlns:p14="http://schemas.microsoft.com/office/powerpoint/2010/main" val="28539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403093"/>
          </a:xfrm>
        </p:spPr>
        <p:txBody>
          <a:bodyPr anchor="t">
            <a:normAutofit fontScale="90000"/>
          </a:bodyPr>
          <a:lstStyle/>
          <a:p>
            <a:pPr algn="ctr"/>
            <a:r>
              <a:rPr lang="en-GB" sz="4400" dirty="0"/>
              <a:t>In November 2024, all classes across the school completed self-evaluation of HIGIOS indicator 2.1.</a:t>
            </a:r>
            <a:br>
              <a:rPr lang="en-GB" sz="4400" dirty="0"/>
            </a:br>
            <a:r>
              <a:rPr lang="en-GB" sz="4400" dirty="0"/>
              <a:t>75.37% of pupils RAG rated this indictor as </a:t>
            </a:r>
            <a:r>
              <a:rPr lang="en-GB" sz="4400" u="sng" dirty="0"/>
              <a:t>GREEN, on average</a:t>
            </a:r>
            <a:r>
              <a:rPr lang="en-GB" sz="4400" dirty="0"/>
              <a:t>.</a:t>
            </a:r>
            <a:br>
              <a:rPr lang="en-GB" sz="4400" dirty="0"/>
            </a:br>
            <a:endParaRPr lang="en-GB" sz="4400" b="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11" name="Picture 10" descr="A graph of a number of points&#10;&#10;Description automatically generated with medium confidence">
            <a:extLst>
              <a:ext uri="{FF2B5EF4-FFF2-40B4-BE49-F238E27FC236}">
                <a16:creationId xmlns:a16="http://schemas.microsoft.com/office/drawing/2014/main" id="{DAF2185B-EB2D-FD41-2E58-E932388C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626" y="3988236"/>
            <a:ext cx="4654789" cy="2743341"/>
          </a:xfrm>
          <a:prstGeom prst="rect">
            <a:avLst/>
          </a:prstGeom>
        </p:spPr>
      </p:pic>
    </p:spTree>
    <p:extLst>
      <p:ext uri="{BB962C8B-B14F-4D97-AF65-F5344CB8AC3E}">
        <p14:creationId xmlns:p14="http://schemas.microsoft.com/office/powerpoint/2010/main" val="23492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977640"/>
          </a:xfrm>
        </p:spPr>
        <p:txBody>
          <a:bodyPr anchor="t">
            <a:normAutofit fontScale="90000"/>
          </a:bodyPr>
          <a:lstStyle/>
          <a:p>
            <a:pPr algn="ctr">
              <a:lnSpc>
                <a:spcPct val="90000"/>
              </a:lnSpc>
            </a:pPr>
            <a:r>
              <a:rPr lang="en-GB" sz="4400" dirty="0"/>
              <a:t>During our Term 2 ‘24 Parent’s Consultation Evening, Parents and carers were asked to complete a consultation about our 4 Capacities and to generate words to build and shape our new vision, values and aims.</a:t>
            </a:r>
            <a:br>
              <a:rPr lang="en-GB" sz="4400" dirty="0">
                <a:solidFill>
                  <a:srgbClr val="FFFF00"/>
                </a:solidFill>
              </a:rPr>
            </a:br>
            <a:endParaRPr lang="en-GB" sz="4400" b="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sp>
        <p:nvSpPr>
          <p:cNvPr id="9" name="Rectangle 8">
            <a:extLst>
              <a:ext uri="{FF2B5EF4-FFF2-40B4-BE49-F238E27FC236}">
                <a16:creationId xmlns:a16="http://schemas.microsoft.com/office/drawing/2014/main" id="{84E87F1E-351B-DADB-B475-55F2FE23DA6B}"/>
              </a:ext>
            </a:extLst>
          </p:cNvPr>
          <p:cNvSpPr/>
          <p:nvPr/>
        </p:nvSpPr>
        <p:spPr>
          <a:xfrm>
            <a:off x="762000" y="4332224"/>
            <a:ext cx="3305175" cy="2345857"/>
          </a:xfrm>
          <a:prstGeom prst="rect">
            <a:avLst/>
          </a:prstGeom>
          <a:solidFill>
            <a:srgbClr val="00B0F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504E671-41BE-47FE-39E2-4B661B48AA3A}"/>
              </a:ext>
            </a:extLst>
          </p:cNvPr>
          <p:cNvPicPr>
            <a:picLocks noChangeAspect="1"/>
          </p:cNvPicPr>
          <p:nvPr/>
        </p:nvPicPr>
        <p:blipFill>
          <a:blip r:embed="rId3"/>
          <a:stretch>
            <a:fillRect/>
          </a:stretch>
        </p:blipFill>
        <p:spPr>
          <a:xfrm>
            <a:off x="1214679" y="4491730"/>
            <a:ext cx="2399815" cy="2053935"/>
          </a:xfrm>
          <a:prstGeom prst="rect">
            <a:avLst/>
          </a:prstGeom>
        </p:spPr>
      </p:pic>
      <p:sp>
        <p:nvSpPr>
          <p:cNvPr id="12" name="Rectangle 11">
            <a:extLst>
              <a:ext uri="{FF2B5EF4-FFF2-40B4-BE49-F238E27FC236}">
                <a16:creationId xmlns:a16="http://schemas.microsoft.com/office/drawing/2014/main" id="{04D597C2-7623-8B3B-26C4-2B4382A80226}"/>
              </a:ext>
            </a:extLst>
          </p:cNvPr>
          <p:cNvSpPr/>
          <p:nvPr/>
        </p:nvSpPr>
        <p:spPr>
          <a:xfrm>
            <a:off x="5788025" y="4295639"/>
            <a:ext cx="3305175" cy="2345857"/>
          </a:xfrm>
          <a:prstGeom prst="rect">
            <a:avLst/>
          </a:prstGeom>
          <a:solidFill>
            <a:srgbClr val="00B0F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27173ED-1610-CA2C-1327-16A2B0FC92DA}"/>
              </a:ext>
            </a:extLst>
          </p:cNvPr>
          <p:cNvPicPr>
            <a:picLocks noChangeAspect="1"/>
          </p:cNvPicPr>
          <p:nvPr/>
        </p:nvPicPr>
        <p:blipFill>
          <a:blip r:embed="rId4"/>
          <a:stretch>
            <a:fillRect/>
          </a:stretch>
        </p:blipFill>
        <p:spPr>
          <a:xfrm>
            <a:off x="6249841" y="4391134"/>
            <a:ext cx="2381541" cy="2154531"/>
          </a:xfrm>
          <a:prstGeom prst="rect">
            <a:avLst/>
          </a:prstGeom>
        </p:spPr>
      </p:pic>
    </p:spTree>
    <p:extLst>
      <p:ext uri="{BB962C8B-B14F-4D97-AF65-F5344CB8AC3E}">
        <p14:creationId xmlns:p14="http://schemas.microsoft.com/office/powerpoint/2010/main" val="19266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977640"/>
          </a:xfrm>
        </p:spPr>
        <p:txBody>
          <a:bodyPr anchor="t">
            <a:normAutofit/>
          </a:bodyPr>
          <a:lstStyle/>
          <a:p>
            <a:pPr algn="ctr">
              <a:lnSpc>
                <a:spcPct val="90000"/>
              </a:lnSpc>
            </a:pPr>
            <a:r>
              <a:rPr lang="en-GB" sz="4000" dirty="0"/>
              <a:t>During Term 3 of 2024, all learners were asked to create a list of words which they felt best reflect our school and nursery to help build and shape our new school values, vision and aims.</a:t>
            </a:r>
            <a:endParaRPr lang="en-GB" sz="4000" b="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5" name="Picture 4">
            <a:extLst>
              <a:ext uri="{FF2B5EF4-FFF2-40B4-BE49-F238E27FC236}">
                <a16:creationId xmlns:a16="http://schemas.microsoft.com/office/drawing/2014/main" id="{C870383A-813D-7229-F7FD-BADFCF521D38}"/>
              </a:ext>
            </a:extLst>
          </p:cNvPr>
          <p:cNvPicPr>
            <a:picLocks noChangeAspect="1"/>
          </p:cNvPicPr>
          <p:nvPr/>
        </p:nvPicPr>
        <p:blipFill>
          <a:blip r:embed="rId3"/>
          <a:stretch>
            <a:fillRect/>
          </a:stretch>
        </p:blipFill>
        <p:spPr>
          <a:xfrm>
            <a:off x="517869" y="4194587"/>
            <a:ext cx="4004284" cy="2442750"/>
          </a:xfrm>
          <a:prstGeom prst="rect">
            <a:avLst/>
          </a:prstGeom>
        </p:spPr>
      </p:pic>
      <p:pic>
        <p:nvPicPr>
          <p:cNvPr id="7" name="Picture 6">
            <a:extLst>
              <a:ext uri="{FF2B5EF4-FFF2-40B4-BE49-F238E27FC236}">
                <a16:creationId xmlns:a16="http://schemas.microsoft.com/office/drawing/2014/main" id="{6F6FA8AE-80AA-C198-4E44-22C568829B4B}"/>
              </a:ext>
            </a:extLst>
          </p:cNvPr>
          <p:cNvPicPr>
            <a:picLocks noChangeAspect="1"/>
          </p:cNvPicPr>
          <p:nvPr/>
        </p:nvPicPr>
        <p:blipFill>
          <a:blip r:embed="rId4"/>
          <a:stretch>
            <a:fillRect/>
          </a:stretch>
        </p:blipFill>
        <p:spPr>
          <a:xfrm>
            <a:off x="5690906" y="4309700"/>
            <a:ext cx="4004284" cy="2295291"/>
          </a:xfrm>
          <a:prstGeom prst="rect">
            <a:avLst/>
          </a:prstGeom>
        </p:spPr>
      </p:pic>
    </p:spTree>
    <p:extLst>
      <p:ext uri="{BB962C8B-B14F-4D97-AF65-F5344CB8AC3E}">
        <p14:creationId xmlns:p14="http://schemas.microsoft.com/office/powerpoint/2010/main" val="12706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911414"/>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1364743"/>
          </a:xfrm>
        </p:spPr>
        <p:txBody>
          <a:bodyPr anchor="t">
            <a:normAutofit/>
          </a:bodyPr>
          <a:lstStyle/>
          <a:p>
            <a:pPr algn="ctr">
              <a:lnSpc>
                <a:spcPct val="90000"/>
              </a:lnSpc>
            </a:pPr>
            <a:r>
              <a:rPr lang="en-GB" sz="4400">
                <a:latin typeface="Arial" panose="020B0604020202020204" pitchFamily="34" charset="0"/>
                <a:cs typeface="Arial" panose="020B0604020202020204" pitchFamily="34" charset="0"/>
              </a:rPr>
              <a:t>Our New School &amp; Nursery Values</a:t>
            </a:r>
            <a:endParaRPr lang="en-GB"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CBBF04C-C2E9-B994-0E30-20A00B6F4D78}"/>
              </a:ext>
            </a:extLst>
          </p:cNvPr>
          <p:cNvSpPr>
            <a:spLocks noGrp="1"/>
          </p:cNvSpPr>
          <p:nvPr>
            <p:ph type="subTitle" idx="1"/>
          </p:nvPr>
        </p:nvSpPr>
        <p:spPr>
          <a:xfrm>
            <a:off x="695692" y="2467861"/>
            <a:ext cx="6467108" cy="4044699"/>
          </a:xfrm>
        </p:spPr>
        <p:txBody>
          <a:bodyPr anchor="ctr">
            <a:noAutofit/>
          </a:bodyPr>
          <a:lstStyle/>
          <a:p>
            <a:pPr algn="ctr">
              <a:lnSpc>
                <a:spcPct val="100000"/>
              </a:lnSpc>
            </a:pPr>
            <a:r>
              <a:rPr lang="en-GB" sz="3600" i="0" dirty="0">
                <a:latin typeface="Arial"/>
                <a:cs typeface="Arial"/>
              </a:rPr>
              <a:t>We asked the children of the school and nursery, their parents and carers and all the staff to think of words which best describe NMPS &amp; NMNC</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words&#10;&#10;Description automatically generated">
            <a:extLst>
              <a:ext uri="{FF2B5EF4-FFF2-40B4-BE49-F238E27FC236}">
                <a16:creationId xmlns:a16="http://schemas.microsoft.com/office/drawing/2014/main" id="{25812115-C580-B710-F9EC-7452A0F24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762" y="2664188"/>
            <a:ext cx="4423571" cy="3536443"/>
          </a:xfrm>
          <a:prstGeom prst="rect">
            <a:avLst/>
          </a:prstGeom>
        </p:spPr>
      </p:pic>
    </p:spTree>
    <p:extLst>
      <p:ext uri="{BB962C8B-B14F-4D97-AF65-F5344CB8AC3E}">
        <p14:creationId xmlns:p14="http://schemas.microsoft.com/office/powerpoint/2010/main" val="26263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841243"/>
          </a:xfrm>
        </p:spPr>
        <p:txBody>
          <a:bodyPr anchor="t">
            <a:normAutofit fontScale="90000"/>
          </a:bodyPr>
          <a:lstStyle/>
          <a:p>
            <a:pPr algn="ctr"/>
            <a:r>
              <a:rPr lang="en-GB" sz="4400" dirty="0"/>
              <a:t>During Term 2, The Wee Leadership collated the values words generated from learners and parents and carers and used NMPS to narrow down our 4 new values:</a:t>
            </a:r>
            <a:br>
              <a:rPr lang="en-GB" sz="4400" dirty="0"/>
            </a:br>
            <a:r>
              <a:rPr lang="en-GB" sz="4400" dirty="0">
                <a:solidFill>
                  <a:srgbClr val="0070C0"/>
                </a:solidFill>
              </a:rPr>
              <a:t>Nurture, Mindful, Passion &amp; Success</a:t>
            </a:r>
            <a:br>
              <a:rPr lang="en-GB" sz="4400" dirty="0">
                <a:solidFill>
                  <a:srgbClr val="FFFF00"/>
                </a:solidFill>
              </a:rPr>
            </a:br>
            <a:endParaRPr lang="en-GB" sz="44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5" name="Picture 4">
            <a:extLst>
              <a:ext uri="{FF2B5EF4-FFF2-40B4-BE49-F238E27FC236}">
                <a16:creationId xmlns:a16="http://schemas.microsoft.com/office/drawing/2014/main" id="{A0C6A0D4-664B-CC1A-3953-6791BF95452A}"/>
              </a:ext>
            </a:extLst>
          </p:cNvPr>
          <p:cNvPicPr>
            <a:picLocks noChangeAspect="1"/>
          </p:cNvPicPr>
          <p:nvPr/>
        </p:nvPicPr>
        <p:blipFill>
          <a:blip r:embed="rId3"/>
          <a:stretch>
            <a:fillRect/>
          </a:stretch>
        </p:blipFill>
        <p:spPr>
          <a:xfrm>
            <a:off x="4974506" y="4902103"/>
            <a:ext cx="1580876" cy="1580876"/>
          </a:xfrm>
          <a:prstGeom prst="rect">
            <a:avLst/>
          </a:prstGeom>
        </p:spPr>
      </p:pic>
      <p:pic>
        <p:nvPicPr>
          <p:cNvPr id="6" name="Picture 5">
            <a:extLst>
              <a:ext uri="{FF2B5EF4-FFF2-40B4-BE49-F238E27FC236}">
                <a16:creationId xmlns:a16="http://schemas.microsoft.com/office/drawing/2014/main" id="{B12DBFC9-A531-1043-B91A-273CDC1DC81F}"/>
              </a:ext>
            </a:extLst>
          </p:cNvPr>
          <p:cNvPicPr>
            <a:picLocks noChangeAspect="1"/>
          </p:cNvPicPr>
          <p:nvPr/>
        </p:nvPicPr>
        <p:blipFill>
          <a:blip r:embed="rId4"/>
          <a:stretch>
            <a:fillRect/>
          </a:stretch>
        </p:blipFill>
        <p:spPr>
          <a:xfrm>
            <a:off x="2792350" y="4819650"/>
            <a:ext cx="1719221" cy="1719221"/>
          </a:xfrm>
          <a:prstGeom prst="rect">
            <a:avLst/>
          </a:prstGeom>
        </p:spPr>
      </p:pic>
    </p:spTree>
    <p:extLst>
      <p:ext uri="{BB962C8B-B14F-4D97-AF65-F5344CB8AC3E}">
        <p14:creationId xmlns:p14="http://schemas.microsoft.com/office/powerpoint/2010/main" val="428792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928E6A-D3C0-66A4-E794-3690F6D85BFB}"/>
              </a:ext>
            </a:extLst>
          </p:cNvPr>
          <p:cNvSpPr txBox="1"/>
          <p:nvPr/>
        </p:nvSpPr>
        <p:spPr>
          <a:xfrm>
            <a:off x="690590" y="1165459"/>
            <a:ext cx="8575330" cy="2001306"/>
          </a:xfrm>
          <a:prstGeom prst="rect">
            <a:avLst/>
          </a:prstGeom>
          <a:solidFill>
            <a:srgbClr val="00B0F0"/>
          </a:solidFill>
        </p:spPr>
        <p:txBody>
          <a:bodyPr wrap="square" rtlCol="0">
            <a:spAutoFit/>
          </a:bodyPr>
          <a:lstStyle/>
          <a:p>
            <a:endParaRPr lang="en-GB" dirty="0"/>
          </a:p>
        </p:txBody>
      </p:sp>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62E9C-EB32-F4F4-1580-0FF2F202AD96}"/>
              </a:ext>
            </a:extLst>
          </p:cNvPr>
          <p:cNvSpPr>
            <a:spLocks noGrp="1"/>
          </p:cNvSpPr>
          <p:nvPr>
            <p:ph type="ctrTitle"/>
          </p:nvPr>
        </p:nvSpPr>
        <p:spPr>
          <a:xfrm>
            <a:off x="517870" y="978407"/>
            <a:ext cx="8575330" cy="3977640"/>
          </a:xfrm>
        </p:spPr>
        <p:txBody>
          <a:bodyPr anchor="t">
            <a:normAutofit/>
          </a:bodyPr>
          <a:lstStyle/>
          <a:p>
            <a:pPr algn="ctr">
              <a:lnSpc>
                <a:spcPct val="90000"/>
              </a:lnSpc>
            </a:pPr>
            <a:r>
              <a:rPr lang="en-GB" sz="4400" b="0" dirty="0">
                <a:latin typeface="Arial" panose="020B0604020202020204" pitchFamily="34" charset="0"/>
                <a:cs typeface="Arial" panose="020B0604020202020204" pitchFamily="34" charset="0"/>
              </a:rPr>
              <a:t>Staff came together in February ‘25 to brainstorm ideas to update </a:t>
            </a:r>
            <a:r>
              <a:rPr lang="en-GB" sz="4400" b="0">
                <a:latin typeface="Arial" panose="020B0604020202020204" pitchFamily="34" charset="0"/>
                <a:cs typeface="Arial" panose="020B0604020202020204" pitchFamily="34" charset="0"/>
              </a:rPr>
              <a:t>our Curriculum Rationale Design.</a:t>
            </a:r>
            <a:endParaRPr lang="en-GB" sz="4400" b="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CBBF04C-C2E9-B994-0E30-20A00B6F4D78}"/>
              </a:ext>
            </a:extLst>
          </p:cNvPr>
          <p:cNvSpPr>
            <a:spLocks noGrp="1"/>
          </p:cNvSpPr>
          <p:nvPr>
            <p:ph type="subTitle" idx="1"/>
          </p:nvPr>
        </p:nvSpPr>
        <p:spPr>
          <a:xfrm>
            <a:off x="695692" y="3166765"/>
            <a:ext cx="8047010" cy="3094803"/>
          </a:xfrm>
        </p:spPr>
        <p:txBody>
          <a:bodyPr anchor="ctr">
            <a:noAutofit/>
          </a:bodyPr>
          <a:lstStyle/>
          <a:p>
            <a:pPr algn="ctr">
              <a:lnSpc>
                <a:spcPct val="100000"/>
              </a:lnSpc>
            </a:pPr>
            <a:r>
              <a:rPr lang="en-GB" sz="3600" i="0" dirty="0">
                <a:highlight>
                  <a:srgbClr val="FFFF00"/>
                </a:highlight>
                <a:latin typeface="Arial"/>
                <a:cs typeface="Arial"/>
              </a:rPr>
              <a:t>Insert Photo Here</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spTree>
    <p:extLst>
      <p:ext uri="{BB962C8B-B14F-4D97-AF65-F5344CB8AC3E}">
        <p14:creationId xmlns:p14="http://schemas.microsoft.com/office/powerpoint/2010/main" val="237092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CBBF04C-C2E9-B994-0E30-20A00B6F4D78}"/>
              </a:ext>
            </a:extLst>
          </p:cNvPr>
          <p:cNvSpPr>
            <a:spLocks noGrp="1"/>
          </p:cNvSpPr>
          <p:nvPr>
            <p:ph type="subTitle" idx="1"/>
          </p:nvPr>
        </p:nvSpPr>
        <p:spPr>
          <a:xfrm>
            <a:off x="526266" y="728804"/>
            <a:ext cx="8047010" cy="3094803"/>
          </a:xfrm>
        </p:spPr>
        <p:txBody>
          <a:bodyPr anchor="ctr">
            <a:noAutofit/>
          </a:bodyPr>
          <a:lstStyle/>
          <a:p>
            <a:pPr algn="ctr">
              <a:lnSpc>
                <a:spcPct val="100000"/>
              </a:lnSpc>
            </a:pPr>
            <a:r>
              <a:rPr lang="en-GB" sz="3600" i="0" dirty="0">
                <a:latin typeface="Arial"/>
                <a:cs typeface="Arial"/>
              </a:rPr>
              <a:t>The ‘Wee Leadership Team then choose the elements from each design that they felt best represented us as a school and nursery and agreed on the final look of our Curriculum Design.</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557784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463BF-D21E-8A83-A226-75A4E297F160}"/>
              </a:ext>
            </a:extLst>
          </p:cNvPr>
          <p:cNvPicPr>
            <a:picLocks noChangeAspect="1"/>
          </p:cNvPicPr>
          <p:nvPr/>
        </p:nvPicPr>
        <p:blipFill>
          <a:blip r:embed="rId2"/>
          <a:srcRect l="36161" r="1" b="1"/>
          <a:stretch>
            <a:fillRect/>
          </a:stretch>
        </p:blipFill>
        <p:spPr>
          <a:xfrm>
            <a:off x="9265920" y="508090"/>
            <a:ext cx="2399814" cy="5837913"/>
          </a:xfrm>
          <a:prstGeom prst="rect">
            <a:avLst/>
          </a:prstGeom>
        </p:spPr>
      </p:pic>
      <p:pic>
        <p:nvPicPr>
          <p:cNvPr id="5" name="Picture 4">
            <a:extLst>
              <a:ext uri="{FF2B5EF4-FFF2-40B4-BE49-F238E27FC236}">
                <a16:creationId xmlns:a16="http://schemas.microsoft.com/office/drawing/2014/main" id="{136477BA-FC0D-5244-F03D-B592F85A1E42}"/>
              </a:ext>
            </a:extLst>
          </p:cNvPr>
          <p:cNvPicPr>
            <a:picLocks noChangeAspect="1"/>
          </p:cNvPicPr>
          <p:nvPr/>
        </p:nvPicPr>
        <p:blipFill>
          <a:blip r:embed="rId3"/>
          <a:stretch>
            <a:fillRect/>
          </a:stretch>
        </p:blipFill>
        <p:spPr>
          <a:xfrm>
            <a:off x="1959127" y="3823607"/>
            <a:ext cx="5347666" cy="2813221"/>
          </a:xfrm>
          <a:prstGeom prst="rect">
            <a:avLst/>
          </a:prstGeom>
        </p:spPr>
      </p:pic>
    </p:spTree>
    <p:extLst>
      <p:ext uri="{BB962C8B-B14F-4D97-AF65-F5344CB8AC3E}">
        <p14:creationId xmlns:p14="http://schemas.microsoft.com/office/powerpoint/2010/main" val="39406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A6072E983B2C4E8312FBAC67557A67" ma:contentTypeVersion="18" ma:contentTypeDescription="Create a new document." ma:contentTypeScope="" ma:versionID="65dded36f1ec5bd3098fc829d7a7d0c7">
  <xsd:schema xmlns:xsd="http://www.w3.org/2001/XMLSchema" xmlns:xs="http://www.w3.org/2001/XMLSchema" xmlns:p="http://schemas.microsoft.com/office/2006/metadata/properties" xmlns:ns3="898e580e-876c-4558-a7ea-06654f633424" xmlns:ns4="a82cf895-fbeb-475d-b0ce-5baa90a2bbe1" targetNamespace="http://schemas.microsoft.com/office/2006/metadata/properties" ma:root="true" ma:fieldsID="c9e9fc18dac2fb8d3ba1c807ba83bc8e" ns3:_="" ns4:_="">
    <xsd:import namespace="898e580e-876c-4558-a7ea-06654f633424"/>
    <xsd:import namespace="a82cf895-fbeb-475d-b0ce-5baa90a2bbe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580e-876c-4558-a7ea-06654f633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activity" ma:index="24" nillable="true" ma:displayName="_activity" ma:hidden="true" ma:internalName="_activity">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cf895-fbeb-475d-b0ce-5baa90a2bb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98e580e-876c-4558-a7ea-06654f633424" xsi:nil="true"/>
  </documentManagement>
</p:properties>
</file>

<file path=customXml/itemProps1.xml><?xml version="1.0" encoding="utf-8"?>
<ds:datastoreItem xmlns:ds="http://schemas.openxmlformats.org/officeDocument/2006/customXml" ds:itemID="{7EA2F3A8-B61C-474B-B4F7-405F6A2C10F6}">
  <ds:schemaRefs>
    <ds:schemaRef ds:uri="http://schemas.microsoft.com/sharepoint/v3/contenttype/forms"/>
  </ds:schemaRefs>
</ds:datastoreItem>
</file>

<file path=customXml/itemProps2.xml><?xml version="1.0" encoding="utf-8"?>
<ds:datastoreItem xmlns:ds="http://schemas.openxmlformats.org/officeDocument/2006/customXml" ds:itemID="{1BC58366-6B43-4324-8026-6629E7F2145D}">
  <ds:schemaRefs>
    <ds:schemaRef ds:uri="898e580e-876c-4558-a7ea-06654f633424"/>
    <ds:schemaRef ds:uri="a82cf895-fbeb-475d-b0ce-5baa90a2bb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16D666-0B13-4601-BF2A-79F5CF4B7D6C}">
  <ds:schemaRefs>
    <ds:schemaRef ds:uri="http://purl.org/dc/terms/"/>
    <ds:schemaRef ds:uri="http://www.w3.org/XML/1998/namespace"/>
    <ds:schemaRef ds:uri="898e580e-876c-4558-a7ea-06654f633424"/>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infopath/2007/PartnerControls"/>
    <ds:schemaRef ds:uri="a82cf895-fbeb-475d-b0ce-5baa90a2bbe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41262</TotalTime>
  <Words>480</Words>
  <Application>Microsoft Office PowerPoint</Application>
  <PresentationFormat>Widescreen</PresentationFormat>
  <Paragraphs>13</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Bierstadt</vt:lpstr>
      <vt:lpstr>GestaltVTI</vt:lpstr>
      <vt:lpstr>New Monkland Primary School &amp; Nursery Class Curriculum Refresh Update &amp; Refresh SIP Priority 2023-2025</vt:lpstr>
      <vt:lpstr>RATIONALE: Our Why…  To continue to improve attainment within Literacy and Numeracy, and to further meet the needs of learners within our establishment. A refresh of the curriculum was required to allow us to adapt current pedagogy to incorporate learning which would allow learners to become critical thinkers, providing them with opportunities to develop Meta Skills and skills for life, learning and work.    Through increasing parental engagement last session, our parent/carers now have a deeper understanding of the curriculum and how it is taught and were then able to give an informed opinion to contribute to the update of our school vision, values and aims, (previously created back in 2019), to reflect learners, parents/carers, staff, and the current educational landscape and to best meet the needs of all. </vt:lpstr>
      <vt:lpstr>In November 2024, all classes across the school completed self-evaluation of HIGIOS indicator 2.1. 75.37% of pupils RAG rated this indictor as GREEN, on average. </vt:lpstr>
      <vt:lpstr>During our Term 2 ‘24 Parent’s Consultation Evening, Parents and carers were asked to complete a consultation about our 4 Capacities and to generate words to build and shape our new vision, values and aims. </vt:lpstr>
      <vt:lpstr>During Term 3 of 2024, all learners were asked to create a list of words which they felt best reflect our school and nursery to help build and shape our new school values, vision and aims.</vt:lpstr>
      <vt:lpstr>Our New School &amp; Nursery Values</vt:lpstr>
      <vt:lpstr>During Term 2, The Wee Leadership collated the values words generated from learners and parents and carers and used NMPS to narrow down our 4 new values: Nurture, Mindful, Passion &amp; Success </vt:lpstr>
      <vt:lpstr>Staff came together in February ‘25 to brainstorm ideas to update our Curriculum Rationale Design.</vt:lpstr>
      <vt:lpstr>PowerPoint Presentation</vt:lpstr>
      <vt:lpstr>In Term 3, staff collated the words generated form parent/carer consultations to find commonality and themes which was used to generate an updated and refreshed Vision and Aims. </vt:lpstr>
      <vt:lpstr>Using the new NLC LTA poster, staff worked collegiately to create a personalised poster which reflects learning, teaching and assessment within NMPS in May ‘25. This will be implemented across all classes from August ’25.  </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came together during our February In-Service  ‘25 to brainstorm ideas to update our Curriculum Rational Design.</dc:title>
  <dc:creator>Mrs Polatajko</dc:creator>
  <cp:lastModifiedBy>Mrs Polatajko</cp:lastModifiedBy>
  <cp:revision>2</cp:revision>
  <cp:lastPrinted>2025-05-28T09:31:26Z</cp:lastPrinted>
  <dcterms:created xsi:type="dcterms:W3CDTF">2025-05-20T13:58:41Z</dcterms:created>
  <dcterms:modified xsi:type="dcterms:W3CDTF">2025-06-25T10:56:50Z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0x01010096A6072E983B2C4E8312FBAC67557A67</vt:lpwstr>
  </property>
</Properties>
</file>