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16"/>
  </p:handoutMasterIdLst>
  <p:sldIdLst>
    <p:sldId id="267" r:id="rId2"/>
    <p:sldId id="287" r:id="rId3"/>
    <p:sldId id="270" r:id="rId4"/>
    <p:sldId id="271" r:id="rId5"/>
    <p:sldId id="285" r:id="rId6"/>
    <p:sldId id="273" r:id="rId7"/>
    <p:sldId id="274" r:id="rId8"/>
    <p:sldId id="283" r:id="rId9"/>
    <p:sldId id="282" r:id="rId10"/>
    <p:sldId id="284"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79758D-5CA7-664B-959B-1E78C07FD174}" type="datetimeFigureOut">
              <a:rPr lang="en-US" smtClean="0"/>
              <a:pPr/>
              <a:t>5/16/2020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E9E360-8A08-CF48-93F2-FD06B01562AE}" type="slidenum">
              <a:rPr lang="en-US" smtClean="0"/>
              <a:pPr/>
              <a:t>‹#›</a:t>
            </a:fld>
            <a:endParaRPr lang="en-US"/>
          </a:p>
        </p:txBody>
      </p:sp>
    </p:spTree>
    <p:extLst>
      <p:ext uri="{BB962C8B-B14F-4D97-AF65-F5344CB8AC3E}">
        <p14:creationId xmlns:p14="http://schemas.microsoft.com/office/powerpoint/2010/main" val="3455170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5/16/2020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mailto:ht@netherton.n-lanark.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www.ea.n-lanark.sch.uk/litbase/information/000C338B-00870BE7.7/board.jpg" TargetMode="External"/><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126" y="342824"/>
            <a:ext cx="7886700" cy="1274762"/>
          </a:xfrm>
        </p:spPr>
        <p:txBody>
          <a:bodyPr>
            <a:noAutofit/>
          </a:bodyPr>
          <a:lstStyle/>
          <a:p>
            <a:pPr algn="ctr"/>
            <a:r>
              <a:rPr lang="en-GB" sz="5400" b="1" u="sng" dirty="0">
                <a:latin typeface="SassoonPrimaryInfant" panose="00000400000000000000" pitchFamily="2" charset="0"/>
              </a:rPr>
              <a:t>Welcome to </a:t>
            </a:r>
            <a:r>
              <a:rPr lang="en-GB" sz="5400" b="1" u="sng" dirty="0" err="1">
                <a:latin typeface="SassoonPrimaryInfant" panose="00000400000000000000" pitchFamily="2" charset="0"/>
              </a:rPr>
              <a:t>Netherton</a:t>
            </a:r>
            <a:r>
              <a:rPr lang="en-GB" sz="5400" b="1" u="sng" dirty="0">
                <a:latin typeface="SassoonPrimaryInfant" panose="00000400000000000000" pitchFamily="2" charset="0"/>
              </a:rPr>
              <a:t>!</a:t>
            </a:r>
          </a:p>
        </p:txBody>
      </p:sp>
      <p:pic>
        <p:nvPicPr>
          <p:cNvPr id="7" name="Picture 6" descr="C:\Users\StaffUser\Desktop\netherton.gif"/>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896" y="1733496"/>
            <a:ext cx="1470091" cy="2238897"/>
          </a:xfrm>
          <a:prstGeom prst="rect">
            <a:avLst/>
          </a:prstGeom>
          <a:noFill/>
          <a:ln>
            <a:noFill/>
          </a:ln>
        </p:spPr>
      </p:pic>
      <p:sp>
        <p:nvSpPr>
          <p:cNvPr id="4" name="Rectangle 3"/>
          <p:cNvSpPr/>
          <p:nvPr/>
        </p:nvSpPr>
        <p:spPr>
          <a:xfrm>
            <a:off x="1260959" y="1733496"/>
            <a:ext cx="6713034" cy="3970318"/>
          </a:xfrm>
          <a:prstGeom prst="rect">
            <a:avLst/>
          </a:prstGeom>
        </p:spPr>
        <p:txBody>
          <a:bodyPr wrap="square">
            <a:spAutoFit/>
          </a:bodyPr>
          <a:lstStyle/>
          <a:p>
            <a:pPr algn="ctr">
              <a:spcAft>
                <a:spcPts val="0"/>
              </a:spcAft>
            </a:pPr>
            <a:r>
              <a:rPr lang="en-GB" sz="3600" b="1" i="1" dirty="0" smtClean="0">
                <a:solidFill>
                  <a:srgbClr val="5B9BD5"/>
                </a:solidFill>
                <a:latin typeface="Comic Sans MS" pitchFamily="66" charset="0"/>
                <a:ea typeface="Times New Roman" panose="02020603050405020304" pitchFamily="18" charset="0"/>
              </a:rPr>
              <a:t>Safe! Respected! Achieving!</a:t>
            </a:r>
          </a:p>
          <a:p>
            <a:pPr algn="ctr">
              <a:spcAft>
                <a:spcPts val="0"/>
              </a:spcAft>
            </a:pPr>
            <a:endParaRPr lang="en-GB" sz="3600" i="1" dirty="0" smtClean="0">
              <a:solidFill>
                <a:srgbClr val="5B9BD5"/>
              </a:solidFill>
              <a:effectLst/>
              <a:latin typeface="Comic Sans MS" pitchFamily="66" charset="0"/>
              <a:ea typeface="Times New Roman" panose="02020603050405020304" pitchFamily="18" charset="0"/>
            </a:endParaRPr>
          </a:p>
          <a:p>
            <a:pPr algn="ctr">
              <a:spcAft>
                <a:spcPts val="0"/>
              </a:spcAft>
            </a:pPr>
            <a:r>
              <a:rPr lang="en-GB" sz="3600" b="1" i="1" dirty="0" smtClean="0">
                <a:solidFill>
                  <a:srgbClr val="5B9BD5"/>
                </a:solidFill>
                <a:latin typeface="Comic Sans MS" pitchFamily="66" charset="0"/>
                <a:ea typeface="Times New Roman" panose="02020603050405020304" pitchFamily="18" charset="0"/>
              </a:rPr>
              <a:t>We are a caring, nurturing school where everyone is included: </a:t>
            </a:r>
          </a:p>
          <a:p>
            <a:pPr algn="ctr">
              <a:spcAft>
                <a:spcPts val="0"/>
              </a:spcAft>
            </a:pPr>
            <a:r>
              <a:rPr lang="en-GB" sz="3600" b="1" i="1" dirty="0" smtClean="0">
                <a:solidFill>
                  <a:srgbClr val="5B9BD5"/>
                </a:solidFill>
                <a:latin typeface="Comic Sans MS" pitchFamily="66" charset="0"/>
                <a:ea typeface="Times New Roman" panose="02020603050405020304" pitchFamily="18" charset="0"/>
              </a:rPr>
              <a:t>Growing Together To Succeed</a:t>
            </a:r>
            <a:endParaRPr lang="en-GB" sz="3600" b="1" dirty="0">
              <a:effectLst/>
              <a:latin typeface="Comic Sans MS" pitchFamily="66" charset="0"/>
              <a:ea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0959" y="5027856"/>
            <a:ext cx="7886700" cy="1830144"/>
          </a:xfrm>
          <a:prstGeom prst="rect">
            <a:avLst/>
          </a:prstGeom>
        </p:spPr>
      </p:pic>
    </p:spTree>
    <p:extLst>
      <p:ext uri="{BB962C8B-B14F-4D97-AF65-F5344CB8AC3E}">
        <p14:creationId xmlns:p14="http://schemas.microsoft.com/office/powerpoint/2010/main" val="1008368518"/>
      </p:ext>
    </p:extLst>
  </p:cSld>
  <p:clrMapOvr>
    <a:masterClrMapping/>
  </p:clrMapOvr>
  <mc:AlternateContent xmlns:mc="http://schemas.openxmlformats.org/markup-compatibility/2006" xmlns:p14="http://schemas.microsoft.com/office/powerpoint/2010/main">
    <mc:Choice Requires="p14">
      <p:transition spd="slow" p14:dur="2000" advTm="55678"/>
    </mc:Choice>
    <mc:Fallback xmlns="">
      <p:transition spd="slow" advTm="5567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latin typeface="Comic Sans MS" pitchFamily="66" charset="0"/>
              </a:rPr>
              <a:t>Things to practise before P.1</a:t>
            </a:r>
            <a:endParaRPr lang="en-GB" sz="4400"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Comic Sans MS" pitchFamily="66" charset="0"/>
              </a:rPr>
              <a:t>Your child should practise putting  on shoes and zipping up jacket  (</a:t>
            </a:r>
            <a:r>
              <a:rPr lang="en-GB" dirty="0" err="1" smtClean="0">
                <a:latin typeface="Comic Sans MS" pitchFamily="66" charset="0"/>
              </a:rPr>
              <a:t>velcro</a:t>
            </a:r>
            <a:r>
              <a:rPr lang="en-GB" dirty="0" smtClean="0">
                <a:latin typeface="Comic Sans MS" pitchFamily="66" charset="0"/>
              </a:rPr>
              <a:t> shoes are good!)</a:t>
            </a:r>
          </a:p>
          <a:p>
            <a:pPr lvl="0"/>
            <a:r>
              <a:rPr lang="en-GB" dirty="0" smtClean="0">
                <a:latin typeface="Comic Sans MS" pitchFamily="66" charset="0"/>
              </a:rPr>
              <a:t>Make sure your child can dress themselves (so they can change into shorts and </a:t>
            </a:r>
            <a:r>
              <a:rPr lang="en-GB" dirty="0" err="1" smtClean="0">
                <a:latin typeface="Comic Sans MS" pitchFamily="66" charset="0"/>
              </a:rPr>
              <a:t>tshirts</a:t>
            </a:r>
            <a:r>
              <a:rPr lang="en-GB" dirty="0" smtClean="0">
                <a:latin typeface="Comic Sans MS" pitchFamily="66" charset="0"/>
              </a:rPr>
              <a:t> for P.E. and then put uniform back on)</a:t>
            </a:r>
          </a:p>
          <a:p>
            <a:pPr lvl="0"/>
            <a:r>
              <a:rPr lang="en-GB" dirty="0" smtClean="0">
                <a:latin typeface="Comic Sans MS" pitchFamily="66" charset="0"/>
              </a:rPr>
              <a:t>Your child should practise going to the toilet, cleaning themselves and washing hands (</a:t>
            </a:r>
            <a:r>
              <a:rPr lang="en-GB" i="1" dirty="0" smtClean="0">
                <a:latin typeface="Comic Sans MS" pitchFamily="66" charset="0"/>
              </a:rPr>
              <a:t>let us know if your child needs help with this</a:t>
            </a:r>
            <a:r>
              <a:rPr lang="en-GB" dirty="0" smtClean="0">
                <a:latin typeface="Comic Sans MS" pitchFamily="66" charset="0"/>
              </a:rPr>
              <a:t>)</a:t>
            </a:r>
          </a:p>
          <a:p>
            <a:pPr lvl="0"/>
            <a:r>
              <a:rPr lang="en-GB" dirty="0" smtClean="0">
                <a:latin typeface="Comic Sans MS" pitchFamily="66" charset="0"/>
              </a:rPr>
              <a:t>Can pack own bag</a:t>
            </a:r>
          </a:p>
          <a:p>
            <a:pPr lvl="0"/>
            <a:r>
              <a:rPr lang="en-GB" dirty="0" smtClean="0">
                <a:latin typeface="Comic Sans MS" pitchFamily="66" charset="0"/>
              </a:rPr>
              <a:t>Put pencils etc into pencil case</a:t>
            </a:r>
          </a:p>
          <a:p>
            <a:pPr lvl="0"/>
            <a:r>
              <a:rPr lang="en-GB" dirty="0" smtClean="0">
                <a:latin typeface="Comic Sans MS" pitchFamily="66" charset="0"/>
              </a:rPr>
              <a:t>Tidy up, put away own toys</a:t>
            </a:r>
          </a:p>
          <a:p>
            <a:pPr lvl="0"/>
            <a:r>
              <a:rPr lang="en-GB" dirty="0" smtClean="0">
                <a:latin typeface="Comic Sans MS" pitchFamily="66" charset="0"/>
              </a:rPr>
              <a:t>Play lots of games to help with turn taking and listening to others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SassoonPrimaryInfant" panose="00000400000000000000" pitchFamily="2" charset="0"/>
              </a:rPr>
              <a:t>Homework</a:t>
            </a:r>
          </a:p>
        </p:txBody>
      </p:sp>
      <p:sp>
        <p:nvSpPr>
          <p:cNvPr id="3" name="Content Placeholder 2"/>
          <p:cNvSpPr>
            <a:spLocks noGrp="1"/>
          </p:cNvSpPr>
          <p:nvPr>
            <p:ph idx="1"/>
          </p:nvPr>
        </p:nvSpPr>
        <p:spPr>
          <a:xfrm>
            <a:off x="334537" y="1825625"/>
            <a:ext cx="8614316" cy="5032375"/>
          </a:xfrm>
        </p:spPr>
        <p:txBody>
          <a:bodyPr/>
          <a:lstStyle/>
          <a:p>
            <a:endParaRPr lang="en-GB" sz="3600" dirty="0">
              <a:latin typeface="SassoonPrimaryInfant" panose="00000400000000000000" pitchFamily="2" charset="0"/>
            </a:endParaRPr>
          </a:p>
          <a:p>
            <a:r>
              <a:rPr lang="en-GB" sz="3600" dirty="0" smtClean="0">
                <a:latin typeface="Comic Sans MS" pitchFamily="66" charset="0"/>
              </a:rPr>
              <a:t>We will give guidance on homework when we start school but a good tip is to choose a good sized school bag that will take plastic folders.</a:t>
            </a:r>
            <a:endParaRPr lang="en-GB" sz="3600" dirty="0">
              <a:latin typeface="Comic Sans MS" pitchFamily="66" charset="0"/>
            </a:endParaRPr>
          </a:p>
          <a:p>
            <a:endParaRPr lang="en-GB" dirty="0">
              <a:latin typeface="SassoonPrimaryInfant" panose="00000400000000000000" pitchFamily="2"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34213" y="170652"/>
            <a:ext cx="1217498" cy="1659892"/>
          </a:xfrm>
          <a:prstGeom prst="rect">
            <a:avLst/>
          </a:prstGeom>
        </p:spPr>
      </p:pic>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70023" y="170652"/>
            <a:ext cx="1217498" cy="1659892"/>
          </a:xfrm>
          <a:prstGeom prst="rect">
            <a:avLst/>
          </a:prstGeom>
        </p:spPr>
      </p:pic>
    </p:spTree>
    <p:extLst>
      <p:ext uri="{BB962C8B-B14F-4D97-AF65-F5344CB8AC3E}">
        <p14:creationId xmlns:p14="http://schemas.microsoft.com/office/powerpoint/2010/main" val="376541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u="sng" dirty="0">
                <a:latin typeface="SassoonPrimaryInfant" panose="00000400000000000000" pitchFamily="2" charset="0"/>
              </a:rPr>
              <a:t>Lunch Time</a:t>
            </a:r>
          </a:p>
        </p:txBody>
      </p:sp>
      <p:sp>
        <p:nvSpPr>
          <p:cNvPr id="3" name="Content Placeholder 2"/>
          <p:cNvSpPr>
            <a:spLocks noGrp="1"/>
          </p:cNvSpPr>
          <p:nvPr>
            <p:ph idx="1"/>
          </p:nvPr>
        </p:nvSpPr>
        <p:spPr>
          <a:xfrm>
            <a:off x="628650" y="1360450"/>
            <a:ext cx="7886700" cy="5497550"/>
          </a:xfrm>
        </p:spPr>
        <p:txBody>
          <a:bodyPr>
            <a:normAutofit/>
          </a:bodyPr>
          <a:lstStyle/>
          <a:p>
            <a:r>
              <a:rPr lang="en-GB" sz="3200" dirty="0">
                <a:latin typeface="Comic Sans MS" pitchFamily="66" charset="0"/>
              </a:rPr>
              <a:t>Free for all P1-P3 – </a:t>
            </a:r>
            <a:r>
              <a:rPr lang="en-GB" sz="3200" b="1" i="1" dirty="0">
                <a:latin typeface="Comic Sans MS" pitchFamily="66" charset="0"/>
              </a:rPr>
              <a:t>we still ask parents to register for free school meals</a:t>
            </a:r>
          </a:p>
          <a:p>
            <a:r>
              <a:rPr lang="en-GB" sz="3200" dirty="0">
                <a:latin typeface="Comic Sans MS" pitchFamily="66" charset="0"/>
              </a:rPr>
              <a:t>Menu available </a:t>
            </a:r>
            <a:r>
              <a:rPr lang="en-GB" sz="3200" dirty="0" smtClean="0">
                <a:latin typeface="Comic Sans MS" pitchFamily="66" charset="0"/>
              </a:rPr>
              <a:t>online</a:t>
            </a:r>
            <a:endParaRPr lang="en-GB" sz="3200" dirty="0">
              <a:latin typeface="Comic Sans MS" pitchFamily="66" charset="0"/>
            </a:endParaRPr>
          </a:p>
          <a:p>
            <a:r>
              <a:rPr lang="en-GB" sz="3200" dirty="0" smtClean="0">
                <a:latin typeface="Comic Sans MS" pitchFamily="66" charset="0"/>
              </a:rPr>
              <a:t>Packed lunches can be brought in.</a:t>
            </a:r>
            <a:endParaRPr lang="en-GB" sz="3200" dirty="0">
              <a:latin typeface="Comic Sans MS" pitchFamily="66" charset="0"/>
            </a:endParaRPr>
          </a:p>
          <a:p>
            <a:r>
              <a:rPr lang="en-GB" sz="3200" b="1" dirty="0" smtClean="0">
                <a:latin typeface="Comic Sans MS" pitchFamily="66" charset="0"/>
              </a:rPr>
              <a:t>Because of serious </a:t>
            </a:r>
            <a:r>
              <a:rPr lang="en-GB" sz="3200" b="1" dirty="0" err="1" smtClean="0">
                <a:latin typeface="Comic Sans MS" pitchFamily="66" charset="0"/>
              </a:rPr>
              <a:t>allegies</a:t>
            </a:r>
            <a:r>
              <a:rPr lang="en-GB" sz="3200" b="1" dirty="0" smtClean="0">
                <a:latin typeface="Comic Sans MS" pitchFamily="66" charset="0"/>
              </a:rPr>
              <a:t>: </a:t>
            </a:r>
            <a:r>
              <a:rPr lang="en-GB" sz="3200" b="1" u="sng" dirty="0" smtClean="0">
                <a:latin typeface="Comic Sans MS" pitchFamily="66" charset="0"/>
              </a:rPr>
              <a:t>Netherton has a No Nut policy!</a:t>
            </a:r>
            <a:endParaRPr lang="en-GB" sz="3200" b="1" u="sng" dirty="0">
              <a:latin typeface="Comic Sans MS" pitchFamily="66" charset="0"/>
            </a:endParaRPr>
          </a:p>
        </p:txBody>
      </p:sp>
    </p:spTree>
    <p:extLst>
      <p:ext uri="{BB962C8B-B14F-4D97-AF65-F5344CB8AC3E}">
        <p14:creationId xmlns:p14="http://schemas.microsoft.com/office/powerpoint/2010/main" val="2728327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8" y="-671442"/>
            <a:ext cx="9144000" cy="1638338"/>
          </a:xfrm>
        </p:spPr>
        <p:txBody>
          <a:bodyPr/>
          <a:lstStyle/>
          <a:p>
            <a:pPr algn="ctr"/>
            <a:r>
              <a:rPr lang="en-GB" sz="3600" b="1" u="sng" dirty="0">
                <a:latin typeface="SassoonPrimaryInfant" panose="00000400000000000000" pitchFamily="2" charset="0"/>
              </a:rPr>
              <a:t>Things to Remember</a:t>
            </a:r>
          </a:p>
        </p:txBody>
      </p:sp>
      <p:sp>
        <p:nvSpPr>
          <p:cNvPr id="3" name="Content Placeholder 2"/>
          <p:cNvSpPr>
            <a:spLocks noGrp="1"/>
          </p:cNvSpPr>
          <p:nvPr>
            <p:ph idx="1"/>
          </p:nvPr>
        </p:nvSpPr>
        <p:spPr>
          <a:xfrm>
            <a:off x="0" y="836668"/>
            <a:ext cx="9144000" cy="5378063"/>
          </a:xfrm>
        </p:spPr>
        <p:txBody>
          <a:bodyPr>
            <a:noAutofit/>
          </a:bodyPr>
          <a:lstStyle/>
          <a:p>
            <a:pPr algn="ctr"/>
            <a:r>
              <a:rPr lang="en-GB" sz="2000" dirty="0">
                <a:latin typeface="Comic Sans MS" pitchFamily="66" charset="0"/>
              </a:rPr>
              <a:t>Names on </a:t>
            </a:r>
            <a:r>
              <a:rPr lang="en-GB" sz="2000" dirty="0" smtClean="0">
                <a:latin typeface="Comic Sans MS" pitchFamily="66" charset="0"/>
              </a:rPr>
              <a:t>clothes and all personal items</a:t>
            </a:r>
            <a:endParaRPr lang="en-GB" sz="2000" dirty="0">
              <a:latin typeface="Comic Sans MS" pitchFamily="66" charset="0"/>
            </a:endParaRPr>
          </a:p>
          <a:p>
            <a:pPr algn="ctr"/>
            <a:r>
              <a:rPr lang="en-GB" sz="2000" dirty="0">
                <a:latin typeface="Comic Sans MS" pitchFamily="66" charset="0"/>
              </a:rPr>
              <a:t>Water Bottles</a:t>
            </a:r>
          </a:p>
          <a:p>
            <a:pPr algn="ctr"/>
            <a:r>
              <a:rPr lang="en-GB" sz="2000" dirty="0">
                <a:latin typeface="Comic Sans MS" pitchFamily="66" charset="0"/>
              </a:rPr>
              <a:t>P.E.  and Jewellery</a:t>
            </a:r>
          </a:p>
          <a:p>
            <a:pPr algn="ctr"/>
            <a:r>
              <a:rPr lang="en-GB" sz="2000" dirty="0">
                <a:latin typeface="Comic Sans MS" pitchFamily="66" charset="0"/>
              </a:rPr>
              <a:t>School Bag</a:t>
            </a:r>
          </a:p>
          <a:p>
            <a:pPr algn="ctr">
              <a:buNone/>
            </a:pPr>
            <a:r>
              <a:rPr lang="en-GB" sz="2000" dirty="0">
                <a:latin typeface="Comic Sans MS" pitchFamily="66" charset="0"/>
              </a:rPr>
              <a:t>Gym shoes</a:t>
            </a:r>
          </a:p>
          <a:p>
            <a:pPr algn="ctr"/>
            <a:r>
              <a:rPr lang="en-GB" sz="2000" b="1" dirty="0">
                <a:latin typeface="Comic Sans MS" pitchFamily="66" charset="0"/>
              </a:rPr>
              <a:t>Encourage healthy </a:t>
            </a:r>
            <a:r>
              <a:rPr lang="en-GB" sz="2000" b="1" dirty="0" smtClean="0">
                <a:latin typeface="Comic Sans MS" pitchFamily="66" charset="0"/>
              </a:rPr>
              <a:t>snacks (</a:t>
            </a:r>
            <a:r>
              <a:rPr lang="en-GB" sz="2000" b="1" u="sng" dirty="0" smtClean="0">
                <a:latin typeface="Comic Sans MS" pitchFamily="66" charset="0"/>
              </a:rPr>
              <a:t>no nuts </a:t>
            </a:r>
            <a:r>
              <a:rPr lang="en-GB" sz="2000" b="1" dirty="0" smtClean="0">
                <a:latin typeface="Comic Sans MS" pitchFamily="66" charset="0"/>
              </a:rPr>
              <a:t>or fizzy juice)</a:t>
            </a:r>
          </a:p>
          <a:p>
            <a:pPr algn="ctr"/>
            <a:r>
              <a:rPr lang="en-GB" sz="2000" b="1" u="sng" dirty="0" smtClean="0">
                <a:latin typeface="Comic Sans MS" pitchFamily="66" charset="0"/>
              </a:rPr>
              <a:t>Children should not share snacks and we cannot share or give out birthday cakes or sweets.</a:t>
            </a:r>
            <a:endParaRPr lang="en-GB" sz="2000" b="1" u="sng" dirty="0">
              <a:latin typeface="Comic Sans MS" pitchFamily="66" charset="0"/>
            </a:endParaRPr>
          </a:p>
          <a:p>
            <a:pPr algn="ctr"/>
            <a:r>
              <a:rPr lang="en-GB" sz="2000" dirty="0">
                <a:latin typeface="Comic Sans MS" pitchFamily="66" charset="0"/>
              </a:rPr>
              <a:t>Toilets</a:t>
            </a:r>
          </a:p>
          <a:p>
            <a:pPr algn="ctr"/>
            <a:r>
              <a:rPr lang="en-GB" sz="2000" dirty="0">
                <a:latin typeface="Comic Sans MS" pitchFamily="66" charset="0"/>
              </a:rPr>
              <a:t>Expect tired children!</a:t>
            </a:r>
          </a:p>
          <a:p>
            <a:pPr algn="ctr"/>
            <a:endParaRPr lang="en-GB" sz="3200" dirty="0">
              <a:latin typeface="SassoonPrimaryInfant" panose="00000400000000000000" pitchFamily="2" charset="0"/>
            </a:endParaRPr>
          </a:p>
          <a:p>
            <a:endParaRPr lang="en-GB" sz="3200" dirty="0">
              <a:latin typeface="SassoonPrimaryInfant" panose="00000400000000000000" pitchFamily="2" charset="0"/>
            </a:endParaRPr>
          </a:p>
          <a:p>
            <a:endParaRPr lang="en-GB" sz="3200" dirty="0">
              <a:latin typeface="SassoonPrimaryInfant" panose="00000400000000000000" pitchFamily="2" charset="0"/>
            </a:endParaRPr>
          </a:p>
        </p:txBody>
      </p:sp>
      <p:sp>
        <p:nvSpPr>
          <p:cNvPr id="4" name="AutoShape 2" descr="data:image/jpeg;base64,/9j/4AAQSkZJRgABAQAAAQABAAD/2wCEAAkGBhQSEBUUExQVFRUUFBcXFxgWFxcZHxwYFBYVFhcXFxUaHCYeGBkkGhcXHy8gJCcpLCwsFx4xNTAqNSYrLCkBCQoKDgwOGg8PGiklHyQtLCkwKjEpLiwsLCwtLCwsLSwsLCwuLCwpLCwsKSwsLCwsKSwsLCwpLDQsKSwsLCksLP/AABEIAOEA4AMBIgACEQEDEQH/xAAcAAABBQEBAQAAAAAAAAAAAAAAAwQFBgcBAgj/xABREAACAQMBAwYHCwgIBgEFAAABAgMABBESBSExBhMiQVFhBxQycXKRoSNCUlSBkpOxssHRFiQzU2JzgsIVQ0Rjg6Kz0iU0ZKPT8HQXdaTD4f/EABwBAAEFAQEBAAAAAAAAAAAAAAABAwQFBgIHCP/EADkRAAEDAgMECAQFAwUAAAAAAAEAAgMEEQUSIRMxQVEGYXGBkaGxwRQiMvAVI0JS0ZKi4TNicrLx/9oADAMBAAIRAxEAPwDcaKKKEIooooQiiiihCKKKKEIorhNeJZ1UZYhR2kgD1mhCUrhas2u/DHrkMdpaPM+WAy+86WK5EcSuxG7rx56idtbMubuRZNpzpaIVCpaxF5ZHwScrbh2UuckasNuA3DG4QrXyt8JkFpoSHm7mZ2KhEkB04GcsFDMezAGc1VtpyX86iTaNybKBslYIARLIAMkJEpZ+A3lyccSiil0aDZye5oliGH6WYLNeSDjiOAZEY85IHWgqr7S5VtJrW3RoxICsk0rc5PIp3FWlO6JP2E3DqxwrlzmsF3FSaalmqXZYm36+Cn9mvfW6l9m3LXkKgFrecEyxgjI1wsVfGDuMZGepWq1ckvCdBc6knMdtMjaSjyY1dEHK6wpG/I0nfurNtncqmj0Lco0qxjTHNG3N3ESjdiOYY1rjdoYjI45G6rOxg2ghLql8FHlx6YLyMdjxnCyj5o49E0Mc1+rUVNLLTOyytt18PFasrgjI3g8K9Vjextm3NnKz7MmS4GnD2sweKVd+ctbF0XVuxrAXdnA7Ziz8MZSQR3dq0TalU4fBGpgupopVRlUE5O87uuulGWmUUlBdK41IysvapBHrFKA0IXaKKKEIooooQiiiihCKKKKEIooooQiiiihCKKKKEIooooQmm1ImaCRVLKxjcKU8oMVOCvfnhWPbG5OQXSLLKbzaMhUawWMUSPjLRvNK2vcdx0k47K2ys28L+xI/F0mVFV2nRJGUYLoyuAsmPLGrTxzSE2F05HGZHhgNrmyjLrlJBaIYxNHCBuNvsxAz+aS7cDB7wEPfVVu+XUoVxaQ+KhgdTqDJM2739xLk59ZHbUdHbKBw4er5BXuYdFvRP1GoRqyfpFlroujsbBmkdc27lIR7AjfptrZnALMZHJJIzvOcmpTk7yHW5YyHWsEbFR7o+ZHG5sHVuRTkZG8sDvwN7fYsscqJz04gj0qpChsnCgENcMBGh7QuSPhCtKsyixosQVY1UBAu8aRwwRx89V2O4vHFGY4B8x/Vb0KyVDDUNdme424C/sq5P4ObXGMOMjiJZfvciqhtPkgtrMo1O2Vd4pA7KwMeNSkg8cFSCMZAOeFatJJVH5VT85MwHCCCQt6cygKPOEUsfTWqXo9WVU1WGOJc3W99eCmV7zsCXEqt2nLuYoi3cIu0ABVnUpKu7jHcR7we8gHvqz23KG3u0EfPJIDuFvtRMEd0V2oyD2E6zVJtx0F9FfqFcktlPV/75q1YqyDYi60EvR2N7Q6N2U27lZ9ucmobZTJF43YTkERKGMsckmOhHHNGecyTgDUQe6tosYSkaKWLFVVSzbySAASx6yeJrPvA5slBBLKVBcTtGjEZKoqJlUJ8hSxbIGBmtHFTQQ4XCyUsZieWE3sbLtFFFKm0UUUUIRRRRQhFFFFCEUUUUIRRRRQhFFFFCEUUUUIRVO8K0JbZchHFJIW9UyD76uNVPwjTg2MsADPLMh5qNEeRm5to2J0opwBlcscDpDfvpHbk5Ecr2nrCxLRJ8JR5kJ+tqGhbB90PA8FUdXmNS45PXXxW4/ij0fbIok5P3I8qHT6U1sv1zZqrDH33L0N9ZR2P5n9x9ildn2M1vDHLAOdieKNpIjkneiklevHmGQNxDDGFNg3kmvFoVQtIz4ZxpKMxYq1v1lc6Q0RG4DJG8VJ7N2mIoIo38XDRxRqxN5aDeqBSQOcJxkbqiebfacxS0tdMgYc5MzdAAcGcAYJPUT0+wdYnVlBBK0uYRcjUEXBXmcFRMHZJWmwOh3K62m3dWY5E5uZVLaM5DqvFon3al7RuI6xwJrkcf5izne0kDzOe15Yy7H1nA7gB1VCbdW/spo4rnOFfVHJ5anAI1IWGpsAnKas44qRxnJb1TamGIwH3AxIfHbQ/1ehSwMgPZnd8lRsFoG0Rkc6wzD/2333rvEnunyNYNL6qnRwNpXEh8kcVU9XmFetEnwlPnQ/c1SsXJ+5I6MOrHwZ7ZvqlzXTyeuvitwfRTX9gmmix/LyXpDKujsLSf3H3Wn+CaIjZiE4y0s7bv3rj7quQqp+DaYLZRwMHSaFcyRyI8bLzskjKcOoyDht4yOid+6rYKtG6BeezOzSOPWV2iiilTaKKKKEIooooQiiiihCKKKKEIooooQiiiihCKKKKEIqseEHZscmz7h3UF4oJWjbrU6CcqRvHAeodlWYmqT4SeVtvDYzxc5G0sqGERiRdQMo0FmHEBc5PmoK6boRdY6bFDxUHz7/rpuwhBwsasxOAFQHJPAZxvPcMmrNsHwfXt8Mn83hbi7qQSD8BG6bechB56uNmLDZasbdRcTx9F55GAWM8Crz40R/uowXOfJOc1DZTk/WVp6rGYmgNpmDtI9FXOTPgsd1NxfkWsQy+ksA4Tj0mOFgXHE+V6NTu2uWkdrBzFiogTSebYINb5HlxRNwQneZ5cA+9D5Bqtbe5YS3DZ1asHKsyaUQ9Rgtmz0uyWbU3wVSq54scljJIWY5ZmKkk9rMVyT567fM1gs1RKbCKiqdtZgQD4nu4fei0fYnLWO5g5i+UXCaRzhKDWmkDLyxL5aA7xPFw98qYzUJyl8FrKouNnsLqJsMF1AuU49FxlZ1x29L0qqfixyCJJAVOVIKgqRwKsFyD5qsWwuV0tu+dRUk5Z1XUrntntlwGbtli0v2q9DJ2vFnJarCKimdtYQSB4ju4qqKIiSHjVGBwQ6AYI6icbj3HB7qcJYp1KB5t31VqF21htNVNwogmfoxzxuCjn4KT40v+6lAb9ngap23fB3e2W9fziFeDIpJAHDXGOkPONY7cVw+nI1YVKpcZicMtSwdoHqFqHg42bHHs+B1UB5YY2kbizHBxqbicZOPOatIqkeDTldby2MEPORpLEghMZdcsY+jrUbiQ2MjdnfV3FSwsw76jZdooopVyiiiihCKKKKEIooooQiiuZo1UIXaK8lx21Hz8pLVPKuYF88sY+tqEKSoqgbQ8MdqkrRRRy3BVtIMXNkMf2OnqYd4HUaaz7X2zePm2gNlFgDM/N6icnLb1LAcN2jtoQr7tDa8MC6ppY4gc75HVeHHGTvqpbe8LFtEAtqRdzMwURx6+BzltSowIGAMDPGoi+5HRhkk2vtJ5nUHREpVPKxkIqgyMTgeSAT2UvJyntrFdFrbR2+R5c+VduwiBA1zJ/Ho9IUJQCTYJO62btXaiBbjmrK3zqIAcyNgHcV1+Tv4Np4bxXNnWezNn5aBBdSx+VMxTRGw+FOcQwnuXL7uBqtbZ5ZST5B1Sj++6Ef8ADaRNhv8AFd/N2Vm9uWkYGa41FfJB5sKndHGBoQeiOqmXTMHG6tIMJqJAHOGUddh5EhXDb3L2SfK55xT71NccP8Tbprn/ALaHsI41meVpCpkbVoGEGFVUHZHGoCRj0RTFXzwlY+iAfqU0qtox4eMHzRv/AOOockr36LSUlJSUnzWBdzJHlyS9FeBsqU/1d2f8OT/bXf6Hl/VXfzX+qmMqtPjo+bf6l6orn9DS/qbv5kh+oV5bZUg4x3Y88cv+2jKj45nNv9X+ErBK0ZYxtpLDDjAZXHZLGwKSDuYHuxVl2By9kt8Lnm1HvW1yQfJxmtvk5xB8ECqg9uV4mdfSRx9aUlzg/XEefQPrWn45XM03hVlXR0tXrYB3MEefNajtC02ZtABriMWssh6MylDHIx+DcLmGY8Oi+H7hRa7L2rstCttzV7b6tQUhxIuQNyrr8ndwUtx3L2ZrZSvGS0M5Ut5WkIVYdkiY0uPSBqx7G5Yy2+4aox/cANH/ABWchwv+C6ebtmNnYd+izk+D1Md3NGZvMWPkFetg+Fi2kBW6ItJ1Ygxya+AAIbUyLgHJGDgjSat2ztrwzjMMscoHExurYzwzg7qoUXKm2vl0XVvHc499BlnXvNu+m4jPoa/OaQseR0RZ5Nk7ReGQgB4m0v5OcB0cCRSMnygcdlPKpIsbFahRWbQ7U21Zvm4gN7CAQTBzerORhtyqx68jR106sPDHatKsU0UtuWYKTLzYCk/Dy2pRnrI66Eiv9FRsPKW1fybmBvNLGfqapBXBGQRQheqK5qrtCFnkvKLa8s0vitvA8CzSJG74GoRsUJ3ygnpAjIXq3Uhfcn9t3TK0k8NsFXGmCWdc5OdTBR0j1calrnkVcq7G3vpFiZ2YQtlQutmdgskZVsamPHNQ/KTk1cw2s07vHJzMZcq8t7LkLvby5wu5cnh1UI3mwXi65FOiFb3bUyo4KsvO82GDDBU87I2QQccKTsuTWx4xlIZ7zHWEldN3eFSDHn3VRByhZSdEkUZ/uIIUPz1Qyf5qbXN6ZTmQzTH+85x/Y5wKYNQ0bgVdx4LM76nNHffyC0x+XsFuClvDa24G7GpZH+WC0D+ppF78VAbS8IE0u7XO47AVtE+bGXnYdxkWqgJjjCxtjs6C/fXecf4Cjzv+C0w6pd+kWVpDgVO3WRzndjSB6e6kW2rNv0sIQ3lCBebLenLkzP8AxPvpkkQGcADPHv8AOeJ+WkyZP2B84/hRok+Eo8yH72qO97nfUVe09PBB/pRW67C/mbrt0Pc39FvqNaBDFHHBziRJkRa9MaJliE1aVwOJ4Dz1npgY8ZD8ir9+au+zLxGsotUqIWt0GrWikExgZG8bwd9NuGirMVJLmm1tD7JHZPKgzNEBLbsXIDxB2SRMg7grkayGwCMA8SKc7O2nLch5I3WONZHRNQLlubOksxDDSCQcAb8DjvqMvOblVFuLmzOlkZpE06yUIbo9MhMkbyOrgB1e4b+3hZ+ZvIQkjmQowLhXc5YoVZTgnfpORnPDOK6Iad29UTQ/juS97taeN7QSFU51nSYKjPvjUtqjwchWxwIOAe6uf0+RdSjXmGK2M+DEVbIYqVBbBIwM5xxPdTa4v7Zngbx3fA7Pvj1amcFWzjGldJICgbt1epdp2jXJma4yGhMJjMLYKFtRy3HOc/IcUWbxHA8OtLlfw5+yewTXMluJ8xBmj5xYtBK6SNQUyatWoj32AMnhSdnyjNw0SW6hNcAndpAW0Kx0hQoxqbIO/OMDPXUem0IFi5hb3TFp0DMJ1hOGgSndw3BipOO3Ga9rdWaPG8FxFEyRCHDKxVo1OVDDKkEHeGBzvOc0ZRrp2aIs/TzUlJtqSOSSFypcW7TxuoYKyocMrpkkMD1g4I7Ot9si6ea3ikk05kRXKjUQNQyBvzndVemlgk51zewc9LCYVO9Vjjbygq6iSSd+SeobgOL3Zl3jmlN1a83FHp0pINTkLpUsW4KN50jrA7MVy5oy6e6VuYO13JtyytUUQlURWMpyVUA4EbbsgZIzj2VX6muWsgd7cI44SnKMrfqh39tV7mW/WH5VT8BQB8ouVpcMJER0vr7BKPEGxkA44d3eDxB81PF2rLu1MJgvki4XndPckpIlT+F91R5R/hr8qfg1A5z9g/OH4121zmbipNRTwVA/Niv12Hre6t2zeX80W7VMg7MrdJ82UpMo7hK3mqeTl7DcAJcQ2twOzUI3+SC7VR6pD8tZnzknwV+Rz961wyngYyflRvvqS2pcN4Co58Cp3axuc3tBI9Fo97ya2PIMvDPZ569EiJ84q8GPNur3a8iXdAtjtuVkQBVXnecChdwUc1IuABgYxWbW14YjmPn4T/dl09kZwacnlCzEc5IknfcW8Tn6RoxJ/mp4VDTwKqZMFmb9Lmnvt6rRLHk9tq1dnjuIbkFdOmeWdhxzqVWGFbq8ql4+UW2I5YvGbeBYGmjSR1wcCRwmd0pI3kDOnrptya5N3M9rFOjxx86gcKj3sWFYnSehcFd64PDrqdsORM2oG5vZ5kDK/MjcmpGDLqZy0jgMAcahwqQqU6GxVwprtO0EsMkZ4SRuh8zqV++nVcahC+a7YnQueIGD513H2ilKcbfVYby5i3jRcS4AVj0XYyLwHwXFMPGuxHP8OPrxVQ9hzEL0+lqY3QsdfgEvXbdGkJEaPJjjzaPJ9gGpjk1yfM5RmQMZBrjicnSIwdJuLnTvaIkEJECOdIO/SDi67R5PKotg8ksmblEYF2RNLRyjSlvEVjRchdwGd28mpUdIXDM5UFb0jbHJs4BfrKzC4Bj3SK8f7xHT2uorua1Dk9sJXsrdlluI2eCMsVmdgWKLqLRSlo2yc8Vqqcp+SDIcRqqSEEoYV0xz6QWZFiORBc6QWCqdMgVsYPBZKIgXaU3SdJg92WZveFWSacbN5PTXG+C1eQH3wRUU9/OSaVPyE1Gm31p+kchhu8ngR3Cr/D4T7qRRFFFDCY401OxaXJOpcog0hR0DuJPEVzSwCZ+Qb+Sl43iUlHCJg0ZeLjrbluTO18F98/EQRelIWPqRfvqUg8D8x8q6jHoQsfa0n3VHz7fvZPLvJsdkSxxj1qpPtqNuJif0lzO37y6lPsL4q7bgzuIA7SsBJ0vkP0ud3NAVtTwOD315J8kUY+vNej4IIvjs/qg/8dUbxeBjjKMT1GTUfaxJpO+2ZEFGI0/SRjyR1uuacOEaXu1Rh0qmc4DM/Xr/AMq+nwPR9V5N8qwn2BBSEngdf3t586AfyuKqLbNhUElEUDr8nHy9VEMiL+jnZD/d3Mi/Zeh2D9bUM6WTb80njdT9x4JbseTNbv5xIn+4VD3vIC+j8q15wdsTxv8A5WKsfkBp3a7Zuk/R3tx/E6zf6isfbUpb8vb9OLQTdzxtGfnI2B82o78IfwHgVYQ9L3fqf/U1UN7Xmn0tG0Tn3rxlCcecDVjur1Vg5X8t22jHHGYeZ5qV2ZhIHyUDRgIdIIGSxOQOA49VctdmPLIkaSEM5xltJVVALO77vJVFZj5sddUckQD8oK9Doq57qXbyssN+mlxzsTxS1vA8jhIkaRyM6UGTjtPUq97EDvpw2ymA6UtohBAKtcByCd2DzKuAc9Wav/JzkxG0ILIRA2GSFsgyA7xPecOdkbcwjbooMDBI3S+3YQsCRqAqm4tVAUBRvuYeocKmsomht3LM1PSSd8lorALKG2TLpLJzc6qCW8XkWUqAcEtFgSAA5yQpxjfimaOCMg5B6xWsbH2ZHc2kZkXLF53RwSroXuZmDRyjpI2/iD56pfLDYLxNJIRmRBzkhVQomiLBfGQowqzI5CygbjqV92cU1NSADM1TMO6QudJs6jdzVdpO4YhGxxwcecjA9uK8eM9qOPkB+omnmxkWa6t4t/uk8QIKsOiHDNxHwVNQmsJcAtPU1LGQvdfcD1cF9AbJshDBFEOEcSIP4FC/dTyvIr1VwvMEVw12uGhCxHwi22jak/8AeLDJ64xGf9KoOwshNNHETpWR8OeyNQZJT3e5o9WvwwJovYXIPTtyNwJyY5O4dkgqqbGmBmbosPzW9wWGN/ikvDfnhmoDmXm1W0gq8uFEtOoBHmtZ5L22IOdKhXuMSkAY0oVHMRAdQji0Ljt1HiTSu3uEB7Ly19sqp/NT2zI5tMcNC/ZFM+UBxEp+Dc2jf/lwD76uCPlXnwN33SfJL/kbfuiUfNyv3Uvt2xMtvIq7nC642+DLH04nHeHAPr7aQ5Lf8qg+C8y/NnlX7ql0GSOveKUfSkOjliW2I1Fw5QaUlEc6L2LcxrNpHcHZxXjZH6WT93H9qau7bj1Nb72H/D7LgSP6sj7qR2MmmWQDJzGh3kng0nb56i4cAK4W6/RafHXvf0eNx+3W/JyvvI/k3bzwNLNEJH56VcuXYYRyFAQnSN3YKt1hyWtV3i2gUfuo/wDbUR4NodVoezxif/UNWm5n96KmSkl5CytO0NjaeoKn+EOziW0BjijT84g3qiqd7794FUO/PRX97H9sVfvCF/yQ/wDkW/8AqVn99wX97H9oVZ0ItG7tCpMTJdOwnkU6IBaIEAgzwZB37ufj6q1F9kwk4MEJ3/qo/wDbWWr5cX7+3/1462iGLTlmpnESBIOz+VJwcEwn/kfQKIl5G2WnL2sBJ7I1B9agGs52xZJBeTxxAqi80VXUzY1xBmwWJIGeqtVml1Gsw5UH/iFx5oP9EVxQ3Ew705itjTnuVQjG9/3sv+o1TPJqy5xpc++W3g+S7uVWTv3xxMvmc1ALbAlz0smSTgzD+sfqBqy8jmSISs7YVbiwJZ2OABLOxJJ4Dd7azwA+JPaV6bVPeMHYLaZWcezhZa2TUVyh8mDvvbQeqdW/lpxBygtG/tVv9NGPrakOUN7E3inNyI/52jHSytujhnk6j+xVk9wtYLDxxm9yl+Qtt/w61J64Eb541ffXnllboYo5GAIilQPnrhnYQXCn9kxyE47UXspTkvIRs+1UA7raHgD+rWmnK/Js5R8Lm07PLmiX765y3Gq7zgGwWPyWxjd4m4xSPGe/mnZMnvIUVP8Ag9tte1LfsQSyH+GJox7ZKhdu3X55dHQxBup94wf61+rOfZVp8EK67+VsH3O2xvBGDJIvb3IaqWM/O716BWVIOGanUtb52Ww12uV2rFYZFFFcNCFmvhkg/wCUf9qZM+kiuB/2z6qo2wodV1GvwkuV+fZ3C/fWjeGOP8yifedF0h3DPlxyx8P46znknPnaFp0WAM6jJA98rrjGc++7KhyC0oK1FFIHYZKw8L+xV22PcXzwREc/pMUZBC2KDBRSN7s7cD1jNd2pHcrHzk4maJGjd1NzbjyJUYHTHbb8MAcahw41O8km/MLXutoR82NV+6vHLIf8Puv3Eh+aNX3CrTJosYH/ADblExbJlkaUw5jjFxcKAby5G9Z5A55uNFCgtk4DHj6lk5JysRqkiO8eU1/L19j3YFSfJ7hcDsvbr2zFx7HqYTiPOPrFAaLXQ55DisS2sv8Ay3/2+2Hn088mfZTfZv6Zv3a+xm/GnG34Qxts53Wajiw8m4ulwcEcMYpnsuILMQBjMY7ep+899R6Gwrm/fBaPFszujztNNP8AsrXsflXc2sJhiEGkyO+p1kZvdG1YwGUbq9ScsL0/10a+jAn85aojNd1Vqvg4bk2Xlv4jUWAzbupOL7alxOoWad3UMr6dMajKHK+SgPHvphfHcv7yP7QpzDG8j6Io3lYDUVjXOF34LEkBR2ZO/B7KZ3j7gMFSsyKysCpUhhkMp3g8PXXIfA0mJhGbeRfVFp5C2WQEjgeCdOM4wSpDKwIxkMjB1IyCOKipT8rb740T6UUJ/kFRsEUkmoxRSyiPc5jTIU4BwT1tgg6Rk7xSccoYAjeDSn4aoeW3BcOHEJGPqqZlxcNPVopyPlreD30D+lCR7UkH1VFXd4800ksgQM+gYTVjCIE99v34pLNANdspo2OzNC4krZpWZHm4UJBwb95L/qPVm5F24kZkJZQ91ZglGKsMJdt0WG8HcOHfVShtUYEld5ZzneOLt2GrdyAjCvu+PW3WTwtrw8TWHZY1Du0+q9rri4YVGCNLN49S0WfkwgGPGLr+KVX/ANRGqCvtlLayxSKwcnn885Ba5wlpcSZDrCrDeoHHeCR11bCarPLdugvdDfN82zkX+f21ZlgAWJbIXOTSy5F6oo31WwLIhI8TVQCygkDmZY91eNo8npIuaOuMr43aAhDeLxuofeNcvGflBq4W64RR2Ko9QAqO2+M+Ljtvbb/LJr/kpS0ALlryXLH7hsySntnnPrmkrQvA3D0rt++FPmiRyP8AOKzGO5JGdDbyWyNJ8ok8M5661zwNJ+Zzvg9O6bGRg4SKFOHnU1Uwt/NJW7xWQDD44x/tHgFf6KKKnLHorhrtFCFUPCrFnZkh+BJC3qlQH2Gso2LJpu7Zuy6g/wBVB99a/wCEqPOyrrujDfMdGP1ViMFyecjOhgBNESW0jAEyHOM56uyokw/MaVpsJkHwc7Dy9QVsnJJcWUS/A5xPo5ZE+6lOU6Zsrkf9NN7I2NRmxeUltHHIr3EQIurvo6wTg3UzA6VycYalto8oY5YZEjS4kLxuo0W82OmhXymULjfxzVpcWWMLTmTnk++Wuu+6ZvpLe1k/nqYXiPOKqextozRiTNnN7o0bDLwL5NtbwtnMpI6UTdXDz4qR/pi5PC0Uencr/LG1I1wAC6ewlxWY7c8uEdkDj5t9eimNn+n88TexkqZ5Vcmp1RZpY4ikQZW0SMxAmupJAxDIoIBmC/JmoGzhVZl0qBlJAcDHAxn8ajUoy1rT97lo61+0wCRgt8u/XX6gd1vdTGaM15zRmtsvILKT2ByiazeQ80ZEl0k6WUMrICvvsBlIx1gg545qK21fNNK0zKEMksOFBBwseEXLDi3Enq4Dqr1qpvencv7xPtCqcYVTxVL6xoOd3Xp4K0bXzPibTm2UeKsOweVrWkTRGFpV1u6FHVfLOoq4bsYnpDO7q3VDh2JZmxqkkeRgOAaRy5A7gTjvrmaM13S4TTUs76iIHM/fr36d6aqK+WeJsT9zV6zXQa8ZrharQnRQQNVD2R9zX5faSat/IUdJf/nxb/Rsrg49vtqkxQJzIYopxGG4Df0dXGtK5P8AI3mYoylxKrFlnIVYNIkaIx5VXjY4CMRvJ7eNYCEXlc7tXuGLyllFHA4C5A8h2K91VuXDdHH/AEV8f8tun89O/FrkcLwn07eFvs6KjtrbHups5mgPuMkW+F03SmNmJxIRn3Mes1ZOeCLLGNjIN1b8Y3dlQ3KGXD2vdcFvkjtrl/uFcO07sHpW8D/u52U+p4se2oXlLtCaQIRaXClEuTu5uQapLWaKMAxOx3u43lQBxoc4WSMjIcLrNrP9EnoL7VFbN4KIsbNU/Cmmb/uMv8tYtFMwGkxuCuFI3ZBAG4qcMD3YrcvBkuNlW27GVZvnSO331V07SHG622OTNfTxBp+7K0UUUVNWTRRRRQhQnLWLVs27HbazeyNjWS8idnxTXbCWNZAsOtVcBgCZFBbSdxOCBkjdmtk5Rx6rO4HbBKPXG1fOtvcvhGRZFYKMMr82d4GcMrasHsqPM4Nc1xV5hsZmgmiabE5efC/JbdHEsY6IVB3AKPZgU1udvW6eXcQr6UifjWMSWrucths/Dd5D7eNdTZ+OtR6KKPrzSGqbyTrOj8x3ny/my1WXl3Yr/aEPoB3+ypprJ4SbQeTzz+jC382KzgWna7+sD7IFd8SXryfOzH76bNX1KWzo7zcfIfyrVym5cpc2zwRwyjnNILSaFACurk4BJJ6OMbuNViOQc9Hgj+sG49qk/dXkWSfAX1A0c2FeMgAdMDcAPKVhTlLNmqYyeBS4hhnw2F1DGcWknju8FLZrma85ozW+Xh1l6pC9PRH7xPtilc0henoj00+2tNyfSU7CPnCdZrma85ozXaasveaTnfCMexWPqUmu5pvtFsQyegR6xj764kNmE9SdhZmkaOZCYwOhjC6lI0BTvHwQKsFpy5vI1CgwyKoABZCGIAwMlWAJx14qE5hceSvqFeDZJ8BfUK85bIWk2K+h56BtQxolaDYaakK2x+Em4HlW0TejI6/WrU6i8KA9/ayD0XRvrxVI8RXqyPMzD6jR4r2O4/iz9YNOipd9hVz8BhP6SOx38gLQofCZanylnTzx6vahNP4OXNk/9oRT+2Gj+2BWWmF/h586A/ViuGN+yNvnL+NdiqPUoj+j7P0lw7gfRTHKC+Sa9nkjYMjNGFYbwebhiRiD1jUp391bJyDi07Msx/00R+cgY/XWBPOwU5jO4HgVbgD3g19D8llxY2w7LeEf9pK7gJcXO5qNjLGxRQwtP0g8LclKUUUVKWcRRRXiVwASTgAZJ7hxoQkr6PVG47UYesEV832J9yj/AHafZFW/lJ4X7iRiLUCGHJCu0ep3Hb0uggPZgnhvHCqJFanUsXOKT0VBE66RkDALKcAjgc9fbUWdufQLR4RMKRxdJb5hz5c7XUmaRa8QcXX5wpgIYcHUxL9HQEjaTPWdRfQQMdYBpRUQxhlZiSzKVCIoAVUbIfU+c6xuxuwaj/D81c/jTXOLGt177+ycnaCfCz5gx+6vB2kvY5/hPaB146yPXXJ7uPWGMWlegGXxh9+AqEhtIIYgebPVXlNoABgkMWHOjpRySnygQoklcjVkLvAHCuhCzfdMS4vMwWcA079SB6lezf8A7DfLpH81IT35OnogH3NxqdRuIV19YNPbdZCmnmYEy+ecaGIsFCkFdBBGC2kg+fqNSmy9l3t6ZslpVt0wRiPEhx7nCuAMAjpMuRhd2RqBp2OINII3qnkx9tUXwBwIsQRca300ICR2TazXOPJiTynfeSqnBXGRjUy9IZzhQCdzLlaG2gJA527ctnABjGd5xgBOvz7uvHVabPZksaaBZXbcdRMcWXLeUze64yT1dQxgAYpRLCRSCLGdSowDpgXA3kge68Mk+ulnrK2R1wSAquChoYm2yt79VWf6Mg906d1iIEt7qnFfejC79/RyK93WxIFCgtctlecwJU3BSDvJGMg43VPeJkA/mUoB8ro2wznf+u3jNcMGQB4k+BwGLb5d3PdHfjz1G2tZ+53ipIgohua3wCgm2VBrKl7nCyKhbnFxqYZUYAzjvpDxS3xnXd51adGtMniDjo4IBBHHOcVZWjYsGNnKSMYOLbOer+uzjv6q6LVsjFlNnUWG638o8Wzz240u2rf3O8UbCi/a3wCr0Wx4nkCLNcrlQyktEQQRuxlMns38CMVDbchmhBjkCEZGXBKgrlcPgggAt0cZ3HGfKXN8/otzj/h85xw6EBAycn+t3duKbba2PNPEQLK61qCUJji4kYKE875LDKnHDIPEAiRDVVbbhxJB0TEtHREh7WtuDfkqDHtHUQAoJJ3YdTwBJ9gNdXaORnQ3yaT/ADU/2ts26srvm9U3OMNaSBzvRuJL9RUnS2N2fOKaPYylAMQli2psxxhhuOAJAmSO0Y4+1swt3K4m6SCnc3aPb83DiO35V5G0V7HH8J+7PaK9DaCfCx5ww+sU2klcKFaJegCwAjAODx1SRENjojid2Nw7fcV2gm1BAVVyRG0snBWOkM29uoHqrkwt5qfBjUko+TK479CP50TlbtDwdT/EKVBqNWFdDZJBBQKulXyHEh3vlMECM+9OaTeKILnUQ4J1Dm2VQDpCnXGzEHIPFevdmudhfcVKOMiMXkbbWx3ix81I3h9zf0G+ya+itkR6beIdkSD1Ior5na3y3N86o1dEtz6c3g8em+7GD66vHJvwtXMJAuV56JcBykel0AAGQU6DgYzggE9Rp+BuzvdU2MTirLSy2gvv5+C2uu0nDMGUMpBDAEEdYIyCKUqWs4imu1ItUMi/CjcetSKdVQPCdynZF8TjDB5VV5HDadMRfBUEbyz6HXdjA699ITYJuSRsbS524LHLLZ0jJHnox6cjfkqCEzhTuUkrmnq7GUghmZt+4g4wBjdgbj5/qp+iAAKAAAMYA3DuFdBFRC66zM+NVktwHkDkNEnDaonkqq8eAHXx3+qmG0LFCVAVRIx3bsgbwS7JwYdW/dvxUlI2AT2Ans4d9N7IEjnCcl1XgMAAZwB1niaAeKhwyvYdrmPjvK5FYopzpDELjJVBgcTwUZySeOTwHAYpzHGFUAAADgBXoGuF6S6YkmkkN3ElA76t3IrYkT2ak86TzkocCedVLCRgTpSQAEgLVTjt2kdI411ySHCL39ZJ96oGST2DzVpGyuQdvFEqPzkjcXbnZkDOfKIRHAUdg44AzT8Q4q8weNwzPO7cvJ5I2x424b0ucb7TGuryTtfisP0QP3U9/I+064QfSeVvtOaByOsvisJ865+vNSFoE0/Jq1H9mt/lhj/20Hk/afF7b6GH/bT0ckbL4pb/AESfhXRyTs/ilv8AQx/hSITEcn7X4vbfQw/7aPyZtT/ZYPoY/wDbT48k7P4pb/RR/hXDyQsvilv9En4UqEwPJK1P9li+jA+quDknbDhBp9BpU+ywp9+R1n8WiHmBX7JFB5H2nVFj0ZZ1+zIN3dQhUrl3s2OLxfTzmovIRqmmfCqmGAEjtjJZOHYKrwFX/lJyCV49dtqE0eSqvLI4cHGqP3RiFJ0rhhjBAzurPkkz1EbyCDuIIOCGHUQQQR2ioso1us1jEb9oH8LWXSc//wBpA7PQoE0gAEEYx1d//vE05JxRTSpmyPZ9JIUNHs/EhiLERE84owAWYKV3OADlQWPHrqTitlUFQqhTxGOOO3trlxFqHEqUOoEDO/BHDG8YJ3UWk+uNW3ZIGoDqbrGOIweqlJvqps9TLMwFzjppb370nJsyNmzjBySdJIznHHHmpk2yGCMBISzYBXOlWUE4DbskjOc9oqXFdNAcQiHEqmEZWvNtNN407Vpvg25TNPGbZ41VraKEBlYsGQhkGcgFWzGe7f56u9YDsza3ilxHcqurmdRdQ2gshRgV1Yxjg2Duyo3jjW72t0JEV1zh1VhkYOGAIyOrcaksdmC0tFU7eLMd/FLGsT5bNnatzvJ080ozxA5pSVX9jfnzs1bZVY5X8hor1dQxHcLjRKFyeichHAI1JxGM5Gd1K4XFl3VwGeIsBWRhcUVb4vBHc6SWuog3UBE7A+di4I+QV7m8Ek4QFLqNpOtWiKpj9khiwPnBz3UxsnLOfhNR1eKou0f0L+j7RvGe7NLkZG/5cf8AvCrgngjuWRtdzEG4BVjZlIPEOxYH1D10z/8ApLexDEclvICckEyJp6uiSGyOvqwSaNm5dnDJ9nbjv3quUAVax4KLzSD4xb5PFdMmF7MN771Ck7rwW3qNiOSCUHG9i0ZBxv6OHyM535+Sk2bk0cKqAL280chI5Y4vGFtkkeYHDtcBdMYYgRqojYjpKS2d5I7AtWo7UvP1FsPPcSn6rcVCbCxs/nLW6mhV1YSodWhSk4ydGs5OJFcH5O2pT8o7X4zB9Kn41KAsFqo2hjA0CyV/pC9/V2g/xJz/ACCjxu9/6QfJOfvFJflHa/GYPpU/Gj8o7X4zB9Kn40qcSvjF78K0+jm/8lHPXv6y1+hmPt56kvyjtfjMH0qfjR+Udr8Zg+lT8aVCV569/WWp/wAGYe3njR4ze/CtD/hzD284aT/KO1+MwfSp+NH5R2vxmD6VPxoQlPHL3stD9OPvNd/pG9/V2h80k4//AFmkfyjtfjMH0qfjR+Udr8Zg+lT8aRCX/pW767e3PmuZB9duapPLS2cTJOYFiMziOQLMHDtpYq4XQpDhVwT1gDO8ZNv/ACjtfjMH0qfjUZPsEbVuPc7jTDargvEFfVLNkkBidI0osedx8sjdXLhcJioi2sZZbeqQRQBVyg8EU5kxLdJzXbHGQ5H8RKoe/pealpPA82ro3h0ftQgtj0g4U+fSKj7IrN/hE9uCozEDeeqm2zjlS2/pOxzwyOCkDqGAPV31pP8A9Goi3SupymN4xEGPbhwm4fw57+uvEfgdAODeS82NwCxxh8DgNZyvZ7z1UuyNk8MJmDC241VDrgWrwvggk1YN4NHdCA+OzJcqD34+Sl28Dw1bryYJ2FIy3z8AHf8As/jSbIpoYRPzCz98DJOMdeezvzWueDJ2Oy7fVng4XOd6CWQIw/ZKaSB2EY3VGbF8FEUUyyTym4CHKo0aqmcEanXLayM5A3DO/B3Ve1XFOsZlVvh9E6nBLjqV6rhoopxWiKKKKVAXFooooQUGiiihcqK2t5S+b7zTOiihdIooooQiiiihKiiuUUIXaKKKEi41Suy/IPn/AArtFIhPaKKKEFBrhoopUFcFeqKKELgr1RRSJAv/2Q=="/>
          <p:cNvSpPr>
            <a:spLocks noChangeAspect="1" noChangeArrowheads="1"/>
          </p:cNvSpPr>
          <p:nvPr/>
        </p:nvSpPr>
        <p:spPr bwMode="auto">
          <a:xfrm>
            <a:off x="-42035" y="-136526"/>
            <a:ext cx="265044" cy="376719"/>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400">
              <a:latin typeface="SassoonPrimaryInfant" panose="00000400000000000000" pitchFamily="2" charset="0"/>
            </a:endParaRPr>
          </a:p>
        </p:txBody>
      </p:sp>
    </p:spTree>
    <p:extLst>
      <p:ext uri="{BB962C8B-B14F-4D97-AF65-F5344CB8AC3E}">
        <p14:creationId xmlns:p14="http://schemas.microsoft.com/office/powerpoint/2010/main" val="344587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88" y="215978"/>
            <a:ext cx="6443662" cy="1298027"/>
          </a:xfrm>
        </p:spPr>
        <p:txBody>
          <a:bodyPr/>
          <a:lstStyle/>
          <a:p>
            <a:pPr algn="ctr"/>
            <a:r>
              <a:rPr lang="en-GB" b="1" u="sng" dirty="0" smtClean="0">
                <a:latin typeface="SassoonPrimaryInfant" panose="00000400000000000000" pitchFamily="2" charset="0"/>
              </a:rPr>
              <a:t>The adventure</a:t>
            </a:r>
            <a:br>
              <a:rPr lang="en-GB" b="1" u="sng" dirty="0" smtClean="0">
                <a:latin typeface="SassoonPrimaryInfant" panose="00000400000000000000" pitchFamily="2" charset="0"/>
              </a:rPr>
            </a:br>
            <a:r>
              <a:rPr lang="en-GB" b="1" u="sng" dirty="0" smtClean="0">
                <a:latin typeface="SassoonPrimaryInfant" panose="00000400000000000000" pitchFamily="2" charset="0"/>
              </a:rPr>
              <a:t> </a:t>
            </a:r>
            <a:r>
              <a:rPr lang="en-GB" b="1" u="sng" dirty="0">
                <a:latin typeface="SassoonPrimaryInfant" panose="00000400000000000000" pitchFamily="2" charset="0"/>
              </a:rPr>
              <a:t>begins…</a:t>
            </a:r>
          </a:p>
        </p:txBody>
      </p:sp>
      <p:sp>
        <p:nvSpPr>
          <p:cNvPr id="3" name="Content Placeholder 2"/>
          <p:cNvSpPr>
            <a:spLocks noGrp="1"/>
          </p:cNvSpPr>
          <p:nvPr>
            <p:ph idx="1"/>
          </p:nvPr>
        </p:nvSpPr>
        <p:spPr>
          <a:xfrm>
            <a:off x="204787" y="914400"/>
            <a:ext cx="8776010" cy="5943600"/>
          </a:xfrm>
        </p:spPr>
        <p:txBody>
          <a:bodyPr>
            <a:normAutofit fontScale="92500" lnSpcReduction="20000"/>
          </a:bodyPr>
          <a:lstStyle/>
          <a:p>
            <a:pPr>
              <a:buNone/>
            </a:pPr>
            <a:endParaRPr lang="en-GB" sz="4400" dirty="0" smtClean="0">
              <a:latin typeface="SassoonPrimaryInfant" panose="00000400000000000000" pitchFamily="2" charset="0"/>
            </a:endParaRPr>
          </a:p>
          <a:p>
            <a:pPr>
              <a:buNone/>
            </a:pPr>
            <a:r>
              <a:rPr lang="en-GB" sz="1800" dirty="0" smtClean="0">
                <a:latin typeface="SassoonPrimaryInfant" panose="00000400000000000000" pitchFamily="2" charset="0"/>
              </a:rPr>
              <a:t>    </a:t>
            </a:r>
          </a:p>
          <a:p>
            <a:pPr>
              <a:buNone/>
            </a:pPr>
            <a:r>
              <a:rPr lang="en-GB" sz="1800" dirty="0" smtClean="0">
                <a:latin typeface="SassoonPrimaryInfant" panose="00000400000000000000" pitchFamily="2" charset="0"/>
              </a:rPr>
              <a:t>      </a:t>
            </a:r>
            <a:r>
              <a:rPr lang="en-GB" sz="1800" dirty="0" smtClean="0">
                <a:latin typeface="Comic Sans MS" pitchFamily="66" charset="0"/>
              </a:rPr>
              <a:t>Due to our current circumstances, this year’s adventure will be slightly different.</a:t>
            </a:r>
          </a:p>
          <a:p>
            <a:pPr>
              <a:buNone/>
            </a:pPr>
            <a:r>
              <a:rPr lang="en-GB" sz="1800" dirty="0" smtClean="0">
                <a:latin typeface="Comic Sans MS" pitchFamily="66" charset="0"/>
              </a:rPr>
              <a:t>      We await guidance from the Scottish Government and North Lanarkshire Council and will inform you of arrangements as soon as possible.</a:t>
            </a:r>
          </a:p>
          <a:p>
            <a:pPr>
              <a:buNone/>
            </a:pPr>
            <a:r>
              <a:rPr lang="en-GB" sz="1800" dirty="0" smtClean="0">
                <a:latin typeface="Comic Sans MS" pitchFamily="66" charset="0"/>
              </a:rPr>
              <a:t>      You will also find information on our school blog and Transition Twitter Account.</a:t>
            </a:r>
          </a:p>
          <a:p>
            <a:pPr>
              <a:buNone/>
            </a:pPr>
            <a:r>
              <a:rPr lang="en-GB" sz="1800" dirty="0" smtClean="0">
                <a:latin typeface="Comic Sans MS" pitchFamily="66" charset="0"/>
              </a:rPr>
              <a:t>      If you have any questions, please email to </a:t>
            </a:r>
            <a:r>
              <a:rPr lang="en-GB" sz="1800" dirty="0" smtClean="0">
                <a:latin typeface="Comic Sans MS" pitchFamily="66" charset="0"/>
                <a:hlinkClick r:id="rId2"/>
              </a:rPr>
              <a:t>ht@netherton.n-lanark.sch.uk</a:t>
            </a:r>
            <a:r>
              <a:rPr lang="en-GB" sz="1800" dirty="0" smtClean="0">
                <a:latin typeface="Comic Sans MS" pitchFamily="66" charset="0"/>
              </a:rPr>
              <a:t> </a:t>
            </a:r>
          </a:p>
          <a:p>
            <a:pPr>
              <a:buNone/>
            </a:pPr>
            <a:endParaRPr lang="en-GB" sz="1800" dirty="0" smtClean="0">
              <a:latin typeface="Comic Sans MS" pitchFamily="66" charset="0"/>
            </a:endParaRPr>
          </a:p>
          <a:p>
            <a:pPr>
              <a:buNone/>
            </a:pPr>
            <a:r>
              <a:rPr lang="en-GB" sz="1800" b="1" dirty="0" smtClean="0">
                <a:latin typeface="Comic Sans MS" pitchFamily="66" charset="0"/>
              </a:rPr>
              <a:t>Please remember that your children are at the heart of everything we do.</a:t>
            </a:r>
          </a:p>
          <a:p>
            <a:pPr>
              <a:buNone/>
            </a:pPr>
            <a:r>
              <a:rPr lang="en-GB" sz="1800" b="1" dirty="0" smtClean="0">
                <a:latin typeface="Comic Sans MS" pitchFamily="66" charset="0"/>
              </a:rPr>
              <a:t>We look forward to meeting you properly and working with you and your children.</a:t>
            </a:r>
          </a:p>
          <a:p>
            <a:pPr>
              <a:buNone/>
            </a:pPr>
            <a:r>
              <a:rPr lang="en-GB" sz="1800" b="1" dirty="0" smtClean="0">
                <a:latin typeface="Comic Sans MS" pitchFamily="66" charset="0"/>
              </a:rPr>
              <a:t>Keep safe and we will see you all soon.</a:t>
            </a:r>
          </a:p>
          <a:p>
            <a:pPr>
              <a:buNone/>
            </a:pPr>
            <a:r>
              <a:rPr lang="en-GB" sz="1800" dirty="0" smtClean="0">
                <a:latin typeface="SassoonPrimaryInfant" panose="00000400000000000000" pitchFamily="2" charset="0"/>
              </a:rPr>
              <a:t> </a:t>
            </a:r>
          </a:p>
        </p:txBody>
      </p:sp>
      <p:sp>
        <p:nvSpPr>
          <p:cNvPr id="4" name="AutoShape 2" descr="data:image/jpeg;base64,/9j/4AAQSkZJRgABAQAAAQABAAD/2wCEAAkGBhQSEBUUExQVFRUUFBcXFxgWFxcZHxwYFBYVFhcXFxUaHCYeGBkkGhcXHy8gJCcpLCwsFx4xNTAqNSYrLCkBCQoKDgwOGg8PGiklHyQtLCkwKjEpLiwsLCwtLCwsLSwsLCwuLCwpLCwsKSwsLCwsKSwsLCwpLDQsKSwsLCksLP/AABEIAOEA4AMBIgACEQEDEQH/xAAcAAABBQEBAQAAAAAAAAAAAAAAAwQFBgcBAgj/xABREAACAQMBAwYHCwgIBgEFAAABAgMABBESBSExBhMiQVFhBxQycXKRoSNCUlSBkpOxssHRFiQzU2JzgsIVQ0Rjg6Kz0iU0ZKPT8HQXdaTD4f/EABwBAAEFAQEBAAAAAAAAAAAAAAABAwQFBgIHCP/EADkRAAEDAgMECAQFAwUAAAAAAAEAAgMEEQUSIRMxQVEGYXGBkaGxwRQiMvAVI0JS0ZKi4TNicrLx/9oADAMBAAIRAxEAPwDcaKKKEIooooQiiiihCKKKKEIorhNeJZ1UZYhR2kgD1mhCUrhas2u/DHrkMdpaPM+WAy+86WK5EcSuxG7rx56idtbMubuRZNpzpaIVCpaxF5ZHwScrbh2UuckasNuA3DG4QrXyt8JkFpoSHm7mZ2KhEkB04GcsFDMezAGc1VtpyX86iTaNybKBslYIARLIAMkJEpZ+A3lyccSiil0aDZye5oliGH6WYLNeSDjiOAZEY85IHWgqr7S5VtJrW3RoxICsk0rc5PIp3FWlO6JP2E3DqxwrlzmsF3FSaalmqXZYm36+Cn9mvfW6l9m3LXkKgFrecEyxgjI1wsVfGDuMZGepWq1ckvCdBc6knMdtMjaSjyY1dEHK6wpG/I0nfurNtncqmj0Lco0qxjTHNG3N3ESjdiOYY1rjdoYjI45G6rOxg2ghLql8FHlx6YLyMdjxnCyj5o49E0Mc1+rUVNLLTOyytt18PFasrgjI3g8K9Vjextm3NnKz7MmS4GnD2sweKVd+ctbF0XVuxrAXdnA7Ziz8MZSQR3dq0TalU4fBGpgupopVRlUE5O87uuulGWmUUlBdK41IysvapBHrFKA0IXaKKKEIooooQiiiihCKKKKEIooooQiiiihCKKKKEIooooQmm1ImaCRVLKxjcKU8oMVOCvfnhWPbG5OQXSLLKbzaMhUawWMUSPjLRvNK2vcdx0k47K2ys28L+xI/F0mVFV2nRJGUYLoyuAsmPLGrTxzSE2F05HGZHhgNrmyjLrlJBaIYxNHCBuNvsxAz+aS7cDB7wEPfVVu+XUoVxaQ+KhgdTqDJM2739xLk59ZHbUdHbKBw4er5BXuYdFvRP1GoRqyfpFlroujsbBmkdc27lIR7AjfptrZnALMZHJJIzvOcmpTk7yHW5YyHWsEbFR7o+ZHG5sHVuRTkZG8sDvwN7fYsscqJz04gj0qpChsnCgENcMBGh7QuSPhCtKsyixosQVY1UBAu8aRwwRx89V2O4vHFGY4B8x/Vb0KyVDDUNdme424C/sq5P4ObXGMOMjiJZfvciqhtPkgtrMo1O2Vd4pA7KwMeNSkg8cFSCMZAOeFatJJVH5VT85MwHCCCQt6cygKPOEUsfTWqXo9WVU1WGOJc3W99eCmV7zsCXEqt2nLuYoi3cIu0ABVnUpKu7jHcR7we8gHvqz23KG3u0EfPJIDuFvtRMEd0V2oyD2E6zVJtx0F9FfqFcktlPV/75q1YqyDYi60EvR2N7Q6N2U27lZ9ucmobZTJF43YTkERKGMsckmOhHHNGecyTgDUQe6tosYSkaKWLFVVSzbySAASx6yeJrPvA5slBBLKVBcTtGjEZKoqJlUJ8hSxbIGBmtHFTQQ4XCyUsZieWE3sbLtFFFKm0UUUUIRRRRQhFFFFCEUUUUIRRRRQhFFFFCEUUUUIRVO8K0JbZchHFJIW9UyD76uNVPwjTg2MsADPLMh5qNEeRm5to2J0opwBlcscDpDfvpHbk5Ecr2nrCxLRJ8JR5kJ+tqGhbB90PA8FUdXmNS45PXXxW4/ij0fbIok5P3I8qHT6U1sv1zZqrDH33L0N9ZR2P5n9x9ildn2M1vDHLAOdieKNpIjkneiklevHmGQNxDDGFNg3kmvFoVQtIz4ZxpKMxYq1v1lc6Q0RG4DJG8VJ7N2mIoIo38XDRxRqxN5aDeqBSQOcJxkbqiebfacxS0tdMgYc5MzdAAcGcAYJPUT0+wdYnVlBBK0uYRcjUEXBXmcFRMHZJWmwOh3K62m3dWY5E5uZVLaM5DqvFon3al7RuI6xwJrkcf5izne0kDzOe15Yy7H1nA7gB1VCbdW/spo4rnOFfVHJ5anAI1IWGpsAnKas44qRxnJb1TamGIwH3AxIfHbQ/1ehSwMgPZnd8lRsFoG0Rkc6wzD/2333rvEnunyNYNL6qnRwNpXEh8kcVU9XmFetEnwlPnQ/c1SsXJ+5I6MOrHwZ7ZvqlzXTyeuvitwfRTX9gmmix/LyXpDKujsLSf3H3Wn+CaIjZiE4y0s7bv3rj7quQqp+DaYLZRwMHSaFcyRyI8bLzskjKcOoyDht4yOid+6rYKtG6BeezOzSOPWV2iiilTaKKKKEIooooQiiiihCKKKKEIooooQiiiihCKKKKEIqseEHZscmz7h3UF4oJWjbrU6CcqRvHAeodlWYmqT4SeVtvDYzxc5G0sqGERiRdQMo0FmHEBc5PmoK6boRdY6bFDxUHz7/rpuwhBwsasxOAFQHJPAZxvPcMmrNsHwfXt8Mn83hbi7qQSD8BG6bechB56uNmLDZasbdRcTx9F55GAWM8Crz40R/uowXOfJOc1DZTk/WVp6rGYmgNpmDtI9FXOTPgsd1NxfkWsQy+ksA4Tj0mOFgXHE+V6NTu2uWkdrBzFiogTSebYINb5HlxRNwQneZ5cA+9D5Bqtbe5YS3DZ1asHKsyaUQ9Rgtmz0uyWbU3wVSq54scljJIWY5ZmKkk9rMVyT567fM1gs1RKbCKiqdtZgQD4nu4fei0fYnLWO5g5i+UXCaRzhKDWmkDLyxL5aA7xPFw98qYzUJyl8FrKouNnsLqJsMF1AuU49FxlZ1x29L0qqfixyCJJAVOVIKgqRwKsFyD5qsWwuV0tu+dRUk5Z1XUrntntlwGbtli0v2q9DJ2vFnJarCKimdtYQSB4ju4qqKIiSHjVGBwQ6AYI6icbj3HB7qcJYp1KB5t31VqF21htNVNwogmfoxzxuCjn4KT40v+6lAb9ngap23fB3e2W9fziFeDIpJAHDXGOkPONY7cVw+nI1YVKpcZicMtSwdoHqFqHg42bHHs+B1UB5YY2kbizHBxqbicZOPOatIqkeDTldby2MEPORpLEghMZdcsY+jrUbiQ2MjdnfV3FSwsw76jZdooopVyiiiihCKKKKEIooooQiiuZo1UIXaK8lx21Hz8pLVPKuYF88sY+tqEKSoqgbQ8MdqkrRRRy3BVtIMXNkMf2OnqYd4HUaaz7X2zePm2gNlFgDM/N6icnLb1LAcN2jtoQr7tDa8MC6ppY4gc75HVeHHGTvqpbe8LFtEAtqRdzMwURx6+BzltSowIGAMDPGoi+5HRhkk2vtJ5nUHREpVPKxkIqgyMTgeSAT2UvJyntrFdFrbR2+R5c+VduwiBA1zJ/Ho9IUJQCTYJO62btXaiBbjmrK3zqIAcyNgHcV1+Tv4Np4bxXNnWezNn5aBBdSx+VMxTRGw+FOcQwnuXL7uBqtbZ5ZST5B1Sj++6Ef8ADaRNhv8AFd/N2Vm9uWkYGa41FfJB5sKndHGBoQeiOqmXTMHG6tIMJqJAHOGUddh5EhXDb3L2SfK55xT71NccP8Tbprn/ALaHsI41meVpCpkbVoGEGFVUHZHGoCRj0RTFXzwlY+iAfqU0qtox4eMHzRv/AOOockr36LSUlJSUnzWBdzJHlyS9FeBsqU/1d2f8OT/bXf6Hl/VXfzX+qmMqtPjo+bf6l6orn9DS/qbv5kh+oV5bZUg4x3Y88cv+2jKj45nNv9X+ErBK0ZYxtpLDDjAZXHZLGwKSDuYHuxVl2By9kt8Lnm1HvW1yQfJxmtvk5xB8ECqg9uV4mdfSRx9aUlzg/XEefQPrWn45XM03hVlXR0tXrYB3MEefNajtC02ZtABriMWssh6MylDHIx+DcLmGY8Oi+H7hRa7L2rstCttzV7b6tQUhxIuQNyrr8ndwUtx3L2ZrZSvGS0M5Ut5WkIVYdkiY0uPSBqx7G5Yy2+4aox/cANH/ABWchwv+C6ebtmNnYd+izk+D1Md3NGZvMWPkFetg+Fi2kBW6ItJ1Ygxya+AAIbUyLgHJGDgjSat2ztrwzjMMscoHExurYzwzg7qoUXKm2vl0XVvHc499BlnXvNu+m4jPoa/OaQseR0RZ5Nk7ReGQgB4m0v5OcB0cCRSMnygcdlPKpIsbFahRWbQ7U21Zvm4gN7CAQTBzerORhtyqx68jR106sPDHatKsU0UtuWYKTLzYCk/Dy2pRnrI66Eiv9FRsPKW1fybmBvNLGfqapBXBGQRQheqK5qrtCFnkvKLa8s0vitvA8CzSJG74GoRsUJ3ygnpAjIXq3Uhfcn9t3TK0k8NsFXGmCWdc5OdTBR0j1calrnkVcq7G3vpFiZ2YQtlQutmdgskZVsamPHNQ/KTk1cw2s07vHJzMZcq8t7LkLvby5wu5cnh1UI3mwXi65FOiFb3bUyo4KsvO82GDDBU87I2QQccKTsuTWx4xlIZ7zHWEldN3eFSDHn3VRByhZSdEkUZ/uIIUPz1Qyf5qbXN6ZTmQzTH+85x/Y5wKYNQ0bgVdx4LM76nNHffyC0x+XsFuClvDa24G7GpZH+WC0D+ppF78VAbS8IE0u7XO47AVtE+bGXnYdxkWqgJjjCxtjs6C/fXecf4Cjzv+C0w6pd+kWVpDgVO3WRzndjSB6e6kW2rNv0sIQ3lCBebLenLkzP8AxPvpkkQGcADPHv8AOeJ+WkyZP2B84/hRok+Eo8yH72qO97nfUVe09PBB/pRW67C/mbrt0Pc39FvqNaBDFHHBziRJkRa9MaJliE1aVwOJ4Dz1npgY8ZD8ir9+au+zLxGsotUqIWt0GrWikExgZG8bwd9NuGirMVJLmm1tD7JHZPKgzNEBLbsXIDxB2SRMg7grkayGwCMA8SKc7O2nLch5I3WONZHRNQLlubOksxDDSCQcAb8DjvqMvOblVFuLmzOlkZpE06yUIbo9MhMkbyOrgB1e4b+3hZ+ZvIQkjmQowLhXc5YoVZTgnfpORnPDOK6Iad29UTQ/juS97taeN7QSFU51nSYKjPvjUtqjwchWxwIOAe6uf0+RdSjXmGK2M+DEVbIYqVBbBIwM5xxPdTa4v7Zngbx3fA7Pvj1amcFWzjGldJICgbt1epdp2jXJma4yGhMJjMLYKFtRy3HOc/IcUWbxHA8OtLlfw5+yewTXMluJ8xBmj5xYtBK6SNQUyatWoj32AMnhSdnyjNw0SW6hNcAndpAW0Kx0hQoxqbIO/OMDPXUem0IFi5hb3TFp0DMJ1hOGgSndw3BipOO3Ga9rdWaPG8FxFEyRCHDKxVo1OVDDKkEHeGBzvOc0ZRrp2aIs/TzUlJtqSOSSFypcW7TxuoYKyocMrpkkMD1g4I7Ot9si6ea3ikk05kRXKjUQNQyBvzndVemlgk51zewc9LCYVO9Vjjbygq6iSSd+SeobgOL3Zl3jmlN1a83FHp0pINTkLpUsW4KN50jrA7MVy5oy6e6VuYO13JtyytUUQlURWMpyVUA4EbbsgZIzj2VX6muWsgd7cI44SnKMrfqh39tV7mW/WH5VT8BQB8ouVpcMJER0vr7BKPEGxkA44d3eDxB81PF2rLu1MJgvki4XndPckpIlT+F91R5R/hr8qfg1A5z9g/OH4121zmbipNRTwVA/Niv12Hre6t2zeX80W7VMg7MrdJ82UpMo7hK3mqeTl7DcAJcQ2twOzUI3+SC7VR6pD8tZnzknwV+Rz961wyngYyflRvvqS2pcN4Co58Cp3axuc3tBI9Fo97ya2PIMvDPZ569EiJ84q8GPNur3a8iXdAtjtuVkQBVXnecChdwUc1IuABgYxWbW14YjmPn4T/dl09kZwacnlCzEc5IknfcW8Tn6RoxJ/mp4VDTwKqZMFmb9Lmnvt6rRLHk9tq1dnjuIbkFdOmeWdhxzqVWGFbq8ql4+UW2I5YvGbeBYGmjSR1wcCRwmd0pI3kDOnrptya5N3M9rFOjxx86gcKj3sWFYnSehcFd64PDrqdsORM2oG5vZ5kDK/MjcmpGDLqZy0jgMAcahwqQqU6GxVwprtO0EsMkZ4SRuh8zqV++nVcahC+a7YnQueIGD513H2ilKcbfVYby5i3jRcS4AVj0XYyLwHwXFMPGuxHP8OPrxVQ9hzEL0+lqY3QsdfgEvXbdGkJEaPJjjzaPJ9gGpjk1yfM5RmQMZBrjicnSIwdJuLnTvaIkEJECOdIO/SDi67R5PKotg8ksmblEYF2RNLRyjSlvEVjRchdwGd28mpUdIXDM5UFb0jbHJs4BfrKzC4Bj3SK8f7xHT2uorua1Dk9sJXsrdlluI2eCMsVmdgWKLqLRSlo2yc8Vqqcp+SDIcRqqSEEoYV0xz6QWZFiORBc6QWCqdMgVsYPBZKIgXaU3SdJg92WZveFWSacbN5PTXG+C1eQH3wRUU9/OSaVPyE1Gm31p+kchhu8ngR3Cr/D4T7qRRFFFDCY401OxaXJOpcog0hR0DuJPEVzSwCZ+Qb+Sl43iUlHCJg0ZeLjrbluTO18F98/EQRelIWPqRfvqUg8D8x8q6jHoQsfa0n3VHz7fvZPLvJsdkSxxj1qpPtqNuJif0lzO37y6lPsL4q7bgzuIA7SsBJ0vkP0ud3NAVtTwOD315J8kUY+vNej4IIvjs/qg/8dUbxeBjjKMT1GTUfaxJpO+2ZEFGI0/SRjyR1uuacOEaXu1Rh0qmc4DM/Xr/AMq+nwPR9V5N8qwn2BBSEngdf3t586AfyuKqLbNhUElEUDr8nHy9VEMiL+jnZD/d3Mi/Zeh2D9bUM6WTb80njdT9x4JbseTNbv5xIn+4VD3vIC+j8q15wdsTxv8A5WKsfkBp3a7Zuk/R3tx/E6zf6isfbUpb8vb9OLQTdzxtGfnI2B82o78IfwHgVYQ9L3fqf/U1UN7Xmn0tG0Tn3rxlCcecDVjur1Vg5X8t22jHHGYeZ5qV2ZhIHyUDRgIdIIGSxOQOA49VctdmPLIkaSEM5xltJVVALO77vJVFZj5sddUckQD8oK9Doq57qXbyssN+mlxzsTxS1vA8jhIkaRyM6UGTjtPUq97EDvpw2ymA6UtohBAKtcByCd2DzKuAc9Wav/JzkxG0ILIRA2GSFsgyA7xPecOdkbcwjbooMDBI3S+3YQsCRqAqm4tVAUBRvuYeocKmsomht3LM1PSSd8lorALKG2TLpLJzc6qCW8XkWUqAcEtFgSAA5yQpxjfimaOCMg5B6xWsbH2ZHc2kZkXLF53RwSroXuZmDRyjpI2/iD56pfLDYLxNJIRmRBzkhVQomiLBfGQowqzI5CygbjqV92cU1NSADM1TMO6QudJs6jdzVdpO4YhGxxwcecjA9uK8eM9qOPkB+omnmxkWa6t4t/uk8QIKsOiHDNxHwVNQmsJcAtPU1LGQvdfcD1cF9AbJshDBFEOEcSIP4FC/dTyvIr1VwvMEVw12uGhCxHwi22jak/8AeLDJ64xGf9KoOwshNNHETpWR8OeyNQZJT3e5o9WvwwJovYXIPTtyNwJyY5O4dkgqqbGmBmbosPzW9wWGN/ikvDfnhmoDmXm1W0gq8uFEtOoBHmtZ5L22IOdKhXuMSkAY0oVHMRAdQji0Ljt1HiTSu3uEB7Ly19sqp/NT2zI5tMcNC/ZFM+UBxEp+Dc2jf/lwD76uCPlXnwN33SfJL/kbfuiUfNyv3Uvt2xMtvIq7nC642+DLH04nHeHAPr7aQ5Lf8qg+C8y/NnlX7ql0GSOveKUfSkOjliW2I1Fw5QaUlEc6L2LcxrNpHcHZxXjZH6WT93H9qau7bj1Nb72H/D7LgSP6sj7qR2MmmWQDJzGh3kng0nb56i4cAK4W6/RafHXvf0eNx+3W/JyvvI/k3bzwNLNEJH56VcuXYYRyFAQnSN3YKt1hyWtV3i2gUfuo/wDbUR4NodVoezxif/UNWm5n96KmSkl5CytO0NjaeoKn+EOziW0BjijT84g3qiqd7794FUO/PRX97H9sVfvCF/yQ/wDkW/8AqVn99wX97H9oVZ0ItG7tCpMTJdOwnkU6IBaIEAgzwZB37ufj6q1F9kwk4MEJ3/qo/wDbWWr5cX7+3/1462iGLTlmpnESBIOz+VJwcEwn/kfQKIl5G2WnL2sBJ7I1B9agGs52xZJBeTxxAqi80VXUzY1xBmwWJIGeqtVml1Gsw5UH/iFx5oP9EVxQ3Ew705itjTnuVQjG9/3sv+o1TPJqy5xpc++W3g+S7uVWTv3xxMvmc1ALbAlz0smSTgzD+sfqBqy8jmSISs7YVbiwJZ2OABLOxJJ4Dd7azwA+JPaV6bVPeMHYLaZWcezhZa2TUVyh8mDvvbQeqdW/lpxBygtG/tVv9NGPrakOUN7E3inNyI/52jHSytujhnk6j+xVk9wtYLDxxm9yl+Qtt/w61J64Eb541ffXnllboYo5GAIilQPnrhnYQXCn9kxyE47UXspTkvIRs+1UA7raHgD+rWmnK/Js5R8Lm07PLmiX765y3Gq7zgGwWPyWxjd4m4xSPGe/mnZMnvIUVP8Ag9tte1LfsQSyH+GJox7ZKhdu3X55dHQxBup94wf61+rOfZVp8EK67+VsH3O2xvBGDJIvb3IaqWM/O716BWVIOGanUtb52Ww12uV2rFYZFFFcNCFmvhkg/wCUf9qZM+kiuB/2z6qo2wodV1GvwkuV+fZ3C/fWjeGOP8yifedF0h3DPlxyx8P46znknPnaFp0WAM6jJA98rrjGc++7KhyC0oK1FFIHYZKw8L+xV22PcXzwREc/pMUZBC2KDBRSN7s7cD1jNd2pHcrHzk4maJGjd1NzbjyJUYHTHbb8MAcahw41O8km/MLXutoR82NV+6vHLIf8Puv3Eh+aNX3CrTJosYH/ADblExbJlkaUw5jjFxcKAby5G9Z5A55uNFCgtk4DHj6lk5JysRqkiO8eU1/L19j3YFSfJ7hcDsvbr2zFx7HqYTiPOPrFAaLXQ55DisS2sv8Ay3/2+2Hn088mfZTfZv6Zv3a+xm/GnG34Qxts53Wajiw8m4ulwcEcMYpnsuILMQBjMY7ep+899R6Gwrm/fBaPFszujztNNP8AsrXsflXc2sJhiEGkyO+p1kZvdG1YwGUbq9ScsL0/10a+jAn85aojNd1Vqvg4bk2Xlv4jUWAzbupOL7alxOoWad3UMr6dMajKHK+SgPHvphfHcv7yP7QpzDG8j6Io3lYDUVjXOF34LEkBR2ZO/B7KZ3j7gMFSsyKysCpUhhkMp3g8PXXIfA0mJhGbeRfVFp5C2WQEjgeCdOM4wSpDKwIxkMjB1IyCOKipT8rb740T6UUJ/kFRsEUkmoxRSyiPc5jTIU4BwT1tgg6Rk7xSccoYAjeDSn4aoeW3BcOHEJGPqqZlxcNPVopyPlreD30D+lCR7UkH1VFXd4800ksgQM+gYTVjCIE99v34pLNANdspo2OzNC4krZpWZHm4UJBwb95L/qPVm5F24kZkJZQ91ZglGKsMJdt0WG8HcOHfVShtUYEld5ZzneOLt2GrdyAjCvu+PW3WTwtrw8TWHZY1Du0+q9rri4YVGCNLN49S0WfkwgGPGLr+KVX/ANRGqCvtlLayxSKwcnn885Ba5wlpcSZDrCrDeoHHeCR11bCarPLdugvdDfN82zkX+f21ZlgAWJbIXOTSy5F6oo31WwLIhI8TVQCygkDmZY91eNo8npIuaOuMr43aAhDeLxuofeNcvGflBq4W64RR2Ko9QAqO2+M+Ljtvbb/LJr/kpS0ALlryXLH7hsySntnnPrmkrQvA3D0rt++FPmiRyP8AOKzGO5JGdDbyWyNJ8ok8M5661zwNJ+Zzvg9O6bGRg4SKFOHnU1Uwt/NJW7xWQDD44x/tHgFf6KKKnLHorhrtFCFUPCrFnZkh+BJC3qlQH2Gso2LJpu7Zuy6g/wBVB99a/wCEqPOyrrujDfMdGP1ViMFyecjOhgBNESW0jAEyHOM56uyokw/MaVpsJkHwc7Dy9QVsnJJcWUS/A5xPo5ZE+6lOU6Zsrkf9NN7I2NRmxeUltHHIr3EQIurvo6wTg3UzA6VycYalto8oY5YZEjS4kLxuo0W82OmhXymULjfxzVpcWWMLTmTnk++Wuu+6ZvpLe1k/nqYXiPOKqextozRiTNnN7o0bDLwL5NtbwtnMpI6UTdXDz4qR/pi5PC0Uencr/LG1I1wAC6ewlxWY7c8uEdkDj5t9eimNn+n88TexkqZ5Vcmp1RZpY4ikQZW0SMxAmupJAxDIoIBmC/JmoGzhVZl0qBlJAcDHAxn8ajUoy1rT97lo61+0wCRgt8u/XX6gd1vdTGaM15zRmtsvILKT2ByiazeQ80ZEl0k6WUMrICvvsBlIx1gg545qK21fNNK0zKEMksOFBBwseEXLDi3Enq4Dqr1qpvencv7xPtCqcYVTxVL6xoOd3Xp4K0bXzPibTm2UeKsOweVrWkTRGFpV1u6FHVfLOoq4bsYnpDO7q3VDh2JZmxqkkeRgOAaRy5A7gTjvrmaM13S4TTUs76iIHM/fr36d6aqK+WeJsT9zV6zXQa8ZrharQnRQQNVD2R9zX5faSat/IUdJf/nxb/Rsrg49vtqkxQJzIYopxGG4Df0dXGtK5P8AI3mYoylxKrFlnIVYNIkaIx5VXjY4CMRvJ7eNYCEXlc7tXuGLyllFHA4C5A8h2K91VuXDdHH/AEV8f8tun89O/FrkcLwn07eFvs6KjtrbHups5mgPuMkW+F03SmNmJxIRn3Mes1ZOeCLLGNjIN1b8Y3dlQ3KGXD2vdcFvkjtrl/uFcO07sHpW8D/u52U+p4se2oXlLtCaQIRaXClEuTu5uQapLWaKMAxOx3u43lQBxoc4WSMjIcLrNrP9EnoL7VFbN4KIsbNU/Cmmb/uMv8tYtFMwGkxuCuFI3ZBAG4qcMD3YrcvBkuNlW27GVZvnSO331V07SHG622OTNfTxBp+7K0UUUVNWTRRRRQhQnLWLVs27HbazeyNjWS8idnxTXbCWNZAsOtVcBgCZFBbSdxOCBkjdmtk5Rx6rO4HbBKPXG1fOtvcvhGRZFYKMMr82d4GcMrasHsqPM4Nc1xV5hsZmgmiabE5efC/JbdHEsY6IVB3AKPZgU1udvW6eXcQr6UifjWMSWrucths/Dd5D7eNdTZ+OtR6KKPrzSGqbyTrOj8x3ny/my1WXl3Yr/aEPoB3+ypprJ4SbQeTzz+jC382KzgWna7+sD7IFd8SXryfOzH76bNX1KWzo7zcfIfyrVym5cpc2zwRwyjnNILSaFACurk4BJJ6OMbuNViOQc9Hgj+sG49qk/dXkWSfAX1A0c2FeMgAdMDcAPKVhTlLNmqYyeBS4hhnw2F1DGcWknju8FLZrma85ozW+Xh1l6pC9PRH7xPtilc0henoj00+2tNyfSU7CPnCdZrma85ozXaasveaTnfCMexWPqUmu5pvtFsQyegR6xj764kNmE9SdhZmkaOZCYwOhjC6lI0BTvHwQKsFpy5vI1CgwyKoABZCGIAwMlWAJx14qE5hceSvqFeDZJ8BfUK85bIWk2K+h56BtQxolaDYaakK2x+Em4HlW0TejI6/WrU6i8KA9/ayD0XRvrxVI8RXqyPMzD6jR4r2O4/iz9YNOipd9hVz8BhP6SOx38gLQofCZanylnTzx6vahNP4OXNk/9oRT+2Gj+2BWWmF/h586A/ViuGN+yNvnL+NdiqPUoj+j7P0lw7gfRTHKC+Sa9nkjYMjNGFYbwebhiRiD1jUp391bJyDi07Msx/00R+cgY/XWBPOwU5jO4HgVbgD3g19D8llxY2w7LeEf9pK7gJcXO5qNjLGxRQwtP0g8LclKUUUVKWcRRRXiVwASTgAZJ7hxoQkr6PVG47UYesEV832J9yj/AHafZFW/lJ4X7iRiLUCGHJCu0ep3Hb0uggPZgnhvHCqJFanUsXOKT0VBE66RkDALKcAjgc9fbUWdufQLR4RMKRxdJb5hz5c7XUmaRa8QcXX5wpgIYcHUxL9HQEjaTPWdRfQQMdYBpRUQxhlZiSzKVCIoAVUbIfU+c6xuxuwaj/D81c/jTXOLGt177+ycnaCfCz5gx+6vB2kvY5/hPaB146yPXXJ7uPWGMWlegGXxh9+AqEhtIIYgebPVXlNoABgkMWHOjpRySnygQoklcjVkLvAHCuhCzfdMS4vMwWcA079SB6lezf8A7DfLpH81IT35OnogH3NxqdRuIV19YNPbdZCmnmYEy+ecaGIsFCkFdBBGC2kg+fqNSmy9l3t6ZslpVt0wRiPEhx7nCuAMAjpMuRhd2RqBp2OINII3qnkx9tUXwBwIsQRca300ICR2TazXOPJiTynfeSqnBXGRjUy9IZzhQCdzLlaG2gJA527ctnABjGd5xgBOvz7uvHVabPZksaaBZXbcdRMcWXLeUze64yT1dQxgAYpRLCRSCLGdSowDpgXA3kge68Mk+ulnrK2R1wSAquChoYm2yt79VWf6Mg906d1iIEt7qnFfejC79/RyK93WxIFCgtctlecwJU3BSDvJGMg43VPeJkA/mUoB8ro2wznf+u3jNcMGQB4k+BwGLb5d3PdHfjz1G2tZ+53ipIgohua3wCgm2VBrKl7nCyKhbnFxqYZUYAzjvpDxS3xnXd51adGtMniDjo4IBBHHOcVZWjYsGNnKSMYOLbOer+uzjv6q6LVsjFlNnUWG638o8Wzz240u2rf3O8UbCi/a3wCr0Wx4nkCLNcrlQyktEQQRuxlMns38CMVDbchmhBjkCEZGXBKgrlcPgggAt0cZ3HGfKXN8/otzj/h85xw6EBAycn+t3duKbba2PNPEQLK61qCUJji4kYKE875LDKnHDIPEAiRDVVbbhxJB0TEtHREh7WtuDfkqDHtHUQAoJJ3YdTwBJ9gNdXaORnQ3yaT/ADU/2ts26srvm9U3OMNaSBzvRuJL9RUnS2N2fOKaPYylAMQli2psxxhhuOAJAmSO0Y4+1swt3K4m6SCnc3aPb83DiO35V5G0V7HH8J+7PaK9DaCfCx5ww+sU2klcKFaJegCwAjAODx1SRENjojid2Nw7fcV2gm1BAVVyRG0snBWOkM29uoHqrkwt5qfBjUko+TK479CP50TlbtDwdT/EKVBqNWFdDZJBBQKulXyHEh3vlMECM+9OaTeKILnUQ4J1Dm2VQDpCnXGzEHIPFevdmudhfcVKOMiMXkbbWx3ix81I3h9zf0G+ya+itkR6beIdkSD1Ior5na3y3N86o1dEtz6c3g8em+7GD66vHJvwtXMJAuV56JcBykel0AAGQU6DgYzggE9Rp+BuzvdU2MTirLSy2gvv5+C2uu0nDMGUMpBDAEEdYIyCKUqWs4imu1ItUMi/CjcetSKdVQPCdynZF8TjDB5VV5HDadMRfBUEbyz6HXdjA699ITYJuSRsbS524LHLLZ0jJHnox6cjfkqCEzhTuUkrmnq7GUghmZt+4g4wBjdgbj5/qp+iAAKAAAMYA3DuFdBFRC66zM+NVktwHkDkNEnDaonkqq8eAHXx3+qmG0LFCVAVRIx3bsgbwS7JwYdW/dvxUlI2AT2Ans4d9N7IEjnCcl1XgMAAZwB1niaAeKhwyvYdrmPjvK5FYopzpDELjJVBgcTwUZySeOTwHAYpzHGFUAAADgBXoGuF6S6YkmkkN3ElA76t3IrYkT2ak86TzkocCedVLCRgTpSQAEgLVTjt2kdI411ySHCL39ZJ96oGST2DzVpGyuQdvFEqPzkjcXbnZkDOfKIRHAUdg44AzT8Q4q8weNwzPO7cvJ5I2x424b0ucb7TGuryTtfisP0QP3U9/I+064QfSeVvtOaByOsvisJ865+vNSFoE0/Jq1H9mt/lhj/20Hk/afF7b6GH/bT0ckbL4pb/AESfhXRyTs/ilv8AQx/hSITEcn7X4vbfQw/7aPyZtT/ZYPoY/wDbT48k7P4pb/RR/hXDyQsvilv9En4UqEwPJK1P9li+jA+quDknbDhBp9BpU+ywp9+R1n8WiHmBX7JFB5H2nVFj0ZZ1+zIN3dQhUrl3s2OLxfTzmovIRqmmfCqmGAEjtjJZOHYKrwFX/lJyCV49dtqE0eSqvLI4cHGqP3RiFJ0rhhjBAzurPkkz1EbyCDuIIOCGHUQQQR2ioso1us1jEb9oH8LWXSc//wBpA7PQoE0gAEEYx1d//vE05JxRTSpmyPZ9JIUNHs/EhiLERE84owAWYKV3OADlQWPHrqTitlUFQqhTxGOOO3trlxFqHEqUOoEDO/BHDG8YJ3UWk+uNW3ZIGoDqbrGOIweqlJvqps9TLMwFzjppb370nJsyNmzjBySdJIznHHHmpk2yGCMBISzYBXOlWUE4DbskjOc9oqXFdNAcQiHEqmEZWvNtNN407Vpvg25TNPGbZ41VraKEBlYsGQhkGcgFWzGe7f56u9YDsza3ilxHcqurmdRdQ2gshRgV1Yxjg2Duyo3jjW72t0JEV1zh1VhkYOGAIyOrcaksdmC0tFU7eLMd/FLGsT5bNnatzvJ080ozxA5pSVX9jfnzs1bZVY5X8hor1dQxHcLjRKFyeichHAI1JxGM5Gd1K4XFl3VwGeIsBWRhcUVb4vBHc6SWuog3UBE7A+di4I+QV7m8Ek4QFLqNpOtWiKpj9khiwPnBz3UxsnLOfhNR1eKou0f0L+j7RvGe7NLkZG/5cf8AvCrgngjuWRtdzEG4BVjZlIPEOxYH1D10z/8ApLexDEclvICckEyJp6uiSGyOvqwSaNm5dnDJ9nbjv3quUAVax4KLzSD4xb5PFdMmF7MN771Ck7rwW3qNiOSCUHG9i0ZBxv6OHyM535+Sk2bk0cKqAL280chI5Y4vGFtkkeYHDtcBdMYYgRqojYjpKS2d5I7AtWo7UvP1FsPPcSn6rcVCbCxs/nLW6mhV1YSodWhSk4ydGs5OJFcH5O2pT8o7X4zB9Kn41KAsFqo2hjA0CyV/pC9/V2g/xJz/ACCjxu9/6QfJOfvFJflHa/GYPpU/Gj8o7X4zB9Kn40qcSvjF78K0+jm/8lHPXv6y1+hmPt56kvyjtfjMH0qfjR+Udr8Zg+lT8aVCV569/WWp/wAGYe3njR4ze/CtD/hzD284aT/KO1+MwfSp+NH5R2vxmD6VPxoQlPHL3stD9OPvNd/pG9/V2h80k4//AFmkfyjtfjMH0qfjR+Udr8Zg+lT8aRCX/pW767e3PmuZB9duapPLS2cTJOYFiMziOQLMHDtpYq4XQpDhVwT1gDO8ZNv/ACjtfjMH0qfjUZPsEbVuPc7jTDargvEFfVLNkkBidI0osedx8sjdXLhcJioi2sZZbeqQRQBVyg8EU5kxLdJzXbHGQ5H8RKoe/pealpPA82ro3h0ftQgtj0g4U+fSKj7IrN/hE9uCozEDeeqm2zjlS2/pOxzwyOCkDqGAPV31pP8A9Goi3SupymN4xEGPbhwm4fw57+uvEfgdAODeS82NwCxxh8DgNZyvZ7z1UuyNk8MJmDC241VDrgWrwvggk1YN4NHdCA+OzJcqD34+Sl28Dw1bryYJ2FIy3z8AHf8As/jSbIpoYRPzCz98DJOMdeezvzWueDJ2Oy7fVng4XOd6CWQIw/ZKaSB2EY3VGbF8FEUUyyTym4CHKo0aqmcEanXLayM5A3DO/B3Ve1XFOsZlVvh9E6nBLjqV6rhoopxWiKKKKVAXFooooQUGiiihcqK2t5S+b7zTOiihdIooooQiiiihKiiuUUIXaKKKEi41Suy/IPn/AArtFIhPaKKKEFBrhoopUFcFeqKKELgr1RRSJAv/2Q=="/>
          <p:cNvSpPr>
            <a:spLocks noChangeAspect="1" noChangeArrowheads="1"/>
          </p:cNvSpPr>
          <p:nvPr/>
        </p:nvSpPr>
        <p:spPr bwMode="auto">
          <a:xfrm>
            <a:off x="-23813" y="-136526"/>
            <a:ext cx="228600" cy="35250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400">
              <a:latin typeface="SassoonPrimaryInfant" panose="00000400000000000000" pitchFamily="2"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15979"/>
            <a:ext cx="2071688" cy="1657350"/>
          </a:xfrm>
          <a:prstGeom prst="rect">
            <a:avLst/>
          </a:prstGeom>
        </p:spPr>
      </p:pic>
    </p:spTree>
    <p:extLst>
      <p:ext uri="{BB962C8B-B14F-4D97-AF65-F5344CB8AC3E}">
        <p14:creationId xmlns:p14="http://schemas.microsoft.com/office/powerpoint/2010/main" val="403703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Netherton Primary</a:t>
            </a:r>
            <a:endParaRPr lang="en-GB" dirty="0">
              <a:latin typeface="Comic Sans MS" pitchFamily="66"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Comic Sans MS" pitchFamily="66" charset="0"/>
              </a:rPr>
              <a:t>Fantastic, friendly staff</a:t>
            </a:r>
            <a:r>
              <a:rPr lang="en-GB" dirty="0" smtClean="0">
                <a:latin typeface="Comic Sans MS" pitchFamily="66" charset="0"/>
              </a:rPr>
              <a:t>! </a:t>
            </a:r>
          </a:p>
          <a:p>
            <a:r>
              <a:rPr lang="en-GB" dirty="0" smtClean="0">
                <a:latin typeface="Comic Sans MS" pitchFamily="66" charset="0"/>
              </a:rPr>
              <a:t>Head Teacher: Mrs Fiona Easton</a:t>
            </a:r>
          </a:p>
          <a:p>
            <a:r>
              <a:rPr lang="en-GB" dirty="0" smtClean="0">
                <a:latin typeface="Comic Sans MS" pitchFamily="66" charset="0"/>
              </a:rPr>
              <a:t>Principal Teacher: Mrs Ruth </a:t>
            </a:r>
            <a:r>
              <a:rPr lang="en-GB" dirty="0" err="1" smtClean="0">
                <a:latin typeface="Comic Sans MS" pitchFamily="66" charset="0"/>
              </a:rPr>
              <a:t>Kesley</a:t>
            </a:r>
            <a:endParaRPr lang="en-GB" dirty="0" smtClean="0">
              <a:latin typeface="Comic Sans MS" pitchFamily="66" charset="0"/>
            </a:endParaRPr>
          </a:p>
          <a:p>
            <a:r>
              <a:rPr lang="en-GB" dirty="0" smtClean="0">
                <a:latin typeface="Comic Sans MS" pitchFamily="66" charset="0"/>
              </a:rPr>
              <a:t> Currently 180 pupils</a:t>
            </a:r>
            <a:br>
              <a:rPr lang="en-GB" dirty="0" smtClean="0">
                <a:latin typeface="Comic Sans MS" pitchFamily="66" charset="0"/>
              </a:rPr>
            </a:br>
            <a:r>
              <a:rPr lang="en-GB" dirty="0" smtClean="0">
                <a:latin typeface="Comic Sans MS" pitchFamily="66" charset="0"/>
              </a:rPr>
              <a:t>A mixture of old and new: Primaries 1 and 2 in the old building with Primaries 3-7 in the new extension</a:t>
            </a:r>
          </a:p>
          <a:p>
            <a:r>
              <a:rPr lang="en-GB" dirty="0" smtClean="0">
                <a:latin typeface="Comic Sans MS" pitchFamily="66" charset="0"/>
              </a:rPr>
              <a:t>All classes have a smart board and access to ICT</a:t>
            </a:r>
          </a:p>
          <a:p>
            <a:r>
              <a:rPr lang="en-GB" dirty="0" smtClean="0">
                <a:latin typeface="Comic Sans MS" pitchFamily="66" charset="0"/>
              </a:rPr>
              <a:t>Huge pitch</a:t>
            </a:r>
          </a:p>
          <a:p>
            <a:r>
              <a:rPr lang="en-GB" dirty="0" smtClean="0">
                <a:latin typeface="Comic Sans MS" pitchFamily="66" charset="0"/>
              </a:rPr>
              <a:t>Outdoor classroom and theatre</a:t>
            </a:r>
          </a:p>
          <a:p>
            <a:r>
              <a:rPr lang="en-GB" dirty="0" smtClean="0">
                <a:latin typeface="Comic Sans MS" pitchFamily="66" charset="0"/>
              </a:rPr>
              <a:t> Lots of fun outdoor learning and exercise!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Comic Sans MS" pitchFamily="66" charset="0"/>
              </a:rPr>
              <a:t>Active Literacy</a:t>
            </a:r>
            <a:r>
              <a:rPr lang="en-GB" dirty="0">
                <a:latin typeface="SassoonPrimaryInfant" panose="00000400000000000000" pitchFamily="2" charset="0"/>
              </a:rPr>
              <a:t/>
            </a:r>
            <a:br>
              <a:rPr lang="en-GB" dirty="0">
                <a:latin typeface="SassoonPrimaryInfant" panose="00000400000000000000" pitchFamily="2" charset="0"/>
              </a:rPr>
            </a:br>
            <a:endParaRPr lang="en-GB" dirty="0">
              <a:latin typeface="SassoonPrimaryInfant" panose="00000400000000000000" pitchFamily="2" charset="0"/>
            </a:endParaRPr>
          </a:p>
        </p:txBody>
      </p:sp>
      <p:sp>
        <p:nvSpPr>
          <p:cNvPr id="3" name="Content Placeholder 2"/>
          <p:cNvSpPr>
            <a:spLocks noGrp="1"/>
          </p:cNvSpPr>
          <p:nvPr>
            <p:ph idx="1"/>
          </p:nvPr>
        </p:nvSpPr>
        <p:spPr>
          <a:xfrm>
            <a:off x="902189" y="2011680"/>
            <a:ext cx="7997624" cy="4846320"/>
          </a:xfrm>
        </p:spPr>
        <p:txBody>
          <a:bodyPr>
            <a:noAutofit/>
          </a:bodyPr>
          <a:lstStyle/>
          <a:p>
            <a:pPr>
              <a:buFont typeface="Arial" panose="020B0604020202020204" pitchFamily="34" charset="0"/>
              <a:buChar char="•"/>
            </a:pPr>
            <a:r>
              <a:rPr lang="en-GB" sz="3200" dirty="0">
                <a:latin typeface="Comic Sans MS" pitchFamily="66" charset="0"/>
              </a:rPr>
              <a:t>Phonics </a:t>
            </a:r>
            <a:r>
              <a:rPr lang="en-GB" sz="3200" dirty="0" smtClean="0">
                <a:latin typeface="Comic Sans MS" pitchFamily="66" charset="0"/>
              </a:rPr>
              <a:t>programme: we use North Lanarkshire Council’s Active Literacy programme.</a:t>
            </a:r>
            <a:endParaRPr lang="en-GB" sz="3200" dirty="0">
              <a:latin typeface="Comic Sans MS" pitchFamily="66" charset="0"/>
            </a:endParaRPr>
          </a:p>
          <a:p>
            <a:pPr>
              <a:buFont typeface="Arial" panose="020B0604020202020204" pitchFamily="34" charset="0"/>
              <a:buChar char="•"/>
            </a:pPr>
            <a:r>
              <a:rPr lang="en-GB" sz="3200" dirty="0">
                <a:latin typeface="Comic Sans MS" pitchFamily="66" charset="0"/>
              </a:rPr>
              <a:t>First six sounds are:  </a:t>
            </a:r>
            <a:r>
              <a:rPr lang="en-GB" sz="3200" b="1" i="1" dirty="0">
                <a:solidFill>
                  <a:srgbClr val="FF0000"/>
                </a:solidFill>
                <a:latin typeface="SassoonPrimaryInfant" panose="00000400000000000000" pitchFamily="2" charset="0"/>
              </a:rPr>
              <a:t>a	 t 	p	n	</a:t>
            </a:r>
            <a:r>
              <a:rPr lang="en-GB" sz="3200" b="1" i="1" dirty="0" err="1">
                <a:solidFill>
                  <a:srgbClr val="FF0000"/>
                </a:solidFill>
                <a:latin typeface="SassoonPrimaryInfant" panose="00000400000000000000" pitchFamily="2" charset="0"/>
              </a:rPr>
              <a:t>i</a:t>
            </a:r>
            <a:r>
              <a:rPr lang="en-GB" sz="3200" b="1" i="1" dirty="0">
                <a:solidFill>
                  <a:srgbClr val="FF0000"/>
                </a:solidFill>
                <a:latin typeface="SassoonPrimaryInfant" panose="00000400000000000000" pitchFamily="2" charset="0"/>
              </a:rPr>
              <a:t>	s</a:t>
            </a:r>
          </a:p>
          <a:p>
            <a:pPr>
              <a:buFont typeface="Arial" panose="020B0604020202020204" pitchFamily="34" charset="0"/>
              <a:buChar char="•"/>
            </a:pPr>
            <a:r>
              <a:rPr lang="en-GB" sz="3200" dirty="0">
                <a:latin typeface="Comic Sans MS" pitchFamily="66" charset="0"/>
              </a:rPr>
              <a:t>Common words taught each week</a:t>
            </a:r>
          </a:p>
          <a:p>
            <a:pPr>
              <a:buFont typeface="Arial" panose="020B0604020202020204" pitchFamily="34" charset="0"/>
              <a:buChar char="•"/>
            </a:pPr>
            <a:r>
              <a:rPr lang="en-GB" sz="3200" dirty="0">
                <a:latin typeface="Comic Sans MS" pitchFamily="66" charset="0"/>
              </a:rPr>
              <a:t>First 3 common words </a:t>
            </a:r>
            <a:r>
              <a:rPr lang="en-GB" sz="3200" dirty="0">
                <a:latin typeface="SassoonPrimaryInfant" panose="00000400000000000000" pitchFamily="2" charset="0"/>
              </a:rPr>
              <a:t>:	</a:t>
            </a:r>
            <a:r>
              <a:rPr lang="en-GB" sz="3200" b="1" i="1" dirty="0">
                <a:solidFill>
                  <a:srgbClr val="FF0000"/>
                </a:solidFill>
                <a:latin typeface="SassoonPrimaryInfant" panose="00000400000000000000" pitchFamily="2" charset="0"/>
              </a:rPr>
              <a:t>a 	at	the</a:t>
            </a:r>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3916680" y="1038556"/>
            <a:ext cx="1569720" cy="754380"/>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3465" y="356566"/>
            <a:ext cx="1363980" cy="1363980"/>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23262" y="584604"/>
            <a:ext cx="1537070" cy="870123"/>
          </a:xfrm>
          <a:prstGeom prst="rect">
            <a:avLst/>
          </a:prstGeom>
        </p:spPr>
      </p:pic>
    </p:spTree>
    <p:extLst>
      <p:ext uri="{BB962C8B-B14F-4D97-AF65-F5344CB8AC3E}">
        <p14:creationId xmlns:p14="http://schemas.microsoft.com/office/powerpoint/2010/main" val="367827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Comic Sans MS" pitchFamily="66" charset="0"/>
              </a:rPr>
              <a:t>Letter boards</a:t>
            </a:r>
          </a:p>
        </p:txBody>
      </p:sp>
      <p:sp>
        <p:nvSpPr>
          <p:cNvPr id="3" name="Content Placeholder 2"/>
          <p:cNvSpPr>
            <a:spLocks noGrp="1"/>
          </p:cNvSpPr>
          <p:nvPr>
            <p:ph idx="1"/>
          </p:nvPr>
        </p:nvSpPr>
        <p:spPr>
          <a:xfrm>
            <a:off x="902189" y="1792936"/>
            <a:ext cx="7338060" cy="4424984"/>
          </a:xfrm>
        </p:spPr>
        <p:txBody>
          <a:bodyPr>
            <a:normAutofit/>
          </a:bodyPr>
          <a:lstStyle/>
          <a:p>
            <a:r>
              <a:rPr lang="en-GB" sz="3600" dirty="0">
                <a:latin typeface="Comic Sans MS" pitchFamily="66" charset="0"/>
              </a:rPr>
              <a:t>Children will use letter boards to make,  spell, read and write words featuring the sounds taught.</a:t>
            </a:r>
          </a:p>
          <a:p>
            <a:endParaRPr lang="en-GB" sz="1800" dirty="0"/>
          </a:p>
        </p:txBody>
      </p:sp>
      <p:pic>
        <p:nvPicPr>
          <p:cNvPr id="4" name="Picture 3" descr="http://www.ea.n-lanark.sch.uk/litbase/information/000C338B-00870BE7.2/hand0.gif?sr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2442" y="3005137"/>
            <a:ext cx="2467808" cy="3707390"/>
          </a:xfrm>
          <a:prstGeom prst="rect">
            <a:avLst/>
          </a:prstGeom>
          <a:noFill/>
          <a:ln>
            <a:noFill/>
          </a:ln>
        </p:spPr>
      </p:pic>
      <p:pic>
        <p:nvPicPr>
          <p:cNvPr id="5" name="Picture 4" descr="board.jpg">
            <a:hlinkClick r:id="rId3" tgtFrame="&quot;FCIMGWIN&quo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9153" y="4005429"/>
            <a:ext cx="3281407" cy="2497975"/>
          </a:xfrm>
          <a:prstGeom prst="rect">
            <a:avLst/>
          </a:prstGeom>
          <a:noFill/>
          <a:ln>
            <a:noFill/>
          </a:ln>
        </p:spPr>
      </p:pic>
    </p:spTree>
    <p:extLst>
      <p:ext uri="{BB962C8B-B14F-4D97-AF65-F5344CB8AC3E}">
        <p14:creationId xmlns:p14="http://schemas.microsoft.com/office/powerpoint/2010/main" val="230696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Writing</a:t>
            </a:r>
            <a:endParaRPr lang="en-GB" dirty="0">
              <a:latin typeface="Comic Sans MS"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Comic Sans MS" pitchFamily="66" charset="0"/>
              </a:rPr>
              <a:t>Can your child write and </a:t>
            </a:r>
            <a:r>
              <a:rPr lang="en-US" dirty="0" err="1" smtClean="0">
                <a:latin typeface="Comic Sans MS" pitchFamily="66" charset="0"/>
              </a:rPr>
              <a:t>recognise</a:t>
            </a:r>
            <a:r>
              <a:rPr lang="en-US" dirty="0" smtClean="0">
                <a:latin typeface="Comic Sans MS" pitchFamily="66" charset="0"/>
              </a:rPr>
              <a:t> their own name?</a:t>
            </a:r>
          </a:p>
          <a:p>
            <a:r>
              <a:rPr lang="en-US" dirty="0" smtClean="0">
                <a:latin typeface="Comic Sans MS" pitchFamily="66" charset="0"/>
              </a:rPr>
              <a:t> Keep </a:t>
            </a:r>
            <a:r>
              <a:rPr lang="en-US" dirty="0" err="1" smtClean="0">
                <a:latin typeface="Comic Sans MS" pitchFamily="66" charset="0"/>
              </a:rPr>
              <a:t>practising</a:t>
            </a:r>
            <a:r>
              <a:rPr lang="en-US" dirty="0" smtClean="0">
                <a:latin typeface="Comic Sans MS" pitchFamily="66" charset="0"/>
              </a:rPr>
              <a:t> this (please do not teach your child to write their name in capitals)</a:t>
            </a:r>
          </a:p>
          <a:p>
            <a:r>
              <a:rPr lang="en-GB" dirty="0" smtClean="0">
                <a:latin typeface="Comic Sans MS" pitchFamily="66" charset="0"/>
              </a:rPr>
              <a:t>Take care with pencil grip</a:t>
            </a:r>
            <a:endParaRPr lang="en-US" dirty="0" smtClean="0">
              <a:latin typeface="Comic Sans MS" pitchFamily="66" charset="0"/>
            </a:endParaRPr>
          </a:p>
          <a:p>
            <a:r>
              <a:rPr lang="en-US" dirty="0" smtClean="0">
                <a:latin typeface="Comic Sans MS" pitchFamily="66" charset="0"/>
              </a:rPr>
              <a:t>Make letters and words: Use sand, play </a:t>
            </a:r>
            <a:r>
              <a:rPr lang="en-US" dirty="0" err="1" smtClean="0">
                <a:latin typeface="Comic Sans MS" pitchFamily="66" charset="0"/>
              </a:rPr>
              <a:t>doh</a:t>
            </a:r>
            <a:r>
              <a:rPr lang="en-US" dirty="0" smtClean="0">
                <a:latin typeface="Comic Sans MS" pitchFamily="66" charset="0"/>
              </a:rPr>
              <a:t>, chalk, I pads painting tool etc to make it fun!</a:t>
            </a:r>
          </a:p>
          <a:p>
            <a:r>
              <a:rPr lang="en-US" dirty="0" smtClean="0">
                <a:latin typeface="Comic Sans MS" pitchFamily="66" charset="0"/>
              </a:rPr>
              <a:t>Recognition and retention of the sounds are important so there will be lots of hard work in class and home activities (these will be shared when your child comes to school) .</a:t>
            </a:r>
          </a:p>
          <a:p>
            <a:r>
              <a:rPr lang="en-US" dirty="0" smtClean="0"/>
              <a:t>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u="sng" dirty="0">
                <a:latin typeface="Comic Sans MS" pitchFamily="66" charset="0"/>
              </a:rPr>
              <a:t>Learning Through Play</a:t>
            </a:r>
          </a:p>
        </p:txBody>
      </p:sp>
      <p:sp>
        <p:nvSpPr>
          <p:cNvPr id="3" name="Content Placeholder 2"/>
          <p:cNvSpPr>
            <a:spLocks noGrp="1"/>
          </p:cNvSpPr>
          <p:nvPr>
            <p:ph idx="1"/>
          </p:nvPr>
        </p:nvSpPr>
        <p:spPr>
          <a:xfrm>
            <a:off x="628650" y="1851102"/>
            <a:ext cx="7886700" cy="5006898"/>
          </a:xfrm>
        </p:spPr>
        <p:txBody>
          <a:bodyPr>
            <a:normAutofit/>
          </a:bodyPr>
          <a:lstStyle/>
          <a:p>
            <a:r>
              <a:rPr lang="en-GB" sz="4400" dirty="0" smtClean="0">
                <a:latin typeface="Comic Sans MS" pitchFamily="66" charset="0"/>
              </a:rPr>
              <a:t>Lots </a:t>
            </a:r>
            <a:r>
              <a:rPr lang="en-GB" sz="4400" dirty="0">
                <a:latin typeface="Comic Sans MS" pitchFamily="66" charset="0"/>
              </a:rPr>
              <a:t>of learning through play</a:t>
            </a:r>
          </a:p>
          <a:p>
            <a:r>
              <a:rPr lang="en-GB" sz="4400" dirty="0">
                <a:latin typeface="Comic Sans MS" pitchFamily="66" charset="0"/>
              </a:rPr>
              <a:t>Fun, contextualised </a:t>
            </a:r>
            <a:r>
              <a:rPr lang="en-GB" sz="4400" dirty="0" smtClean="0">
                <a:latin typeface="Comic Sans MS" pitchFamily="66" charset="0"/>
              </a:rPr>
              <a:t>learning</a:t>
            </a:r>
            <a:endParaRPr lang="en-GB" sz="4400" dirty="0">
              <a:latin typeface="Comic Sans MS" pitchFamily="66" charset="0"/>
            </a:endParaRPr>
          </a:p>
          <a:p>
            <a:r>
              <a:rPr lang="en-GB" sz="4400" dirty="0">
                <a:latin typeface="Comic Sans MS" pitchFamily="66" charset="0"/>
              </a:rPr>
              <a:t>Playground Development</a:t>
            </a:r>
          </a:p>
          <a:p>
            <a:r>
              <a:rPr lang="en-GB" sz="4400" dirty="0" smtClean="0">
                <a:latin typeface="Comic Sans MS" pitchFamily="66" charset="0"/>
              </a:rPr>
              <a:t>Outdoor </a:t>
            </a:r>
            <a:r>
              <a:rPr lang="en-GB" sz="4400" dirty="0">
                <a:latin typeface="Comic Sans MS" pitchFamily="66" charset="0"/>
              </a:rPr>
              <a:t>learning</a:t>
            </a:r>
          </a:p>
        </p:txBody>
      </p:sp>
    </p:spTree>
    <p:extLst>
      <p:ext uri="{BB962C8B-B14F-4D97-AF65-F5344CB8AC3E}">
        <p14:creationId xmlns:p14="http://schemas.microsoft.com/office/powerpoint/2010/main" val="3496248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098" y="253613"/>
            <a:ext cx="7886700" cy="1325563"/>
          </a:xfrm>
        </p:spPr>
        <p:txBody>
          <a:bodyPr/>
          <a:lstStyle/>
          <a:p>
            <a:pPr algn="ctr"/>
            <a:r>
              <a:rPr lang="en-GB" sz="4000" dirty="0">
                <a:latin typeface="SassoonPrimaryInfant" panose="00000400000000000000" pitchFamily="2" charset="0"/>
              </a:rPr>
              <a:t>Maths Through Play </a:t>
            </a:r>
          </a:p>
        </p:txBody>
      </p:sp>
      <p:sp>
        <p:nvSpPr>
          <p:cNvPr id="3" name="Content Placeholder 2"/>
          <p:cNvSpPr>
            <a:spLocks noGrp="1"/>
          </p:cNvSpPr>
          <p:nvPr>
            <p:ph idx="1"/>
          </p:nvPr>
        </p:nvSpPr>
        <p:spPr>
          <a:xfrm>
            <a:off x="1119638" y="1829655"/>
            <a:ext cx="7338060" cy="4206240"/>
          </a:xfrm>
        </p:spPr>
        <p:txBody>
          <a:bodyPr>
            <a:normAutofit lnSpcReduction="10000"/>
          </a:bodyPr>
          <a:lstStyle/>
          <a:p>
            <a:pPr algn="ctr"/>
            <a:r>
              <a:rPr lang="en-GB" sz="3200" b="1" dirty="0">
                <a:solidFill>
                  <a:schemeClr val="accent1"/>
                </a:solidFill>
                <a:latin typeface="SassoonPrimaryInfant" panose="00000400000000000000" pitchFamily="2" charset="0"/>
              </a:rPr>
              <a:t>Sorting and matching</a:t>
            </a:r>
          </a:p>
          <a:p>
            <a:pPr algn="ctr"/>
            <a:r>
              <a:rPr lang="en-GB" sz="3200" b="1" dirty="0">
                <a:solidFill>
                  <a:schemeClr val="accent1"/>
                </a:solidFill>
                <a:latin typeface="SassoonPrimaryInfant" panose="00000400000000000000" pitchFamily="2" charset="0"/>
              </a:rPr>
              <a:t>Colours, size, shape</a:t>
            </a:r>
          </a:p>
          <a:p>
            <a:pPr algn="ctr"/>
            <a:r>
              <a:rPr lang="en-GB" sz="3200" b="1" dirty="0">
                <a:solidFill>
                  <a:schemeClr val="accent1"/>
                </a:solidFill>
                <a:latin typeface="SassoonPrimaryInfant" panose="00000400000000000000" pitchFamily="2" charset="0"/>
              </a:rPr>
              <a:t>Game based learning</a:t>
            </a:r>
          </a:p>
          <a:p>
            <a:pPr algn="ctr"/>
            <a:r>
              <a:rPr lang="en-GB" sz="3200" b="1" dirty="0" smtClean="0">
                <a:solidFill>
                  <a:schemeClr val="accent1"/>
                </a:solidFill>
                <a:latin typeface="SassoonPrimaryInfant" panose="00000400000000000000" pitchFamily="2" charset="0"/>
              </a:rPr>
              <a:t>Patterns</a:t>
            </a:r>
          </a:p>
          <a:p>
            <a:pPr algn="ctr"/>
            <a:r>
              <a:rPr lang="en-GB" sz="3200" b="1" dirty="0" smtClean="0">
                <a:solidFill>
                  <a:schemeClr val="accent1"/>
                </a:solidFill>
                <a:latin typeface="SassoonPrimaryInfant" panose="00000400000000000000" pitchFamily="2" charset="0"/>
              </a:rPr>
              <a:t>Investigation</a:t>
            </a:r>
          </a:p>
          <a:p>
            <a:pPr algn="ctr"/>
            <a:r>
              <a:rPr lang="en-GB" sz="3200" b="1" dirty="0" smtClean="0">
                <a:solidFill>
                  <a:schemeClr val="accent1"/>
                </a:solidFill>
                <a:latin typeface="SassoonPrimaryInfant" panose="00000400000000000000" pitchFamily="2" charset="0"/>
              </a:rPr>
              <a:t>Problem Solving Skills</a:t>
            </a:r>
            <a:endParaRPr lang="en-GB" sz="3200" b="1" dirty="0">
              <a:solidFill>
                <a:schemeClr val="accent1"/>
              </a:solidFill>
              <a:latin typeface="SassoonPrimaryInfant" panose="00000400000000000000" pitchFamily="2" charset="0"/>
            </a:endParaRPr>
          </a:p>
          <a:p>
            <a:endParaRPr lang="en-GB" sz="3200" dirty="0">
              <a:latin typeface="SassoonPrimaryInfant" panose="00000400000000000000" pitchFamily="2" charset="0"/>
            </a:endParaRPr>
          </a:p>
        </p:txBody>
      </p:sp>
      <p:sp>
        <p:nvSpPr>
          <p:cNvPr id="4" name="AutoShape 2" descr="data:image/jpeg;base64,/9j/4AAQSkZJRgABAQAAAQABAAD/2wCEAAkGBxQQEhUUEBQVFRUUFBUVFBUUFhcVFBQVFBYXFhUUFhQYHCggGBomHBUUITEhJSkrLi4wFx8zODMsNygtLisBCgoKDg0OGhAQGywkHyQsLCwsLCwsLCwsLCwsLCwsLCwsLCwsLCwsLCwsLCwsLCwsLCwsLCwsLCwsLCwsLCwsLP/AABEIAMgAyAMBEQACEQEDEQH/xAAbAAEAAgMBAQAAAAAAAAAAAAAAAQUEBgcDAv/EADsQAAIBAgQEBAMHAwQBBQAAAAECAAMRBBIhMQUGQVETImFxMoGRFEJSYqGxwQcjcjPR4fAkFkOCovH/xAAbAQEAAgMBAQAAAAAAAAAAAAAAAQQCAwUGB//EAC8RAAICAgEDAwQBAwQDAAAAAAABAgMEESEFEjETQVEUIjJhUhVCcQYjgeGRocH/2gAMAwEAAhEDEQA/AO3wBAEAQBAEAQBAEAQBAEAQBAEAQBAEAQBAEAQBAEAQBAEAQBAEAQBAEAQBAEAQBAEAQBAEAQBAEAQBAEAQBAIzCNAZhA2MwgbGYQBmgDMIGxmgDNAGaAM0AZoAzQBmgDOIGyM4gbJzCAMwgDMIAzCAMwgEZxAGcQBnEAZxAGcQDyMyMRMQBAJgkQCIBMAQBeAIAgCQBJB8M0ACATAJgCAIBEgCAIBEAQCZBJJmbMBIJEEkXgEwBAJgCAIAkAQBAIMApeLcfpYc5Td6htZF9TYZm2WarL4w4ZosvjD9lRgeZawxXh4lQq1AAqgWykk5Tfc9j8pWpzFZLjwaFfONvbYtbNwEvF4mAIBEAQCIJEAQBAJkAmZswEEkSCSRAEAQCYAgCAQxtqdJhOyMFuXglJvwfOYEXvp3mtXwce9Pgy7XvRi4zidOiLuw1Fwo1ZvZZKvg49yfBqtmq/yNL43zRWqt4dEFBmtZSTUf0uNR7D6ytO+UnqJy7suc32wPTD8DqpSL1iKSaZ6ZJOc75qpHwj09dZRzseagrEuV/wCUdDBrn2uMkuStxfwBqaofFCpUF2qGnf4PMxvTb4hbXaUsWqcpc70vczzNwr75rzwv0bxy1xE16Iz/AOonlf36H5/7z0lU+6Jrx7O+H7LabSwRAEAQCIBEAGASJAJggGZkCCRAAkAmAJIJkAiADIBj46oAtj1nJ6rfCNfY/LN9MW3tFQcQSwQEgEEn2H/RPL+tNpwi+C/6aS7mU/EOD0qjAq5p1GZcz6toNxlvb2nS6XOU5dm+Ec7Nwo2Lv8M2fhPC6VAXpi7Eauxu7e5/gT1MK4x8FWuiNfgsDNhuMXE4BHpNSsFVgfhAFifvC3UGx+UxlFNaMLV6kdM5/wACxT4LFEVdAT4dXt+V79uvsTKFcnCemcjHm6be2R0mdA7QgEQBAIvAIgCASJAJggkzMhCCRIAkgmAIBMgHy7hQSSABqSTYAdyZHghtI1jjfNy01/8AHGck2ztcIPYbt+kr2ZCX4lO7MUV9vJTcNxmOxKk0kV7tfxat1RR2XLuPQTl24P1U++Rswcy7xrgu0pmmxznzH4rbDsNZwrsScbZQgt6PQKzvitmLV87gCdrpOM4R7n7mi+zjRtODSyiegKDPdjbU6AakyQlsreHcew+Iq1KVGoHekAXy3K2bQWbZtukhNG2zHsripSWkyk59wJ8PxUHZalt8v3TftfQ+4lXJhx3I5GdX9vejL5L4t49HI589KynuV+636EfKZUWd0dG7Du9SGn5RsM3lwiAfDuACSQABck6AAdSYJUW+EeeGxKVFDU2VlOzKQQfYiDKdcoPUlyeogwJtAJgAQCTJIEAQBJBMASAUfFeZqdFiiDxamvlUgBSOjN09hczTO6MeEVrcqMOFyzTa9fFcRqZNSAdVXSknqf8AnWVG7LXo5zlbkS0bPwfk5KeuIbxiDcLqKa//ABJ8x9/pLNeMl+Rdpwox5lybOq20GgGw7SxoupaPPF4YVBYzFxTMk2ikx/gYWzVDYkEqoF2a29h8x9Ztqx5Teoo035UKlubKrD81vUxNNEypTJUMjeZyGNrkjbWwEvzwlCttvbORV1R23RSWov5Pr+puBqVMP4tPEZEQEPS+5VzEAXIOpHY3B9Jy5p6PX9KtgrUu3b9n8HM+B8brYJi1JwucKHZlzWUEG5W/TXQa6m281xemejzMSN8Pv9jvVWmtRSrC6sLEHqCNpua2tHiJx3tM5sKh4bjOuVdG/NTbrvqbWPus5u/SsOLFvHu/R0kOCAwIIIuD0IOt5dlbFLub4O4lvwfK1AwuDcSKroWrug9olxaemavzxxujQovSqk5q1J8qgE36akbambG9I6nTcWyyxTj7M5dguOvRGWjWempBBQErudx2b2mHfo9Tbi1T+6cU2dj5Vep4CLWbMyixY3JPzOp7XmaPF5nZ6r7FpF1JKggAQCTJMRBIEACSCv4lxmlQOV2u/RF1b0v2+c1zsUTVZdGHk0XG8yYjGP4dNSoN/wC1TuSf826j6CU5XTm9I5c8m219sUXPCuTbt4mI8u1qdM6i34nH7D6zbDG95FirC57pm24bDrTUJTUKo2VRYCWlFLhHQjFRWkfRrrmy31/7oT0PpJJNd5j50o4RmpKC9YKCFHwgnYM3TTW0xctHQw+n2ZDT8L5Ob4jmqtiMVSq1Kjf2nW60bgWDAsoUGxcg7Hea+97O79BTXXKEOX+zpPMiYbE0Xqq6u1DTNTIfISQSpFwNdN5fxbZRmlE8N1PFi6m5rXBz2jQRVJHVtbHdrBcxb7xGX4j2najCKR5Ods3Pj2N/5MpLVwhSpTBQudG8yONDcAja4nHzdepwep6TKUaV7aPbhHJ2Fwrl1TOxbMpqWbJvYILWFr+8pqKO9f1C66Ki3wZnFuMChoRlHWo+iC40yi96h/KPW5Eic1FcnOnZGC3JmicwcUXE1KN7tk+KoQAXuVYL4Y0C72FydTObkzVng5V10bLFpG2JiroNGBIuVsbgnpaeUtk4Nw2eqpXdFSPTA4nKSW0zEAKdxbrOv0rNUdVa8i+rfKK7nvhD4qing5fI2bUXbpbKemx/SelfJt6blQosbmc1qcExKlr0mYg+WwBvv/x9Zho9HHqGPJfkdT5NwP2al4YZmF73YjQncC2wmaPJ5+R69ndrRs0kokQCYBJmRiIBicQ4jTw65qrBR07n2G5mEpqPkxnZGC3Jmn8c5prOAKCtTVrWI1qtfa1tF9hcypZfJ8ROddlzlxA8+D8n1annrO1IE3K71G9Sb6H3uYrx5S5kY1YcpczZuvDuHU8OuWkgUdT95v8AJtzLkIKPg6VdUYLUUZL1AN9zsBqT7TM2GPWewvUYU1GpFwDpr5n/AIH1gzjByfBW8G49Qxhq06N1NNyNhrbUVEsdRcdf5kFrIwbKEnL3KX+oHCsPUoePUXLVVghZEzFidDTbUeU9/bfaYSS0WOmXWK3sj4fycop0xa+h6gDQEDbbfQdf4mo9VGEdbOhf0kqDPiKZTNmRCX+6ALgU2U6D4mIPXXtNlZwOuQ/F7/4N2/8ATdA1mqsuYt91rFB7Lb95beTZ2dm+DyiwavUdmuWWVesqKWchVG5JsB85XbS5ZabUVyc947zrVGIthinghbZmUnM3U33AHtNfqqXg7fTcTHy6HLu5/RqGK4jUxFYZ2JYm1ycxsfcCy6bCaJ1p+S5PoWLCmTn9z+X5R1Plzg1CmgZFzM2uZhqP8R92ZKiGtHlq8WFL4PXHqaV7Xseu/wD+Tz2T0qxTar8M6kLYtclXUxBYWy6S1gdLlVNTkzG25NaR9cwcwnB0UK0hUZjYKWygAC5Ox9J6/CwvqJNN60cjKyvRSaMzhvFcNiAuR1DPoEY2e9rkZTvNV2JbU3tGyvKhNcMuaFALtKhubPeCCIAEAivVVFLOQFUXJOwElvRg2lyzUOPc4FQBh1te/wDccdvwr/J+kq2ZGuIlG/M1xArOHcHxGNGd/KGsfGqXLEflTS+56gazXGqVnLNEKbLuZG5cI4HSww8gJa1s7G7fLoo9BLkKow8HQrojX4LSbDcAIJMJcdTquyUnVqlKxKg6jUix9DqJlKEkk2jXC2E21F8o1P8AqfSpGhSrkkVEYrRsCcxexKkDY+XfpaYSfB3+izl6jh7Pyc4wDOKoCMzs2VnCEqDY3C5gfnmmv/J6PIUPTbnwvY7ZSZayKKyo61dHUgEEjUHKd+30mZ4aT7ZbiUC/07pHEPUd70WYutFVy2LakFwdgdrAfpMexb2dFdWtVKrj5+Tb8HhEooEpIqIo0VQAB/3vMjlzm5PcmUvFOaqVMEUrVGHY2S+v3he/ymizIjHhFG3MjHiPLNWda/ELal2B1BGWmna3QfqZW++0qRjZkGqcw8OrUKwp1g1NfPlcah1FgSNdtR9ZujX2cH0DoeLRRT/ty235KUtlbOrs5Rr75bnuTvr7yWjuSh3x0zrfImIqClas/iEnMh/ChAsubr1m2LPHdT9P1dQWteTaqoDDWZcM5iZi/ZwOm2syiuSG+DivEsUzVGArsyB38IVNRla182p10G3a/pPa49UYxTaW9ex5u2zubS3osuSqQq1lzlVZGBphWvdhe5vboOkpdUnONb7Vx7lnChDv8nZKW2s8sdw+jAJgEQBUQMCGFwdCDsQdxJZhrfDObcRoNgcSpIzqjZkDahkPTXr0v3EoSTrmceyPo2/o6PQqh1DKbhhcf89jOgntbR2IyTW0fGMxlOipeq6oo6sbC/b3k70ba65WPtitspOX+cKWNxFSjTRxkBZXNsrgGxNt16WvvMVLbLORg2UQUpe/sVPOGMxCuVe4oMRky2s1rXzHfTex36bTqYca/wAvLPK9UsuX2+IspeXeMNhS1XIrF0CnXKu+bRrEkCx1sL3lm+n1orfBRxMtY0mo8nSFqDKC/lWouazH4SRqh+v7zita4PWwm+Gikocr00a1FfDT23+R1+v0mGkWrcu2z8ns2DBYRaYsvtfqfnJKrZgcW5io4e6k53H3F6f5Hp+/pNM7oxK1uTCvj3NS4xj8RiWCk2Daimm1vza+b5/Sc/Jyu1bm9IpP18l9sUZfDOXltmrAHLrlH8m/6Tmwz005RW0joVdKjDXe9s2Shi8qeWmqqugAPX6TZDrE3W59q0jofTRi+1Gvc08OTG5GcENTDBcraHNb4gRrt+pmj+vyf9p1MGyWNtLwzWk5SRNSua/5j76zfZ1VwgpJJ7L/ANdZNtJ6Ni4MxoixCqiDS5sAB6kzLH6rOzekjjZdUVucpGqPxY0q1VqFWzs5LEH4tfKDf4hM67ptd3hs8dbN12y9Nl5yhx2sS4d/FDG4ZmvlPUDt7fl9Zrv6pZj8Jb/ydzpuM7a3KbPbj3LVLEN4osj6/B3NtSpnRxf9V3UV9zSf6M7uk12vSejy5e4R4DAeUtcnxCADrpa/QafrIv8A9Tzy56itL9mdHSoY8OXtl/Q5mSz5/IEfJ5gbselrfWSrMmckq+17W/cqrKpSfdtaeuS4wWKLlg1tO30mnp2fZkSlGaXHwXLalBJoy51jQIB9GZGJRc2cN8alnQf3KV2XS+ZbeZLeoH6TRdDuXBWyqu+O15RV8k8YLlqLkajNTPT8y2/+w+cwx7N/azRhX7fYzQubBjEqKuPfO9rocwKBW3ZQAOosRvtrNk9+57/p8qfTcqVz4MXlvjlTBOaqi5KFfMbIc1vui1wCLi8xi9M25WK8iCjN++9nTcRh63E8FSe4psVLlB5kqaeU76bAi97Zj2l/GuUHto8N1TD7m4Qlwv8A2VPDOV69ezVL0gL6upz762S/puf1nSuzox4jyeexukTlzPhG+4PDCkiIt7IoUX30nJlLuez0kIKEVFexj8S4rSw4/usATso1Y/Lt6zTOyMVyY2XQr8s1XH8w1K7hFzU01Fk8zMfVh09v1lSVzm9I588mdku2Pg++FcplvNV8i/hHxH/aTDG3zIyqwfeZtGH4XRpiyIB69T7mZWYNFnMo7OpXJ1rUeEe32NPwia/6Zi/wRn60/kfZE/CP1krpuMlrsRPqz+SRhUH3Rr6TKPT8aK0oIj1Z/J8HBU/wL9BH0GP/AARl68/kxsbwqnURlNNTcHTa56ajbWT9DRHmMUarpysi4vk5XjOAVktTNG4BN72c3NuvXr9JRlTanvRwZY9qe0i+5G4YaJzFWWxKBCAq5SBrYDXtrLFFCnuU0X8KE1uTb2dBWgv4V+glj6Sn+KOj6kvkn7Mn4V+gkrEpX9odkteTnJ4ZXXEZXpsfOzMzKWplb3vm2I669ZvzraViyfhL2OFTRd9QotNv59jb+WqTqpFVszaXa1r6mcTptldl05Vw7V8He9OyutRsl3P5LmdowIgH0ZJiReAc65kwTYTEB6eisfEpEbBgRmX6n6GULYuE9o4+TB1WdyPTnXh9XiNFMTQcGklMs1E3utRDdioA8xtcdLW9Za33x2j1XSM2qK5XL9/g03gHLlfHG9EXQH/VbSmCb9R8Rt0G3zmMYtnosrPqo/Ll/B2Llng/2KgtHNnILMWtYXY3Nh0EsRWkeUysj17HPWjNxuMSiuaqwUevU9gOpkSmorbKk7IwW2atxLml6gb7P5FXdyLufYbL+vylWeQ3+Jz7cxy4gUWDwedz41REJ1JqvZvexN23/WZVYVli72uCtXT3PdjNp4XXwWHC5KtMljYMWFyf4lyOJKK4idGqVMF9rNgrVgilnIVVBLE6AAbkzF8Fkq25mwo3xFIb7tbbfSavWr+TUr637mVguLUazMlOorMu4Hbv67iTGyMvDM4WRn+LPTFcSpUmC1HCk236Xva/a9j9JhZkV1tKb02bVFvwRX4nSQXZrA+h/wBpXXUcZ71NGXpy+D3SurLnBGW177AAbk9ray5CSmtxMHx5Kkc1YQgkVQbWuAGza7G1r2lpY1r8RKjz8dLbkiaHFsNXq+GjhntcaEA23AJGpmE6JwW5IzryqrZahLZ8cY4jh8Flau2XMSFsCSbbmw6C419ZWnZGHk2TsjD8jxbnXBLf+9ewvcI5B9tNZr+qq3rZq+rp3ruLbhXE6eKp+JRbMtyt7EEFTYggzbCamto3wmpraPTGm1NvaU+pvWLN/o30r70YvDahYsT2H8zldFvds5Nm/Ij2pFhPRFQ+TAJMyMSJBJXcf4YMTRKfeHmQ9mG312+c12w746NGRUrIaKTk6qaatb/TJN12dHXS9u5A1BPQTlS6hHHk4tMjp9EnFtMul45TUsKhCZRca2BBvoB30MsYGf8AURba1ovZFfp8tlRxLnDQigBe9szbfTrv7essWZKXETk3ZqXECm+w1cV/cuzWHmd72HcDsPQSnfKUa3Y/Y1VY08iS2zYOXeDU0LFgHYAWJGgve9hNHSMl5E5bXg60sKvHiu3z8mnc8eDTxjMrKzVFUkF7hWBKttsRYG3W8+h9NcnT2vjTOFmxXqdxpj1vEqBPiZrqVuTambZiDuo9ZazJuNbUPJrx6+dy8HcFrU3w167KKZQZmvYW7g/t7TyFyS2pHak4uHL4OWPjURMtNlFt9ba3I6Ha1tZwn8I4Gn4Rdcg4tPGurr+EbC5bUgNs19O+0uYuovnydPD1Dz5N148VzArfxArAEKzhSRdCyjQ69Ljp7jm9c9N9vPPuvfR2qdlU71RfxWDI4IULSKtdggQFgxKkNnPzXa1z52Cqeuzh+7b/AOixt+5suGeitA2sKSqQ2hWw+8Cu4329Z77FcHXH0vHsc+3ST7jk+IJWoy0mJAJ1FNmvdr31N9V012+Vp6auc+1ex4u+Fam/db40bDyPVprWzVnAa2RAwK3djobbKbG2v4pWzu+UFpf5Oh0n0o2PbW34RZf1Mq0PBValvFBz0vKScoYZxcbX037Tzeb2uGm+TrZ3Y4ab59jl12BuSxXTTKLm18xPvpOT9j49zj/Y+Pc7DyLVofZlpYdlJpgeLlBHnfUtrvex19J28aUXDUX4O9jSg4aiy9xYGRr7W1mGd2/Ty7/Gi5VvvWjC4WRme21h+5nF6J2epPs8FnJ32rZYT0hTIkASTEQSTAKLH4RKLVKl8i1Dmc5gBcAAnXQTy3V6rHcnrj20WsVQgm17mo8yVmxKrS4fUpsfFArtbMFUAn/V2DDtqfN0k9NxJ9zck0vYwzZK2HamZ+LwCYIU3qUzWzk3IbJTpkAWzGxJvc/QzszSqSbWziTqjRptbPHhfNzPXenUyCmy+RRoKVrAC/qe8qZF0rKZx+Vwb8HK3buXCNz4XRIzZtLgfz1+c09CplU5OR2MuSkuDkvMfARhMTV8OnUrKAthUUMuoB0yr8vlPpmLkq2lObS/weXug659sV/yVFHhjZxlpsjOQCEQKCuYBtLbftN1ltUYNxa2a4u2Uu2S2jp1DgiPhDSIfLTDMgpmzkgNsTfU3P1njsv/AHtuR1rKYuvt+DQnpOVVDSLC3xMlzfTfTQ9frOHqXscftn7It+WOH5qpDK4VLMgYZUzA7gW/T0m/Gh3S+5FvDq7pbkjfcZhWYo6hiTctbYsAAtx7X1/KJV61iOaUoR2//h6CiST02YbNUNwUqEAAE+Gwvctc2trYBdu95wI9NvXPYyx6kfkvsPgF8Hw6gvnH9zcEkix66dPpPa4Vfo1pJaZQtSntM5tX4RXSo4WlVIDN/wC2zAi5y2Ox3G3aenryq1FblyeOu6fc5PUOC25U4M/2i9ai2VVuTVUrZwQVt0bUbajWV8zIjKH2SLvTMKcbd2Q1rwW/PvBjiKIelS8SqhAWxIbISCwXWxNwN/Wefyqu+HC5Oxl0+pDhcnPv/TeMtrh6t+wUe295yvpLd/icr6K3+J0TkjhZwuGXPTK1ajefS5Au2TNroAD+u06+NX2Q5XJ18WvshprTLtqmdD5XW6X8wta9xa19xbb1Exzod+PKP6LlT1NMw+FfE3sJ5/oO1bOJbyntIs56kpESAJJiIJAkg8OI4GniKZp1lDI1rg9bG8xlFS8kSimtMxqXDadMAKoVV2AAAAHYdIjD4J3pFTzXQfFYb/xnVkBuwUZ2exFghU6EazTl0z7dFPJTsh9ho9Hl59SU8Ox1AvnNupt195yb6rFW5S9kasPFtldFyOjctPZPOeiAZj76azT0OxynLuZ6DNilrRYYnEUnDg1E/t3z+YeSwuc34fnPSKS+Tn9piJw5GuFINtwDe3a8nv8A2O0zsHhPDGkjuj8k6IxeCDm5mLlH5I7TxHDR9Jj3w+SUjPppYTJzivLJPq8j1IfI0xePUj8jTIMepH5GmCRIdsF5Y0z58Qdx9RMfqK/kntY8Re4+oj6iv5HazyxGJyC4GfUCykX1Op1PSPqK/wCQ7GYz4sutvDdQyt5iUsLA6EBvTp3lfNtjLHlp+xnXFqaMfhref3BnB6C27pt/BayvxRaT1RREAiSQTAEkE3gGj8/47EUL2IFCouQZR5s1jmVjvr0A3sZ2emVU2efyXJy86d0X9vhms8kcbq4eoKRWyVHvlO4FtABfQk20+st9RxoTg7fc1YtzjJVnU2woZSQNSJ5HMqdlMoR8s7lcu2SZithDYWQ36nSeds6Xa4JQWn7lxXx3ywMI/Y6f97zVHpOUudh3wPtaDlrupMsV4GS57s5Ri7Ya4PM4N7/CZXs6VkuTa8GSvho+2wrZQMmve82z6Ze61FLkhXR3s+PsDfh/aaV0S/XL5MnkRPtcM9wWW4HTSWIdLyHNOx7SMHdDXB8Ng2J+D9pqt6NfKW4tJGUb4pH2MK2W2TXvptNv9Ku9Ls438mPrR3s8/sTdV/aaI9Dv/uZn9TEkYR9Li9ukzXR8njbWkQ74E1cIxNwtvSZX9FusnuLSIjkRS5Jp4ZgCMl77enym2npFsK3FtPZEr4t7PNcE3UftK8eg3f3SRm8qPsgcI21tJk+i5H4qS0QsmHwZNGmQwOW3tOxh4kqZbevHsV7LFJGdOmaRAIkkCATAJgFJzRy6uNQXJDoD4ZuQtzb4gN9pcxMyWPLa8e5WycZXL9lLwflBcO34m/Gen+I6fvNmX1Cy/jwjDHw4Vc+5uWHTKAJzy4e0AQBAEAQBIJEAiATAIgCAIAgEQCDAIgCAIBEkgQCYBIgH1AItAJgCATIAkgQSRIBMAQCIAgEwCIBEAmARAIMAiQCIBMAGSQRAJkg+hIBMASQJAJgCAIAgkiAJAJgCARAEkEwCIAgEGQD5kgSAReAJAMvKO0zAyjsIAyjtAGUdoAyiALQBaALQBaALQBaALQBaALQBaAMogC0AWgC0AZRAGUQBlHaAMo7CAMg7CAMo7QCYAgCAIAgCAIAgCAIAgCAIAgCAIAgCAIAgCAIAgCAIAgCAIAgCAIAgCAIAgCAIAgCAIAgCAIAgCAIAgCAIAgH/2Q=="/>
          <p:cNvSpPr>
            <a:spLocks noChangeAspect="1" noChangeArrowheads="1"/>
          </p:cNvSpPr>
          <p:nvPr/>
        </p:nvSpPr>
        <p:spPr bwMode="auto">
          <a:xfrm>
            <a:off x="193636" y="-248038"/>
            <a:ext cx="2286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SassoonPrimaryInfant" panose="00000400000000000000" pitchFamily="2"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7936" y="3965670"/>
            <a:ext cx="1842469" cy="105603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4072" y="5021704"/>
            <a:ext cx="1528726" cy="1425697"/>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48088" y="698113"/>
            <a:ext cx="1943100" cy="1762125"/>
          </a:xfrm>
          <a:prstGeom prst="rect">
            <a:avLst/>
          </a:prstGeom>
        </p:spPr>
      </p:pic>
      <p:sp>
        <p:nvSpPr>
          <p:cNvPr id="8" name="AutoShape 4" descr="data:image/jpeg;base64,/9j/4AAQSkZJRgABAQAAAQABAAD/2wCEAAkGBxQTEhUUEhQVFhUXGBcYGBgYGBgXGhcYFxgXFxgYHBgaHCggGB0lHBcYITEhJSkrLi4uFx8zODQsNygtLisBCgoKDg0OGxAQGi8kICQsLCwtLC8sLCwsLCwsLC0sLCwsLC4sLCwsLCwsLSwsLCwsLCwsLCwsLCwsLCwsLCwsLP/AABEIAMIBAwMBIgACEQEDEQH/xAAbAAACAgMBAAAAAAAAAAAAAAABAgADBAUGB//EAEkQAAEDAgMEBgYECwgBBQAAAAEAAhEDIQQSMQVBUWEGE3GBkaEiMrHB0fAHcpLhFCMkQlJTYpOy0vEVFhdDgqLC4nMzNERjo//EABoBAAIDAQEAAAAAAAAAAAAAAAABAgMEBQb/xAAuEQACAgEEAAUDAwQDAAAAAAAAAQIDEQQSITEFEyJBUTJhkXGx8BTB0fEzgaH/2gAMAwEAAhEDEQA/AOOLhwTSEIRmdyzkQhyLeSQDlZQEj7kDLmngEwCQEooALmcv6oinoiCpKMgHKrC3dZKJhEIAUt3pnN5JpSkoAUKB3zwTdqhbdAAhHLZEAcVYHBAFQAE2lMGjsCV0BMbap5ArLUfnTyVkiFWXFAC5tykc/kpQzkiAPNACOMH5+QlDuSsczgYSsKACY7vDtVZbaxTlt0CwfPJAFbgqjruTuBkwbapBomAI796QNB04q0tQlAFXV8rKoMWQUhdZMCvKEU8c0EAXgo598qTGiYCygIRztLpoPFAMlbDY7AatK357B4uCaAqp4dx0B8Pn5Kt/AahNqbz/AKT8F7otdtnbdLDNBqky6Q1rRLjGsDkrVXkko5eEeRUtmV/1NX9274K/+xsQf8it+7f/ACrucV9INFvqU6jjzhg7JknyVeD6ftLoqUS1vFrs0dxAU/6aT9i1aezGcHGs2Fiv1Fb924e5O3o1ij/8ep9mF69RxbHUxUa4FhGbNNoGpPCLzOkLVP6XYMCeuHCMr58MvmoqrJWoN9I89b0Yxf6l/kPemHRXGH/II72e8r0TBdKMLUMCqGn9sFnm63mtqa7Q0vzDKAXZpkQLkyEOrHY3Bx4aPKqfQ7Gfqf8AfTH/ACVzeheLi9Md72e4re1+n8E5cOY/NzPynkSMhi3Na13TvEk2ZSbyyuPnmVi0zZctLY/Ywx0ExfCmO1/w1V1PoDibT1X2z/Kul6OdMBWcKdZoY91mkeq48IN2nhcytptrpDRwzmtqZi5wmGgGBpJkiND4FRdOHjBW6pKW1rk4b/D3E/pUR/qf7mK2l9HuIGtSj4vP/Bb5/T6hMNp1Tzho7x6S22zukeHrRleQSQMrgQQToJ9WTuvdDpwuUDqkllo48fR5W31qfg74JmfR1Ui9Znc1y6fpVt04VrcjWue6SM2gaIBJEgm7haePBcliunGKI9EUmW1DSSezM4jyUo0bllIlCiU1lIyP8On/AK9v2D/Mnb9HR34gfu/+6wMH0qxhdIf1n7JptIP2AD5rvtjY91anmfTfSdoWuBHe0kCQidG3sLKJV9nI/wCHA34j/wDP/ui36OG765/dgf8AJdazFVjP5OQNxdUYJ5nLJHmr8O6of/Uaxv1Xl/tY1Q2IqwcaPo5p/rnfYHxUH0dUv11Twau4hAhG1CPIumXRxuD6rI9zusD/AFoF25OA/a8lyruwL0r6Vmehhz+08eIZ8F51lteL+5VS4YmVBKRxUcOG9EPtdICefYg4TvUbGiA8NyAFmOPgFEzpUQBkZSgQOF0ZUIUSJOxbDYA/KKI39Yz+ILDaAth0ZZOKof8AlZ/EE49jPZcdTqFhFJwY+0EjMLGYI4EWXJ7d6PYzEHO51HMGhoDHOy5ZkyHNmS6DM7gIK7RMtUZNdFsZuLyjxLG4V1J7qdQQ5ph2/n89qUD508zovUsR0WpuxAxGZwcHteQN5bEC+mgR2h0ToVqpqPBkuDna+kAAMpBMQYG6VpWoRuWsXv8AxmsbsSu+lUbQqNZQeRlYWkSAxgc9rtWhzw4xEERpmXFbY2TUw7hTrZcxYHeiZABJHtBXszGgAAaCw7AsLG7HpVXtqPbLmFpB0PomQJ4Tu0VMLdrM9V7g+ejyXZ7JqsAIHptubAXEkzoALr0GnsZ9ZlQsrPpUqr3kU8gLXNLtbw5ofckAiQ7dK2GI6M4d9XrXslxOYgn0XGIuOWvcFuU7Ld2MBdfvaaPNOkfRM4em6s2oC0OAywRGZ0CJJJEkCCbcStDh8DUe0uZTe5oIBLWlwBMCJA5jxXs76YcIIBHAiUwbGlk43tLklDVyisPk846ObDqnrGvpVG5wxocQWZQKjXueCdHDJaLyRzK2u1ehL6rswxDnGLmoJJgANBI9sbzrK6nH4vq2zvJgT7fnitZXx9U2BA7BHmZhYNV4nXRP1PkFKyct64OeofR+/V9Zo+q0u8yQt3s/olSpsqML3vFQNDtB6jswi1jO/duhI0l13XO+b+ZWTS2l1Ql8lg1OuUceJHL2LJT43G6zy2mskrPNceWW/wB3MOfXa6qYAmo97yALgAk21OnFZNDZFBnq0aY55Gz4xK5XpX0pcHsGFqjLElzcrgXGfRkgxAAMftclyWI2nXqOmpVe7f6xgdgFh3BbZ6lReDXpvC7roqTlhP8AXP4PYw2LCyxcdtKlRjrajWTpJ1jXu5rgej+0q2Wt+NqTSpGqyXEtlhEtLTqHAxHhCzekOwcbiKge5lOYDIa+zQA4zLoIkk25t7n5rlHdFFT0Ea7/AC7ppL5Nviem2FaYaXv4lrbf7iJWZgekmHqxlc7UC7HAAuMNBdGUEmwvdeV9Q7MRlMtkEASRGunCFvOihzGrSB9Kq1rWDmHB2fsYAT4byqYXzcsNG/U+F0V0ucW8rHv8/wDR6fCUpylK1nnjh/pUb+IpHhUPm0/BeYmSvUvpRePwek2RmNWQN5aGPzHxLfELy6ob/cqZ9kWVGdEBB1S5jomJ4qIgRGnNTq7apXG9uajUAISeHkonN/kopjMhycKsQrGt4KJEbMdxXS9BNjCvWc81HMdTyublDTeecjhuXNtldl9GtaMQ9vGmfJzT8VOHY12eg0MM5vrVaj/rdWP4GBR+0Kbfzp7JM+GqOOpOewtaQCbSfm6wDsp1vV8fuVGqvuraVUNxfCMX2y47Xn1W25m/gsrCY8PsfRPCdew8eSwKeynCfV14nlyRqbKeQRIBgwQTYwQDpulYab9f5q3x9P6dFso1Y4Zl7W2vSw4aarozEhoAkmNbcveufxXT6kDFKk9/NxyA9lifGENsdGMTXyl9em4tAb6paImSSBNzbwWr/uLiP0qNv2nfyLpzlZn0o3aSnRbc2z5+Ocfsmb/Z3TBlUH8VUGUZnwWuDWggF2oLgJvAWF0r6UOYWNwtRsRLntyvBJmGgkEWAk77hDZPROtS6zM6n6dJ9MQXGM8Ak+jcASY3mNNV0jthYYxNCkY/YaJ3XgXUkpyhzwyux6Sm/dBbo/H+zy/E7YxFQzUrPPIHKB2BsDyW56PbVrZa01ap6qkarfSkeg5uZpzAyHAxyWwp9BSary5zRTOctDCcwknIDLdADeOCy9g9E30ak1KjSy0taD6ZEkAzEAGHRcGL6KmFdillnQ1Gr0cqHCGM4WOP2+5ua+CrPjM5lpiJHC+l9OXcsOrhHsa0uIk89+uU28xOnj0Kx8dhesAExBnSdxHvVWq8Prti2vq9mcGFri/saAEiZGlzvsZ/orKcFzWwYcQJA0kj3StzSwIDXNJJDu7sTUMG1hkTPMrHR4TKE4Tb67X+CyV6aaKq2yaDjLqNI3m7G89bX13rkaXQgms/Pakc5blIBBJ9BsXtB8l2tZ7x6rAe12X2NK1+Iq438ynhh9apUd7GBduUIy7QqdXbVnY+zS9H+ib6VTNUeCyBLQPXIkgHkDldrci4suvXL16W1XaPwzPqyf4mlavFbE2q/XEt7qjmfwsCIpRWEiF987pbp8s6qjsWix7qoZDnBzXHQEOMukaGeJWNR/AsM4lrqFNxAB9NoMCd08zuXH1uhWNfd76bvrVHO9rVjO+j7E7uq+2f5Usv4IOyb7bO1r9L8G3/ADc31WuPnEea1WJ+kXDD1WVXHsa0fxT5LnR0AxfGl9s/ypP7gYv/AOr7fxCMy+Cvkx+lvShuMyN6rJ1ZcQ7NmJBgERlEaDwXLuB3Hu7V0W0uhuJoU3VagZkaJMOk3IFhHErni3jzVbz7gyvId6rJI3SrS48VVUbz7EhCg3N+1TsT5b3SEQUwJHJFKKyiQF7u1XNdZAM3pqjJSEWNOt10nQGplxjBxD2/7SfcuXY1dL0Jp/llL/V/A5Th2C7PWQtdtDHFrgxlrSTExyvbePHksjFYVtSJJBFwQYI3WO5YVXZBMQ863JmY11m9wFXqldKDVXfyXw2p+oxquPq7nWHIAnjoE7cQ8Gc7vEnyNljVmluYWMTN9I1jtHYmZUmfncD715iy/UJ+qTyvubVGPsje4HGB4g+sNR7/AGKjH7YbTdkguO/dH3/FYWEw73HPTflLZBtmDpiWnsgGeapxWxaxcXZmuJJJ3T2cPZ2L1OnlOVUXLvBzb8ptQLKnSe8NpxwLjY+HxVuG6QX9NsDi3d3b1zrjcTa/j8+5W04MSQASLnS5hWbmYvOsydpXxbGUzUc4ZAJnkdFq39KsON754Zfebeaw6+xKlSm4MqlrC5z2U3DS7i2+rdZjdPFc1tDBOpPdTflJGWS3SCJ33W2mqE+3yX2WTjykdvhekVB9i7J9eGj7Ux5rZOrDLnBBETIMz2HevOtnj8ay4EPBJNgMpkknlBPcuvwWz8zS4Oc0Oe9wboMpcS0lojUQb30Veqr8v/j5JUWOf1CnaNQ3BjgIHvEqr8Lqkw5x0mxj2RxVlfZpYHOLrTxiBOvbJ/qsbMQbjcdOWvuXkNVPV1ycZyfP3OnBQaykZlDGuabklu8G9uIJW2bVaW5gfRiZ5DVaA9ovad17LJGCrljg17cjyTlcLtDjOUEbo4jeuj4TdbOMlN5S/JTqElykF/SJgkhriN2l/NY395CdKYEbiTPsWFi9mVaYLnQWiwjwHw0G7RYINzNtPC4HnK6zbOXO2xPDOq2fthtQ5SMrtwmQew8VbtDadKjHWOjNMCCSY1MBcvQpZswk5spyQSDnkZYi+t+wFZG1+j2JqOa7rW1CPRkjJYTFhaZ9u5W1JSfqeC2Fk3DPubF3SrDTAeXdjXe+Fm4PalKr6lRpPA2d9k3XmZMETAiRrzE+xbPZNMEVpAP4pzW8escW9WG/tSLdhWyemio5TIxvk5YaOp6a/wDsa/1R/E1eLnfu+fYvaul4/Ia869WfGy8ULOB5wubYaGCVW4wna4g+e/uQe2VUIU+aUtjeEzqcdvkg4RzTAqzHh5KKwH9knuCiALmlXB5WOKt1eypuSYixq6XoM4fhTCSAIfqY/NI965lWNKcXhjPbhiG/pN8QmFdv6TfELxVtTmmFirN48nrJwbS4nrG3MkW3670+JwjXOLg9o04fFeTBysptmwEk6b1nlXThpx4fZNWSPYMIxlNuVpbxNxcwATrvhX9a3iPELyT+yKsTl7rSsR7SJBBEKcL63xF9Clu7aPU8HsxlOoHippNrbwRrPNA7Fpl0lwIkkt4yZF54ryonsVJI1VikivbH4Pcs44hYtTZ9N1QVCPTBBmd40XigxDeITsqjiPirNzXOCWcnsJ2FRNTrCCTJcQTYuJmT2fMraSvD3OBukA+ARvcuBZSPbsVRztLZ1jyM+5Y+HwETJBkQLTExdePXjekc89ijZp8SU5w5XTFDURfEWevN2RuMFlrX90QtqAvDh2pMx4lVVxrqzsWMljm32e247CdYwsNpjyIPuWDR2KAx7CZzxfLcAc14++o4Xk+aqdincT4lWb0QaTecHs2z9jCm8vkkxA5ce2eyy2cLwY1nfpu8T2peveBZz5+sfjxS8xDSS4R7PS2DSbnygjO0sItEHWIFlXs3o/SovL2gl0QJmGjgB7yvGnYqp+sfp+kR701HG1T/AJj/ALRU/PYsL4PYuljfyPEf+N3sXh/G6zamNqEkF74O7MdPFYjgq5SyNlDRfVM5h42Ue2UC0xEeCiIRz76IOfO/wRLo5qAHf7kAVX4qLIa0Rv7v6IIyBOwqxpRFio26QiwETqrmlUgI70DLy5NnVLSmCQGRTqjeug2KYyQBLy6TvhoFgd1z5LmWRuW72HtFtOzpiZG+LeSyatSdbUSyprdydoKNlh43ZzatiL7iNQmw+0A++YZSSBcbuWqwNp7VNItIbIcXDWPVyz/EFxKq7d+IJ5NspRxyaHa+BNJwa4yIsezctBjn7guoxe16VUDrWPJGkGPOVzGPHrECB8F6PQzm+LFyYpqOeCtmGJbKx2OGYB2iepi3EADQCNd+qmYOqAx3c4XYc0lkiXUMVFhcbuPZbVbOnUs2Rc68tLLGAi2is6yBe/dpp7lDTWw81PGDJqouVbSNuMN6MrCtMHRK7HZjMiAB8j2qnF1Q90t01hdid8Iwcs5ORCmUpJYwW1KfpQ24T4WlnMCLak7lhhpGs+KzcIZBboTBA45SSR88F5vWW1yzKtNP/wAPQaGmW9QseV/Pc2LNmNI0nnJWDiNlfonuPsldBQqNawTclYW0Kgb6RsDdcRXWJ5TPVy0dEo4cUcziKRZ6wg/PNKOyZW6x9anVaBmaCIuf6rUVwA4hrg624eS31W7lh9nC1el8p5i8x/VFLhzMfeqyDuv5LJwuGNVxAOkclBTvHCycrMdG3R+FKxKdj4fOF/cxXEwlYTE8LarbNwMtMEEyYHEACSON5WnZZx7L9nzHkoqUs8m3U6DTuv0xw18DvBVZBGllYHfeoRvV55greD2qt7bXVhcbqtrpMk2TQhL8lE+ccVEwLCY+ZTsuoiYURDtIRDeCUFNKBkIKZrEGG6YIAsCsaqM3BO0qLQy0mE1bEucAHOJDZy8p1+eSxy/ijn+KWAGlVk7kW3U6tTQEp0xuAVphK0IF3BPOSudkYLMmMGniiSVKdExJPhZRoO8gjz8FPDM8NXXKW0JebfMI9akN5SuCi2a0W5+KhfBkGOznqkY26zGYBzhO7mqpzivqZpppsm8wRX/aDhE3jlHfZHF7QNQAOaLDdujkqMRSIsQqGuIUFVW+Ui+Wq1CThJ/kDm3Q8ecIFHrCrTHF7XnBVnI9Ww56+SswNYCoC8SAZIiZ7kHchCqy3kifH4qLrWDo1eKWxl6vp+EWVMUZJB0PG95i3cseq4kkxrrIjnor2t4d25CpStuQq4od/i1s01FJL8leUcxx5qRNrpuA9yqc5WHJA5qqiDf2Jyd2qYnl7EwEy9iicH5solkC2VGgHclcUQbb0gCAiEgBTgIEMCnniFS2VY16BlgfHBFvFJKclIYwRaFXqYGqufRy2N1BySN+m0M7luzhCZxM+xOHyl6m0qph1HD3lKM8s06jw6MK90XyWOcJEkRv4pnVQ51kvag03BG4q5M8zqNM55lnLNpgyHHLvg+S17zBd4d8pMxmbDx+5BwPHmpOSKKdLYpJsfPwWRhKOdwB3rDBWa3Gu3Bo5gQVRZux6TuaZV7s2Pj9zcMwrWGAO9ZtNgyrRYDElz4cs78Pax9yCBz92q504SUsM9JTbW4bo8L8GNj3zmadAxzhbQtIOvZbvWpw5Au4FzQbgHKeyVm7QxzXhzWTJI3HQbtLrW0pbYrRVmMSP9PC6xyksrHYTSlmbeHafelIkAjwWVVr+jHiFhB+7nKug3kr8Qoh5OesAa+JhSZ5IkrqNgbJpmC/0nw1xbuaHCRPEovvjTHczzsYuTwcqTG+yHWXiV6TitlU3N9Jo8Fze0Oickmke4/FZafEa5PEuCyVDXRzOad6qyyFZicKWOLHWcNf6qg/J3LpJprKKAAGSpmPO6BHNJm0TEMopl5qIAyMs+9EhKHXsExB4JCHChCQFWMdvukMgfuTShKJukAWFPHNJeUXjggaCWniB2CEadnDMbFBJPJRcEzdTr7YyTk8r4MiniRJB0v9ypZv7bo0yOCsJlJQwW3+JSsi4qOBSAiXIEJi1TOWwF0qZuSPKUIQAGlMXblAePilcOaBocuHBR3z3quUcwSwTUmC+oMHy8EarnuuYQeZS5rpbUa46++KwpFbmu3nw7UMnHvVhSGopJJdFFuost+t5CaU8l2/R1wcesBs5rQQdxpjLY7wYXF5gnoY2ow/i3ETut/RZdVQ7o4RCue15PTHYnNYLUYvbzKL4cbxOhK5jD9Iqzf0XWi7YJ8IWBj8Sars5AFtAeZPvWCrw2W/19fYulescG32xVwtZ3WGo5piIa0mfLmuayz96B70WkLrU1eXHam2jNKW55KXUkjmq8b4P3pZ5SriIgKiHVk3somHBmZeaUynbZTW6iIDTCId2IxKnVjckAwEcFGtKQ96YO4IGPfcpmvdBpKgeOCAGBKJCWAoHX5oAtGiWUjU4hAEidSmA5oRqggBmujVHeq0QUsAOXQlJQJSgJ4AYIPShkpiePz8UDAORSAlE8khBn2oAZ6Qkk8kovZR5EgJgM/kRf7lHEqoAfBO0bkgCxyBclIQL+1MCNJ371Ye5UEcNVDIsmIlQjiqYjsTFl5lB2uqYyQeHz4qIZ+xRMDM38O9MTCtxFKlI6uo531mZfY5yoLSoNNESN4aq5o+HaqWs5c0+m480gHI+COXkgHc+5OzegBHNTv70xGiBHDRAFcwmHL2KU2qRFkABxPcixR10zbIALniTZTNGiV0b0QPFAEcOCDio+VIQADqoYTAIh3ggYoKkSiAo4cEAK5oVJnuTEFK7mEwAWwq1ZNhCSZTAPZoq3G6hn+iRo4oAtD+Wioc+6sNileweG5CGVMddZLTbn7VQGoA8exMCwuE69yUtB7UubsSud8hGAA4KJ2OEb1EwNlSF0K/rBRRN9ESM+fFRu/54qKKr3EFg9XvRZqVFEewxm6hK/1vnkgohARmvcn3+CiiBsZwt3e9WE28UFEmIVw9nvSOUUTQwHT55pWm/ioomIlM+n3KwfPgookwCfeqiooj3ASo7RORYd3tUUTGYs3Kbj2+9RRMBXe8+xV1UFELsA0z7UqiiYB+ASsUUSGVuFvnklaLKKKSAKiiiAP/2Q=="/>
          <p:cNvSpPr>
            <a:spLocks noChangeAspect="1" noChangeArrowheads="1"/>
          </p:cNvSpPr>
          <p:nvPr/>
        </p:nvSpPr>
        <p:spPr bwMode="auto">
          <a:xfrm>
            <a:off x="307936" y="-95638"/>
            <a:ext cx="2286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SassoonPrimaryInfant" panose="00000400000000000000" pitchFamily="2" charset="0"/>
            </a:endParaRPr>
          </a:p>
        </p:txBody>
      </p:sp>
      <p:sp>
        <p:nvSpPr>
          <p:cNvPr id="9" name="AutoShape 6" descr="data:image/jpeg;base64,/9j/4AAQSkZJRgABAQAAAQABAAD/2wCEAAkGBxQTEhUUEhQVFhUXGBcYGBgYGBgXGhcYFxgXFxgYHBgaHCggGB0lHBcYITEhJSkrLi4uFx8zODQsNygtLisBCgoKDg0OGxAQGi8kICQsLCwtLC8sLCwsLCwsLC0sLCwsLC4sLCwsLCwsLSwsLCwsLCwsLCwsLCwsLCwsLCwsLP/AABEIAMIBAwMBIgACEQEDEQH/xAAbAAACAgMBAAAAAAAAAAAAAAABAgADBAUGB//EAEkQAAEDAgMEBgYECwgBBQAAAAEAAhEDIQQSMQVBUWEGE3GBkaEiMrHB0fAHcpLhFCMkQlJTYpOy0vEVFhdDgqLC4nMzNERjo//EABoBAAIDAQEAAAAAAAAAAAAAAAABAgMEBQb/xAAuEQACAgEEAAUDAwQDAAAAAAAAAQIDEQQSITEFEyJBUTJhkXGx8BTB0fEzgaH/2gAMAwEAAhEDEQA/AOOLhwTSEIRmdyzkQhyLeSQDlZQEj7kDLmngEwCQEooALmcv6oinoiCpKMgHKrC3dZKJhEIAUt3pnN5JpSkoAUKB3zwTdqhbdAAhHLZEAcVYHBAFQAE2lMGjsCV0BMbap5ArLUfnTyVkiFWXFAC5tykc/kpQzkiAPNACOMH5+QlDuSsczgYSsKACY7vDtVZbaxTlt0CwfPJAFbgqjruTuBkwbapBomAI796QNB04q0tQlAFXV8rKoMWQUhdZMCvKEU8c0EAXgo598qTGiYCygIRztLpoPFAMlbDY7AatK357B4uCaAqp4dx0B8Pn5Kt/AahNqbz/AKT8F7otdtnbdLDNBqky6Q1rRLjGsDkrVXkko5eEeRUtmV/1NX9274K/+xsQf8it+7f/ACrucV9INFvqU6jjzhg7JknyVeD6ftLoqUS1vFrs0dxAU/6aT9i1aezGcHGs2Fiv1Fb924e5O3o1ij/8ep9mF69RxbHUxUa4FhGbNNoGpPCLzOkLVP6XYMCeuHCMr58MvmoqrJWoN9I89b0Yxf6l/kPemHRXGH/II72e8r0TBdKMLUMCqGn9sFnm63mtqa7Q0vzDKAXZpkQLkyEOrHY3Bx4aPKqfQ7Gfqf8AfTH/ACVzeheLi9Md72e4re1+n8E5cOY/NzPynkSMhi3Na13TvEk2ZSbyyuPnmVi0zZctLY/Ywx0ExfCmO1/w1V1PoDibT1X2z/Kul6OdMBWcKdZoY91mkeq48IN2nhcytptrpDRwzmtqZi5wmGgGBpJkiND4FRdOHjBW6pKW1rk4b/D3E/pUR/qf7mK2l9HuIGtSj4vP/Bb5/T6hMNp1Tzho7x6S22zukeHrRleQSQMrgQQToJ9WTuvdDpwuUDqkllo48fR5W31qfg74JmfR1Ui9Znc1y6fpVt04VrcjWue6SM2gaIBJEgm7haePBcliunGKI9EUmW1DSSezM4jyUo0bllIlCiU1lIyP8On/AK9v2D/Mnb9HR34gfu/+6wMH0qxhdIf1n7JptIP2AD5rvtjY91anmfTfSdoWuBHe0kCQidG3sLKJV9nI/wCHA34j/wDP/ui36OG765/dgf8AJdazFVjP5OQNxdUYJ5nLJHmr8O6of/Uaxv1Xl/tY1Q2IqwcaPo5p/rnfYHxUH0dUv11Twau4hAhG1CPIumXRxuD6rI9zusD/AFoF25OA/a8lyruwL0r6Vmehhz+08eIZ8F51lteL+5VS4YmVBKRxUcOG9EPtdICefYg4TvUbGiA8NyAFmOPgFEzpUQBkZSgQOF0ZUIUSJOxbDYA/KKI39Yz+ILDaAth0ZZOKof8AlZ/EE49jPZcdTqFhFJwY+0EjMLGYI4EWXJ7d6PYzEHO51HMGhoDHOy5ZkyHNmS6DM7gIK7RMtUZNdFsZuLyjxLG4V1J7qdQQ5ph2/n89qUD508zovUsR0WpuxAxGZwcHteQN5bEC+mgR2h0ToVqpqPBkuDna+kAAMpBMQYG6VpWoRuWsXv8AxmsbsSu+lUbQqNZQeRlYWkSAxgc9rtWhzw4xEERpmXFbY2TUw7hTrZcxYHeiZABJHtBXszGgAAaCw7AsLG7HpVXtqPbLmFpB0PomQJ4Tu0VMLdrM9V7g+ejyXZ7JqsAIHptubAXEkzoALr0GnsZ9ZlQsrPpUqr3kU8gLXNLtbw5ofckAiQ7dK2GI6M4d9XrXslxOYgn0XGIuOWvcFuU7Ld2MBdfvaaPNOkfRM4em6s2oC0OAywRGZ0CJJJEkCCbcStDh8DUe0uZTe5oIBLWlwBMCJA5jxXs76YcIIBHAiUwbGlk43tLklDVyisPk846ObDqnrGvpVG5wxocQWZQKjXueCdHDJaLyRzK2u1ehL6rswxDnGLmoJJgANBI9sbzrK6nH4vq2zvJgT7fnitZXx9U2BA7BHmZhYNV4nXRP1PkFKyct64OeofR+/V9Zo+q0u8yQt3s/olSpsqML3vFQNDtB6jswi1jO/duhI0l13XO+b+ZWTS2l1Ql8lg1OuUceJHL2LJT43G6zy2mskrPNceWW/wB3MOfXa6qYAmo97yALgAk21OnFZNDZFBnq0aY55Gz4xK5XpX0pcHsGFqjLElzcrgXGfRkgxAAMftclyWI2nXqOmpVe7f6xgdgFh3BbZ6lReDXpvC7roqTlhP8AXP4PYw2LCyxcdtKlRjrajWTpJ1jXu5rgej+0q2Wt+NqTSpGqyXEtlhEtLTqHAxHhCzekOwcbiKge5lOYDIa+zQA4zLoIkk25t7n5rlHdFFT0Ea7/AC7ppL5Nviem2FaYaXv4lrbf7iJWZgekmHqxlc7UC7HAAuMNBdGUEmwvdeV9Q7MRlMtkEASRGunCFvOihzGrSB9Kq1rWDmHB2fsYAT4byqYXzcsNG/U+F0V0ucW8rHv8/wDR6fCUpylK1nnjh/pUb+IpHhUPm0/BeYmSvUvpRePwek2RmNWQN5aGPzHxLfELy6ob/cqZ9kWVGdEBB1S5jomJ4qIgRGnNTq7apXG9uajUAISeHkonN/kopjMhycKsQrGt4KJEbMdxXS9BNjCvWc81HMdTyublDTeecjhuXNtldl9GtaMQ9vGmfJzT8VOHY12eg0MM5vrVaj/rdWP4GBR+0Kbfzp7JM+GqOOpOewtaQCbSfm6wDsp1vV8fuVGqvuraVUNxfCMX2y47Xn1W25m/gsrCY8PsfRPCdew8eSwKeynCfV14nlyRqbKeQRIBgwQTYwQDpulYab9f5q3x9P6dFso1Y4Zl7W2vSw4aarozEhoAkmNbcveufxXT6kDFKk9/NxyA9lifGENsdGMTXyl9em4tAb6paImSSBNzbwWr/uLiP0qNv2nfyLpzlZn0o3aSnRbc2z5+Ocfsmb/Z3TBlUH8VUGUZnwWuDWggF2oLgJvAWF0r6UOYWNwtRsRLntyvBJmGgkEWAk77hDZPROtS6zM6n6dJ9MQXGM8Ak+jcASY3mNNV0jthYYxNCkY/YaJ3XgXUkpyhzwyux6Sm/dBbo/H+zy/E7YxFQzUrPPIHKB2BsDyW56PbVrZa01ap6qkarfSkeg5uZpzAyHAxyWwp9BSary5zRTOctDCcwknIDLdADeOCy9g9E30ak1KjSy0taD6ZEkAzEAGHRcGL6KmFdillnQ1Gr0cqHCGM4WOP2+5ua+CrPjM5lpiJHC+l9OXcsOrhHsa0uIk89+uU28xOnj0Kx8dhesAExBnSdxHvVWq8Prti2vq9mcGFri/saAEiZGlzvsZ/orKcFzWwYcQJA0kj3StzSwIDXNJJDu7sTUMG1hkTPMrHR4TKE4Tb67X+CyV6aaKq2yaDjLqNI3m7G89bX13rkaXQgms/Pakc5blIBBJ9BsXtB8l2tZ7x6rAe12X2NK1+Iq438ynhh9apUd7GBduUIy7QqdXbVnY+zS9H+ib6VTNUeCyBLQPXIkgHkDldrci4suvXL16W1XaPwzPqyf4mlavFbE2q/XEt7qjmfwsCIpRWEiF987pbp8s6qjsWix7qoZDnBzXHQEOMukaGeJWNR/AsM4lrqFNxAB9NoMCd08zuXH1uhWNfd76bvrVHO9rVjO+j7E7uq+2f5Usv4IOyb7bO1r9L8G3/ADc31WuPnEea1WJ+kXDD1WVXHsa0fxT5LnR0AxfGl9s/ypP7gYv/AOr7fxCMy+Cvkx+lvShuMyN6rJ1ZcQ7NmJBgERlEaDwXLuB3Hu7V0W0uhuJoU3VagZkaJMOk3IFhHErni3jzVbz7gyvId6rJI3SrS48VVUbz7EhCg3N+1TsT5b3SEQUwJHJFKKyiQF7u1XNdZAM3pqjJSEWNOt10nQGplxjBxD2/7SfcuXY1dL0Jp/llL/V/A5Th2C7PWQtdtDHFrgxlrSTExyvbePHksjFYVtSJJBFwQYI3WO5YVXZBMQ863JmY11m9wFXqldKDVXfyXw2p+oxquPq7nWHIAnjoE7cQ8Gc7vEnyNljVmluYWMTN9I1jtHYmZUmfncD715iy/UJ+qTyvubVGPsje4HGB4g+sNR7/AGKjH7YbTdkguO/dH3/FYWEw73HPTflLZBtmDpiWnsgGeapxWxaxcXZmuJJJ3T2cPZ2L1OnlOVUXLvBzb8ptQLKnSe8NpxwLjY+HxVuG6QX9NsDi3d3b1zrjcTa/j8+5W04MSQASLnS5hWbmYvOsydpXxbGUzUc4ZAJnkdFq39KsON754Zfebeaw6+xKlSm4MqlrC5z2U3DS7i2+rdZjdPFc1tDBOpPdTflJGWS3SCJ33W2mqE+3yX2WTjykdvhekVB9i7J9eGj7Ux5rZOrDLnBBETIMz2HevOtnj8ay4EPBJNgMpkknlBPcuvwWz8zS4Oc0Oe9wboMpcS0lojUQb30Veqr8v/j5JUWOf1CnaNQ3BjgIHvEqr8Lqkw5x0mxj2RxVlfZpYHOLrTxiBOvbJ/qsbMQbjcdOWvuXkNVPV1ycZyfP3OnBQaykZlDGuabklu8G9uIJW2bVaW5gfRiZ5DVaA9ovad17LJGCrljg17cjyTlcLtDjOUEbo4jeuj4TdbOMlN5S/JTqElykF/SJgkhriN2l/NY395CdKYEbiTPsWFi9mVaYLnQWiwjwHw0G7RYINzNtPC4HnK6zbOXO2xPDOq2fthtQ5SMrtwmQew8VbtDadKjHWOjNMCCSY1MBcvQpZswk5spyQSDnkZYi+t+wFZG1+j2JqOa7rW1CPRkjJYTFhaZ9u5W1JSfqeC2Fk3DPubF3SrDTAeXdjXe+Fm4PalKr6lRpPA2d9k3XmZMETAiRrzE+xbPZNMEVpAP4pzW8escW9WG/tSLdhWyemio5TIxvk5YaOp6a/wDsa/1R/E1eLnfu+fYvaul4/Ia869WfGy8ULOB5wubYaGCVW4wna4g+e/uQe2VUIU+aUtjeEzqcdvkg4RzTAqzHh5KKwH9knuCiALmlXB5WOKt1eypuSYixq6XoM4fhTCSAIfqY/NI965lWNKcXhjPbhiG/pN8QmFdv6TfELxVtTmmFirN48nrJwbS4nrG3MkW3670+JwjXOLg9o04fFeTBysptmwEk6b1nlXThpx4fZNWSPYMIxlNuVpbxNxcwATrvhX9a3iPELyT+yKsTl7rSsR7SJBBEKcL63xF9Clu7aPU8HsxlOoHippNrbwRrPNA7Fpl0lwIkkt4yZF54ryonsVJI1VikivbH4Pcs44hYtTZ9N1QVCPTBBmd40XigxDeITsqjiPirNzXOCWcnsJ2FRNTrCCTJcQTYuJmT2fMraSvD3OBukA+ARvcuBZSPbsVRztLZ1jyM+5Y+HwETJBkQLTExdePXjekc89ijZp8SU5w5XTFDURfEWevN2RuMFlrX90QtqAvDh2pMx4lVVxrqzsWMljm32e247CdYwsNpjyIPuWDR2KAx7CZzxfLcAc14++o4Xk+aqdincT4lWb0QaTecHs2z9jCm8vkkxA5ce2eyy2cLwY1nfpu8T2peveBZz5+sfjxS8xDSS4R7PS2DSbnygjO0sItEHWIFlXs3o/SovL2gl0QJmGjgB7yvGnYqp+sfp+kR701HG1T/AJj/ALRU/PYsL4PYuljfyPEf+N3sXh/G6zamNqEkF74O7MdPFYjgq5SyNlDRfVM5h42Ue2UC0xEeCiIRz76IOfO/wRLo5qAHf7kAVX4qLIa0Rv7v6IIyBOwqxpRFio26QiwETqrmlUgI70DLy5NnVLSmCQGRTqjeug2KYyQBLy6TvhoFgd1z5LmWRuW72HtFtOzpiZG+LeSyatSdbUSyprdydoKNlh43ZzatiL7iNQmw+0A++YZSSBcbuWqwNp7VNItIbIcXDWPVyz/EFxKq7d+IJ5NspRxyaHa+BNJwa4yIsezctBjn7guoxe16VUDrWPJGkGPOVzGPHrECB8F6PQzm+LFyYpqOeCtmGJbKx2OGYB2iepi3EADQCNd+qmYOqAx3c4XYc0lkiXUMVFhcbuPZbVbOnUs2Rc68tLLGAi2is6yBe/dpp7lDTWw81PGDJqouVbSNuMN6MrCtMHRK7HZjMiAB8j2qnF1Q90t01hdid8Iwcs5ORCmUpJYwW1KfpQ24T4WlnMCLak7lhhpGs+KzcIZBboTBA45SSR88F5vWW1yzKtNP/wAPQaGmW9QseV/Pc2LNmNI0nnJWDiNlfonuPsldBQqNawTclYW0Kgb6RsDdcRXWJ5TPVy0dEo4cUcziKRZ6wg/PNKOyZW6x9anVaBmaCIuf6rUVwA4hrg624eS31W7lh9nC1el8p5i8x/VFLhzMfeqyDuv5LJwuGNVxAOkclBTvHCycrMdG3R+FKxKdj4fOF/cxXEwlYTE8LarbNwMtMEEyYHEACSON5WnZZx7L9nzHkoqUs8m3U6DTuv0xw18DvBVZBGllYHfeoRvV55greD2qt7bXVhcbqtrpMk2TQhL8lE+ccVEwLCY+ZTsuoiYURDtIRDeCUFNKBkIKZrEGG6YIAsCsaqM3BO0qLQy0mE1bEucAHOJDZy8p1+eSxy/ijn+KWAGlVk7kW3U6tTQEp0xuAVphK0IF3BPOSudkYLMmMGniiSVKdExJPhZRoO8gjz8FPDM8NXXKW0JebfMI9akN5SuCi2a0W5+KhfBkGOznqkY26zGYBzhO7mqpzivqZpppsm8wRX/aDhE3jlHfZHF7QNQAOaLDdujkqMRSIsQqGuIUFVW+Ui+Wq1CThJ/kDm3Q8ecIFHrCrTHF7XnBVnI9Ww56+SswNYCoC8SAZIiZ7kHchCqy3kifH4qLrWDo1eKWxl6vp+EWVMUZJB0PG95i3cseq4kkxrrIjnor2t4d25CpStuQq4od/i1s01FJL8leUcxx5qRNrpuA9yqc5WHJA5qqiDf2Jyd2qYnl7EwEy9iicH5solkC2VGgHclcUQbb0gCAiEgBTgIEMCnniFS2VY16BlgfHBFvFJKclIYwRaFXqYGqufRy2N1BySN+m0M7luzhCZxM+xOHyl6m0qph1HD3lKM8s06jw6MK90XyWOcJEkRv4pnVQ51kvag03BG4q5M8zqNM55lnLNpgyHHLvg+S17zBd4d8pMxmbDx+5BwPHmpOSKKdLYpJsfPwWRhKOdwB3rDBWa3Gu3Bo5gQVRZux6TuaZV7s2Pj9zcMwrWGAO9ZtNgyrRYDElz4cs78Pax9yCBz92q504SUsM9JTbW4bo8L8GNj3zmadAxzhbQtIOvZbvWpw5Au4FzQbgHKeyVm7QxzXhzWTJI3HQbtLrW0pbYrRVmMSP9PC6xyksrHYTSlmbeHafelIkAjwWVVr+jHiFhB+7nKug3kr8Qoh5OesAa+JhSZ5IkrqNgbJpmC/0nw1xbuaHCRPEovvjTHczzsYuTwcqTG+yHWXiV6TitlU3N9Jo8Fze0Oickmke4/FZafEa5PEuCyVDXRzOad6qyyFZicKWOLHWcNf6qg/J3LpJprKKAAGSpmPO6BHNJm0TEMopl5qIAyMs+9EhKHXsExB4JCHChCQFWMdvukMgfuTShKJukAWFPHNJeUXjggaCWniB2CEadnDMbFBJPJRcEzdTr7YyTk8r4MiniRJB0v9ypZv7bo0yOCsJlJQwW3+JSsi4qOBSAiXIEJi1TOWwF0qZuSPKUIQAGlMXblAePilcOaBocuHBR3z3quUcwSwTUmC+oMHy8EarnuuYQeZS5rpbUa46++KwpFbmu3nw7UMnHvVhSGopJJdFFuost+t5CaU8l2/R1wcesBs5rQQdxpjLY7wYXF5gnoY2ow/i3ETut/RZdVQ7o4RCue15PTHYnNYLUYvbzKL4cbxOhK5jD9Iqzf0XWi7YJ8IWBj8Sars5AFtAeZPvWCrw2W/19fYulescG32xVwtZ3WGo5piIa0mfLmuayz96B70WkLrU1eXHam2jNKW55KXUkjmq8b4P3pZ5SriIgKiHVk3somHBmZeaUynbZTW6iIDTCId2IxKnVjckAwEcFGtKQ96YO4IGPfcpmvdBpKgeOCAGBKJCWAoHX5oAtGiWUjU4hAEidSmA5oRqggBmujVHeq0QUsAOXQlJQJSgJ4AYIPShkpiePz8UDAORSAlE8khBn2oAZ6Qkk8kovZR5EgJgM/kRf7lHEqoAfBO0bkgCxyBclIQL+1MCNJ371Ye5UEcNVDIsmIlQjiqYjsTFl5lB2uqYyQeHz4qIZ+xRMDM38O9MTCtxFKlI6uo531mZfY5yoLSoNNESN4aq5o+HaqWs5c0+m480gHI+COXkgHc+5OzegBHNTv70xGiBHDRAFcwmHL2KU2qRFkABxPcixR10zbIALniTZTNGiV0b0QPFAEcOCDio+VIQADqoYTAIh3ggYoKkSiAo4cEAK5oVJnuTEFK7mEwAWwq1ZNhCSZTAPZoq3G6hn+iRo4oAtD+Wioc+6sNileweG5CGVMddZLTbn7VQGoA8exMCwuE69yUtB7UubsSud8hGAA4KJ2OEb1EwNlSF0K/rBRRN9ESM+fFRu/54qKKr3EFg9XvRZqVFEewxm6hK/1vnkgohARmvcn3+CiiBsZwt3e9WE28UFEmIVw9nvSOUUTQwHT55pWm/ioomIlM+n3KwfPgookwCfeqiooj3ASo7RORYd3tUUTGYs3Kbj2+9RRMBXe8+xV1UFELsA0z7UqiiYB+ASsUUSGVuFvnklaLKKKSAKiiiAP/2Q=="/>
          <p:cNvSpPr>
            <a:spLocks noChangeAspect="1" noChangeArrowheads="1"/>
          </p:cNvSpPr>
          <p:nvPr/>
        </p:nvSpPr>
        <p:spPr bwMode="auto">
          <a:xfrm>
            <a:off x="422236" y="56762"/>
            <a:ext cx="2286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SassoonPrimaryInfant" panose="00000400000000000000" pitchFamily="2"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9783" y="2241163"/>
            <a:ext cx="1282065" cy="2208001"/>
          </a:xfrm>
          <a:prstGeom prst="rect">
            <a:avLst/>
          </a:prstGeom>
        </p:spPr>
      </p:pic>
    </p:spTree>
    <p:extLst>
      <p:ext uri="{BB962C8B-B14F-4D97-AF65-F5344CB8AC3E}">
        <p14:creationId xmlns:p14="http://schemas.microsoft.com/office/powerpoint/2010/main" val="40791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latin typeface="Comic Sans MS" pitchFamily="66" charset="0"/>
              </a:rPr>
              <a:t>Things to practise before P.1</a:t>
            </a:r>
            <a:endParaRPr lang="en-GB" sz="4400" dirty="0">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pPr lvl="0"/>
            <a:r>
              <a:rPr lang="en-GB" dirty="0" smtClean="0">
                <a:latin typeface="Comic Sans MS" pitchFamily="66" charset="0"/>
              </a:rPr>
              <a:t>Sing songs and rhymes, identify the rhyming words</a:t>
            </a:r>
          </a:p>
          <a:p>
            <a:pPr lvl="0"/>
            <a:r>
              <a:rPr lang="en-GB" dirty="0" smtClean="0">
                <a:latin typeface="Comic Sans MS" pitchFamily="66" charset="0"/>
              </a:rPr>
              <a:t>Play I Spy</a:t>
            </a:r>
          </a:p>
          <a:p>
            <a:r>
              <a:rPr lang="en-GB" dirty="0" smtClean="0">
                <a:latin typeface="Comic Sans MS" pitchFamily="66" charset="0"/>
              </a:rPr>
              <a:t>Practise sounds a, b, c ,d etc instead of A,B,C.D as this will help your child  sound out  words</a:t>
            </a:r>
          </a:p>
          <a:p>
            <a:pPr lvl="0"/>
            <a:r>
              <a:rPr lang="en-GB" dirty="0" smtClean="0">
                <a:latin typeface="Comic Sans MS" pitchFamily="66" charset="0"/>
              </a:rPr>
              <a:t>Read as much as possible: talk about the pictures etc, use things as clues, questions to help understanding:  Who is …. , What are they doing…, What is happening…/what do you think is going to happen next, where.., why do you think…</a:t>
            </a:r>
          </a:p>
          <a:p>
            <a:pPr lvl="0"/>
            <a:r>
              <a:rPr lang="en-GB" dirty="0" smtClean="0">
                <a:latin typeface="Comic Sans MS" pitchFamily="66" charset="0"/>
              </a:rPr>
              <a:t>Talk about the beginning, middle and end of the story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latin typeface="Comic Sans MS" pitchFamily="66" charset="0"/>
              </a:rPr>
              <a:t>Things to practise before P.1 </a:t>
            </a:r>
            <a:endParaRPr lang="en-GB" sz="4400" dirty="0">
              <a:latin typeface="Comic Sans MS" pitchFamily="66" charset="0"/>
            </a:endParaRPr>
          </a:p>
        </p:txBody>
      </p:sp>
      <p:sp>
        <p:nvSpPr>
          <p:cNvPr id="3" name="Content Placeholder 2"/>
          <p:cNvSpPr>
            <a:spLocks noGrp="1"/>
          </p:cNvSpPr>
          <p:nvPr>
            <p:ph idx="1"/>
          </p:nvPr>
        </p:nvSpPr>
        <p:spPr/>
        <p:txBody>
          <a:bodyPr>
            <a:normAutofit/>
          </a:bodyPr>
          <a:lstStyle/>
          <a:p>
            <a:pPr lvl="0"/>
            <a:r>
              <a:rPr lang="en-GB" dirty="0" smtClean="0">
                <a:latin typeface="Comic Sans MS" pitchFamily="66" charset="0"/>
              </a:rPr>
              <a:t>Counting songs</a:t>
            </a:r>
          </a:p>
          <a:p>
            <a:pPr lvl="0"/>
            <a:r>
              <a:rPr lang="en-GB" dirty="0" smtClean="0">
                <a:latin typeface="Comic Sans MS" pitchFamily="66" charset="0"/>
              </a:rPr>
              <a:t>Counting: Counting up, counting down                    Incidental learning: helping to set the table, how many spoons do we need etc, counting up and down the stairs, counting out money from the piggy bank; how many sausages are on the plate etc</a:t>
            </a:r>
          </a:p>
          <a:p>
            <a:pPr lvl="0"/>
            <a:r>
              <a:rPr lang="en-GB" dirty="0" smtClean="0">
                <a:latin typeface="Comic Sans MS" pitchFamily="66" charset="0"/>
              </a:rPr>
              <a:t>Use language: small, smaller, smallest, tall, taller, tallest etc</a:t>
            </a:r>
          </a:p>
          <a:p>
            <a:pPr lvl="0"/>
            <a:r>
              <a:rPr lang="en-GB" dirty="0" smtClean="0">
                <a:latin typeface="Comic Sans MS" pitchFamily="66" charset="0"/>
              </a:rPr>
              <a:t>Baking: measuring out ingredients.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1378</TotalTime>
  <Words>805</Words>
  <Application>Microsoft Office PowerPoint</Application>
  <PresentationFormat>On-screen Show (4:3)</PresentationFormat>
  <Paragraphs>90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Comic Sans MS</vt:lpstr>
      <vt:lpstr>News Gothic MT</vt:lpstr>
      <vt:lpstr>SassoonPrimaryInfant</vt:lpstr>
      <vt:lpstr>Times New Roman</vt:lpstr>
      <vt:lpstr>Wingdings 2</vt:lpstr>
      <vt:lpstr>Breeze</vt:lpstr>
      <vt:lpstr>Welcome to Netherton!</vt:lpstr>
      <vt:lpstr>Netherton Primary</vt:lpstr>
      <vt:lpstr>Active Literacy </vt:lpstr>
      <vt:lpstr>Letter boards</vt:lpstr>
      <vt:lpstr>Writing</vt:lpstr>
      <vt:lpstr>Learning Through Play</vt:lpstr>
      <vt:lpstr>Maths Through Play </vt:lpstr>
      <vt:lpstr>Things to practise before P.1</vt:lpstr>
      <vt:lpstr>Things to practise before P.1 </vt:lpstr>
      <vt:lpstr>Things to practise before P.1</vt:lpstr>
      <vt:lpstr>Homework</vt:lpstr>
      <vt:lpstr>Lunch Time</vt:lpstr>
      <vt:lpstr>Things to Remember</vt:lpstr>
      <vt:lpstr>The adventure  begins…</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1  Literacy Presentation Mrs McCallum</dc:title>
  <dc:creator>Client Administrator</dc:creator>
  <cp:lastModifiedBy>Windows User</cp:lastModifiedBy>
  <cp:revision>17</cp:revision>
  <cp:lastPrinted>2019-05-14T13:01:43Z</cp:lastPrinted>
  <dcterms:created xsi:type="dcterms:W3CDTF">2019-05-13T19:15:50Z</dcterms:created>
  <dcterms:modified xsi:type="dcterms:W3CDTF">2020-05-16T14:47:28Z</dcterms:modified>
</cp:coreProperties>
</file>