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78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9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0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9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8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1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6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1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0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9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0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12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90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0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E882-4174-4903-A399-20DAE44187D3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0079-6175-4019-A2F0-2A793013C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91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lasgowhistory.com/wp-content/uploads/2011/03/Glasgow-Cross-Scene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8" y="1253161"/>
            <a:ext cx="3872631" cy="38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5166" y="360609"/>
            <a:ext cx="769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Glasgow Landmarks – the </a:t>
            </a:r>
            <a:r>
              <a:rPr lang="en-GB" sz="2800" dirty="0" err="1">
                <a:latin typeface="Comic Sans MS" panose="030F0702030302020204" pitchFamily="66" charset="0"/>
              </a:rPr>
              <a:t>Tolbooth</a:t>
            </a:r>
            <a:r>
              <a:rPr lang="en-GB" sz="2800" dirty="0">
                <a:latin typeface="Comic Sans MS" panose="030F0702030302020204" pitchFamily="66" charset="0"/>
              </a:rPr>
              <a:t> Steeple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6662" y="1894138"/>
            <a:ext cx="6182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r>
              <a:rPr lang="en-GB" sz="2400" dirty="0">
                <a:latin typeface="Comic Sans MS" panose="030F0702030302020204" pitchFamily="66" charset="0"/>
              </a:rPr>
              <a:t> is located on the High Street in Glasgow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r>
              <a:rPr lang="en-GB" sz="2400" dirty="0">
                <a:latin typeface="Comic Sans MS" panose="030F0702030302020204" pitchFamily="66" charset="0"/>
              </a:rPr>
              <a:t> Steeple was part of a much larger building called 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It was built in 1626 and is still standing strong today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538" y="5125792"/>
            <a:ext cx="172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1626</a:t>
            </a:r>
          </a:p>
        </p:txBody>
      </p:sp>
    </p:spTree>
    <p:extLst>
      <p:ext uri="{BB962C8B-B14F-4D97-AF65-F5344CB8AC3E}">
        <p14:creationId xmlns:p14="http://schemas.microsoft.com/office/powerpoint/2010/main" val="6206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glasgowhistory.com/wp-content/uploads/2011/03/Glasgow-Cross-Looking-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040805"/>
            <a:ext cx="4799014" cy="30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glasgowhistory.com/wp-content/uploads/2011/03/Glasgow-Cross-Tolbooth-Stee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41" y="2226367"/>
            <a:ext cx="2949262" cy="43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206" y="4200680"/>
            <a:ext cx="114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0341" y="1797986"/>
            <a:ext cx="85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1900’s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766" y="4876103"/>
            <a:ext cx="665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r>
              <a:rPr lang="en-GB" sz="2400" dirty="0">
                <a:latin typeface="Comic Sans MS" panose="030F0702030302020204" pitchFamily="66" charset="0"/>
              </a:rPr>
              <a:t> Steeple stands 7 stories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It is Exactly 126 feet high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206" y="373811"/>
            <a:ext cx="528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big was it?</a:t>
            </a:r>
          </a:p>
        </p:txBody>
      </p:sp>
    </p:spTree>
    <p:extLst>
      <p:ext uri="{BB962C8B-B14F-4D97-AF65-F5344CB8AC3E}">
        <p14:creationId xmlns:p14="http://schemas.microsoft.com/office/powerpoint/2010/main" val="41298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lasgowhistory.com/wp-content/uploads/2011/03/Glasgow-Cross-Looking-W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1155484"/>
            <a:ext cx="6296740" cy="39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395" y="5251190"/>
            <a:ext cx="85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4440" y="1734915"/>
            <a:ext cx="4533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It was a multipurpose building which at one point contained the Town Clerks </a:t>
            </a:r>
            <a:r>
              <a:rPr lang="en-GB" sz="2400" dirty="0" err="1">
                <a:latin typeface="Comic Sans MS" panose="030F0702030302020204" pitchFamily="66" charset="0"/>
              </a:rPr>
              <a:t>OfficeTown</a:t>
            </a:r>
            <a:r>
              <a:rPr lang="en-GB" sz="2400" dirty="0">
                <a:latin typeface="Comic Sans MS" panose="030F0702030302020204" pitchFamily="66" charset="0"/>
              </a:rPr>
              <a:t> hall, the Court and the Jail.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395" y="231820"/>
            <a:ext cx="609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was it used for?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88" y="5587901"/>
            <a:ext cx="5686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r>
              <a:rPr lang="en-GB" sz="2400" dirty="0">
                <a:latin typeface="Comic Sans MS" panose="030F0702030302020204" pitchFamily="66" charset="0"/>
              </a:rPr>
              <a:t> housed the Glasgow Council Chambers until 1814</a:t>
            </a:r>
          </a:p>
        </p:txBody>
      </p:sp>
    </p:spTree>
    <p:extLst>
      <p:ext uri="{BB962C8B-B14F-4D97-AF65-F5344CB8AC3E}">
        <p14:creationId xmlns:p14="http://schemas.microsoft.com/office/powerpoint/2010/main" val="129322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glasgowhistory.com/wp-content/uploads/2011/03/Glasgow-Cross-Steeple-from-the-Salt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670439"/>
            <a:ext cx="5100387" cy="31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glasgowhistory.com/wp-content/uploads/2011/03/Glasgow-Cros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43" y="3510377"/>
            <a:ext cx="4775048" cy="30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457" y="3863662"/>
            <a:ext cx="8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1912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96243" y="3141045"/>
            <a:ext cx="91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1920’s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0344" y="670439"/>
            <a:ext cx="5550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r>
              <a:rPr lang="en-GB" sz="2400" dirty="0">
                <a:latin typeface="Comic Sans MS" panose="030F0702030302020204" pitchFamily="66" charset="0"/>
              </a:rPr>
              <a:t> building it’s self was demolished in 1921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This left the </a:t>
            </a:r>
            <a:r>
              <a:rPr lang="en-GB" sz="2400" dirty="0" err="1">
                <a:latin typeface="Comic Sans MS" panose="030F0702030302020204" pitchFamily="66" charset="0"/>
              </a:rPr>
              <a:t>Tolbooth</a:t>
            </a:r>
            <a:r>
              <a:rPr lang="en-GB" sz="2400" dirty="0">
                <a:latin typeface="Comic Sans MS" panose="030F0702030302020204" pitchFamily="66" charset="0"/>
              </a:rPr>
              <a:t> Tower standing alone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730" y="4636394"/>
            <a:ext cx="633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There used to be a passageway for pedestrians through the base of the steeple but this was closed off once the steeple stood alone</a:t>
            </a:r>
          </a:p>
        </p:txBody>
      </p:sp>
    </p:spTree>
    <p:extLst>
      <p:ext uri="{BB962C8B-B14F-4D97-AF65-F5344CB8AC3E}">
        <p14:creationId xmlns:p14="http://schemas.microsoft.com/office/powerpoint/2010/main" val="38855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glasgowhistory.com/wp-content/uploads/2011/03/Glasgow-Cross-around-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4" y="1096624"/>
            <a:ext cx="67341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glasgowhistory.com/wp-content/uploads/2011/03/Glasgow-Cross-around-1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80" y="3688762"/>
            <a:ext cx="4699760" cy="29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64" y="5420975"/>
            <a:ext cx="7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1949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2915" y="3258800"/>
            <a:ext cx="94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1960’s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715" y="772732"/>
            <a:ext cx="3825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You can see the changes in the pictures as time goes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It looks more and more Modern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728" y="272955"/>
            <a:ext cx="472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has it changed?</a:t>
            </a:r>
          </a:p>
        </p:txBody>
      </p:sp>
    </p:spTree>
    <p:extLst>
      <p:ext uri="{BB962C8B-B14F-4D97-AF65-F5344CB8AC3E}">
        <p14:creationId xmlns:p14="http://schemas.microsoft.com/office/powerpoint/2010/main" val="300667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349782"/>
            <a:ext cx="721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does it look like today?</a:t>
            </a:r>
          </a:p>
        </p:txBody>
      </p:sp>
      <p:pic>
        <p:nvPicPr>
          <p:cNvPr id="1026" name="Picture 2" descr="https://i2-prod.glasgowlive.co.uk/incoming/article11021696.ece/ALTERNATES/s615b/1024px-Tron_Theatre_Glasgow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08" y="4640510"/>
            <a:ext cx="2471122" cy="18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lbooth tow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"/>
          <a:stretch/>
        </p:blipFill>
        <p:spPr bwMode="auto">
          <a:xfrm>
            <a:off x="464024" y="923339"/>
            <a:ext cx="2783539" cy="45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7563" y="1041361"/>
            <a:ext cx="4070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If you wander through the </a:t>
            </a:r>
            <a:r>
              <a:rPr lang="en-GB" sz="2400" dirty="0" err="1">
                <a:latin typeface="Comic Sans MS" panose="030F0702030302020204" pitchFamily="66" charset="0"/>
              </a:rPr>
              <a:t>Trongate</a:t>
            </a:r>
            <a:r>
              <a:rPr lang="en-GB" sz="2400" dirty="0">
                <a:latin typeface="Comic Sans MS" panose="030F0702030302020204" pitchFamily="66" charset="0"/>
              </a:rPr>
              <a:t> area of the city, you'll find an amazing variety of new upmarket pubs, restaurants and apartments blocks</a:t>
            </a:r>
          </a:p>
        </p:txBody>
      </p:sp>
      <p:pic>
        <p:nvPicPr>
          <p:cNvPr id="1030" name="Picture 6" descr="Image result for tolbooth tow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"/>
          <a:stretch/>
        </p:blipFill>
        <p:spPr bwMode="auto">
          <a:xfrm>
            <a:off x="8984625" y="354842"/>
            <a:ext cx="2058645" cy="31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olbooth t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16" y="3707825"/>
            <a:ext cx="2943562" cy="19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olbooth t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20" y="3403201"/>
            <a:ext cx="1409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3416" y="5693392"/>
            <a:ext cx="174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View from the tower</a:t>
            </a:r>
          </a:p>
        </p:txBody>
      </p:sp>
    </p:spTree>
    <p:extLst>
      <p:ext uri="{BB962C8B-B14F-4D97-AF65-F5344CB8AC3E}">
        <p14:creationId xmlns:p14="http://schemas.microsoft.com/office/powerpoint/2010/main" val="34451225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150</TotalTime>
  <Words>204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Comic Sans MS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Hutchison</cp:lastModifiedBy>
  <cp:revision>85</cp:revision>
  <dcterms:created xsi:type="dcterms:W3CDTF">2021-02-04T12:17:48Z</dcterms:created>
  <dcterms:modified xsi:type="dcterms:W3CDTF">2021-02-12T12:07:27Z</dcterms:modified>
</cp:coreProperties>
</file>