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9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yam Bajwa" userId="02a71913-5f99-4c5c-bccb-68d7a8b896d0" providerId="ADAL" clId="{A76F60D6-276C-7040-B110-6B449F9C5CF3}"/>
    <pc:docChg chg="modSld modMainMaster">
      <pc:chgData name="Maryam Bajwa" userId="02a71913-5f99-4c5c-bccb-68d7a8b896d0" providerId="ADAL" clId="{A76F60D6-276C-7040-B110-6B449F9C5CF3}" dt="2021-02-10T12:50:05.010" v="45" actId="27696"/>
      <pc:docMkLst>
        <pc:docMk/>
      </pc:docMkLst>
      <pc:sldChg chg="modTransition">
        <pc:chgData name="Maryam Bajwa" userId="02a71913-5f99-4c5c-bccb-68d7a8b896d0" providerId="ADAL" clId="{A76F60D6-276C-7040-B110-6B449F9C5CF3}" dt="2021-02-10T12:38:31.967" v="4" actId="12563"/>
        <pc:sldMkLst>
          <pc:docMk/>
          <pc:sldMk cId="917187163" sldId="256"/>
        </pc:sldMkLst>
      </pc:sldChg>
      <pc:sldChg chg="modTransition addAnim delAnim">
        <pc:chgData name="Maryam Bajwa" userId="02a71913-5f99-4c5c-bccb-68d7a8b896d0" providerId="ADAL" clId="{A76F60D6-276C-7040-B110-6B449F9C5CF3}" dt="2021-02-10T12:49:01.709" v="39" actId="27696"/>
        <pc:sldMkLst>
          <pc:docMk/>
          <pc:sldMk cId="4225901405" sldId="257"/>
        </pc:sldMkLst>
      </pc:sldChg>
      <pc:sldChg chg="modTransition addAnim delAnim">
        <pc:chgData name="Maryam Bajwa" userId="02a71913-5f99-4c5c-bccb-68d7a8b896d0" providerId="ADAL" clId="{A76F60D6-276C-7040-B110-6B449F9C5CF3}" dt="2021-02-10T12:50:05.010" v="45" actId="27696"/>
        <pc:sldMkLst>
          <pc:docMk/>
          <pc:sldMk cId="1397368148" sldId="258"/>
        </pc:sldMkLst>
      </pc:sldChg>
      <pc:sldChg chg="modTransition addAnim delAnim">
        <pc:chgData name="Maryam Bajwa" userId="02a71913-5f99-4c5c-bccb-68d7a8b896d0" providerId="ADAL" clId="{A76F60D6-276C-7040-B110-6B449F9C5CF3}" dt="2021-02-10T12:49:24.010" v="41" actId="27696"/>
        <pc:sldMkLst>
          <pc:docMk/>
          <pc:sldMk cId="3519515771" sldId="259"/>
        </pc:sldMkLst>
      </pc:sldChg>
      <pc:sldChg chg="modTransition addAnim delAnim modAnim">
        <pc:chgData name="Maryam Bajwa" userId="02a71913-5f99-4c5c-bccb-68d7a8b896d0" providerId="ADAL" clId="{A76F60D6-276C-7040-B110-6B449F9C5CF3}" dt="2021-02-10T12:49:30.099" v="42" actId="27696"/>
        <pc:sldMkLst>
          <pc:docMk/>
          <pc:sldMk cId="2024551851" sldId="260"/>
        </pc:sldMkLst>
      </pc:sldChg>
      <pc:sldMasterChg chg="modTransition modSldLayout">
        <pc:chgData name="Maryam Bajwa" userId="02a71913-5f99-4c5c-bccb-68d7a8b896d0" providerId="ADAL" clId="{A76F60D6-276C-7040-B110-6B449F9C5CF3}" dt="2021-02-10T12:38:31.967" v="4" actId="12563"/>
        <pc:sldMasterMkLst>
          <pc:docMk/>
          <pc:sldMasterMk cId="0" sldId="2147483696"/>
        </pc:sldMasterMkLst>
        <pc:sldLayoutChg chg="modTransition">
          <pc:chgData name="Maryam Bajwa" userId="02a71913-5f99-4c5c-bccb-68d7a8b896d0" providerId="ADAL" clId="{A76F60D6-276C-7040-B110-6B449F9C5CF3}" dt="2021-02-10T12:38:31.967" v="4" actId="12563"/>
          <pc:sldLayoutMkLst>
            <pc:docMk/>
            <pc:sldMasterMk cId="0" sldId="2147483696"/>
            <pc:sldLayoutMk cId="0" sldId="2147483697"/>
          </pc:sldLayoutMkLst>
        </pc:sldLayoutChg>
        <pc:sldLayoutChg chg="modTransition">
          <pc:chgData name="Maryam Bajwa" userId="02a71913-5f99-4c5c-bccb-68d7a8b896d0" providerId="ADAL" clId="{A76F60D6-276C-7040-B110-6B449F9C5CF3}" dt="2021-02-10T12:38:31.967" v="4" actId="12563"/>
          <pc:sldLayoutMkLst>
            <pc:docMk/>
            <pc:sldMasterMk cId="0" sldId="2147483696"/>
            <pc:sldLayoutMk cId="0" sldId="2147483698"/>
          </pc:sldLayoutMkLst>
        </pc:sldLayoutChg>
        <pc:sldLayoutChg chg="modTransition">
          <pc:chgData name="Maryam Bajwa" userId="02a71913-5f99-4c5c-bccb-68d7a8b896d0" providerId="ADAL" clId="{A76F60D6-276C-7040-B110-6B449F9C5CF3}" dt="2021-02-10T12:38:31.967" v="4" actId="12563"/>
          <pc:sldLayoutMkLst>
            <pc:docMk/>
            <pc:sldMasterMk cId="0" sldId="2147483696"/>
            <pc:sldLayoutMk cId="0" sldId="2147483699"/>
          </pc:sldLayoutMkLst>
        </pc:sldLayoutChg>
        <pc:sldLayoutChg chg="modTransition">
          <pc:chgData name="Maryam Bajwa" userId="02a71913-5f99-4c5c-bccb-68d7a8b896d0" providerId="ADAL" clId="{A76F60D6-276C-7040-B110-6B449F9C5CF3}" dt="2021-02-10T12:38:31.967" v="4" actId="12563"/>
          <pc:sldLayoutMkLst>
            <pc:docMk/>
            <pc:sldMasterMk cId="0" sldId="2147483696"/>
            <pc:sldLayoutMk cId="0" sldId="2147483700"/>
          </pc:sldLayoutMkLst>
        </pc:sldLayoutChg>
        <pc:sldLayoutChg chg="modTransition">
          <pc:chgData name="Maryam Bajwa" userId="02a71913-5f99-4c5c-bccb-68d7a8b896d0" providerId="ADAL" clId="{A76F60D6-276C-7040-B110-6B449F9C5CF3}" dt="2021-02-10T12:38:31.967" v="4" actId="12563"/>
          <pc:sldLayoutMkLst>
            <pc:docMk/>
            <pc:sldMasterMk cId="0" sldId="2147483696"/>
            <pc:sldLayoutMk cId="0" sldId="2147483701"/>
          </pc:sldLayoutMkLst>
        </pc:sldLayoutChg>
        <pc:sldLayoutChg chg="modTransition">
          <pc:chgData name="Maryam Bajwa" userId="02a71913-5f99-4c5c-bccb-68d7a8b896d0" providerId="ADAL" clId="{A76F60D6-276C-7040-B110-6B449F9C5CF3}" dt="2021-02-10T12:38:31.967" v="4" actId="12563"/>
          <pc:sldLayoutMkLst>
            <pc:docMk/>
            <pc:sldMasterMk cId="0" sldId="2147483696"/>
            <pc:sldLayoutMk cId="0" sldId="2147483702"/>
          </pc:sldLayoutMkLst>
        </pc:sldLayoutChg>
        <pc:sldLayoutChg chg="modTransition">
          <pc:chgData name="Maryam Bajwa" userId="02a71913-5f99-4c5c-bccb-68d7a8b896d0" providerId="ADAL" clId="{A76F60D6-276C-7040-B110-6B449F9C5CF3}" dt="2021-02-10T12:38:31.967" v="4" actId="12563"/>
          <pc:sldLayoutMkLst>
            <pc:docMk/>
            <pc:sldMasterMk cId="0" sldId="2147483696"/>
            <pc:sldLayoutMk cId="0" sldId="2147483703"/>
          </pc:sldLayoutMkLst>
        </pc:sldLayoutChg>
        <pc:sldLayoutChg chg="modTransition">
          <pc:chgData name="Maryam Bajwa" userId="02a71913-5f99-4c5c-bccb-68d7a8b896d0" providerId="ADAL" clId="{A76F60D6-276C-7040-B110-6B449F9C5CF3}" dt="2021-02-10T12:38:31.967" v="4" actId="12563"/>
          <pc:sldLayoutMkLst>
            <pc:docMk/>
            <pc:sldMasterMk cId="0" sldId="2147483696"/>
            <pc:sldLayoutMk cId="0" sldId="2147483704"/>
          </pc:sldLayoutMkLst>
        </pc:sldLayoutChg>
        <pc:sldLayoutChg chg="modTransition">
          <pc:chgData name="Maryam Bajwa" userId="02a71913-5f99-4c5c-bccb-68d7a8b896d0" providerId="ADAL" clId="{A76F60D6-276C-7040-B110-6B449F9C5CF3}" dt="2021-02-10T12:38:31.967" v="4" actId="12563"/>
          <pc:sldLayoutMkLst>
            <pc:docMk/>
            <pc:sldMasterMk cId="0" sldId="2147483696"/>
            <pc:sldLayoutMk cId="0" sldId="2147483705"/>
          </pc:sldLayoutMkLst>
        </pc:sldLayoutChg>
        <pc:sldLayoutChg chg="modTransition">
          <pc:chgData name="Maryam Bajwa" userId="02a71913-5f99-4c5c-bccb-68d7a8b896d0" providerId="ADAL" clId="{A76F60D6-276C-7040-B110-6B449F9C5CF3}" dt="2021-02-10T12:38:31.967" v="4" actId="12563"/>
          <pc:sldLayoutMkLst>
            <pc:docMk/>
            <pc:sldMasterMk cId="0" sldId="2147483696"/>
            <pc:sldLayoutMk cId="0" sldId="2147483706"/>
          </pc:sldLayoutMkLst>
        </pc:sldLayoutChg>
        <pc:sldLayoutChg chg="modTransition">
          <pc:chgData name="Maryam Bajwa" userId="02a71913-5f99-4c5c-bccb-68d7a8b896d0" providerId="ADAL" clId="{A76F60D6-276C-7040-B110-6B449F9C5CF3}" dt="2021-02-10T12:38:31.967" v="4" actId="12563"/>
          <pc:sldLayoutMkLst>
            <pc:docMk/>
            <pc:sldMasterMk cId="0" sldId="2147483696"/>
            <pc:sldLayoutMk cId="0" sldId="2147483707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2/10/2021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0CC34-D077-FC40-B676-AEDBF8C407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9149" y="519546"/>
            <a:ext cx="8991600" cy="1179801"/>
          </a:xfrm>
        </p:spPr>
        <p:txBody>
          <a:bodyPr>
            <a:normAutofit/>
          </a:bodyPr>
          <a:lstStyle/>
          <a:p>
            <a:r>
              <a:rPr lang="en-GB" sz="4400"/>
              <a:t>The Clyde arc</a:t>
            </a:r>
            <a:endParaRPr lang="en-US" sz="44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DFBE94-25F4-B044-AF66-E62BA239C1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30734" y="1699347"/>
            <a:ext cx="6801612" cy="1371825"/>
          </a:xfrm>
        </p:spPr>
        <p:txBody>
          <a:bodyPr/>
          <a:lstStyle/>
          <a:p>
            <a:r>
              <a:rPr lang="en-GB"/>
              <a:t>By Maryam Bajwa</a:t>
            </a: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5729593C-706A-1141-8D19-C27CD4A55B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0734" y="2142068"/>
            <a:ext cx="6252672" cy="4196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1871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92A28-FD68-3044-9057-E25E9F5B2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113" y="1207942"/>
            <a:ext cx="5844887" cy="6321137"/>
          </a:xfrm>
        </p:spPr>
        <p:txBody>
          <a:bodyPr>
            <a:noAutofit/>
          </a:bodyPr>
          <a:lstStyle/>
          <a:p>
            <a:r>
              <a:rPr lang="en-GB" sz="2800">
                <a:solidFill>
                  <a:srgbClr val="202122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Clyde Arc is a road bridge spanning the River Clyde in Glasgow, Scotland.</a:t>
            </a:r>
          </a:p>
          <a:p>
            <a:pPr marL="0" indent="0">
              <a:buNone/>
            </a:pPr>
            <a:endParaRPr lang="en-GB" sz="280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800">
                <a:solidFill>
                  <a:srgbClr val="202122"/>
                </a:solidFill>
                <a:effectLst/>
                <a:ea typeface="Times New Roman" panose="02020603050405020304" pitchFamily="18" charset="0"/>
              </a:rPr>
              <a:t>The bridge was </a:t>
            </a:r>
            <a:r>
              <a:rPr lang="en-GB" sz="2800">
                <a:solidFill>
                  <a:srgbClr val="202122"/>
                </a:solidFill>
                <a:ea typeface="Times New Roman" panose="02020603050405020304" pitchFamily="18" charset="0"/>
              </a:rPr>
              <a:t>officaly opened on </a:t>
            </a:r>
            <a:r>
              <a:rPr lang="en-GB" sz="2800">
                <a:solidFill>
                  <a:srgbClr val="202122"/>
                </a:solidFill>
                <a:effectLst/>
                <a:ea typeface="Times New Roman" panose="02020603050405020304" pitchFamily="18" charset="0"/>
              </a:rPr>
              <a:t>18</a:t>
            </a:r>
            <a:r>
              <a:rPr lang="en-GB" sz="2800" baseline="30000">
                <a:solidFill>
                  <a:srgbClr val="202122"/>
                </a:solidFill>
                <a:effectLst/>
                <a:ea typeface="Times New Roman" panose="02020603050405020304" pitchFamily="18" charset="0"/>
              </a:rPr>
              <a:t>th</a:t>
            </a:r>
            <a:r>
              <a:rPr lang="en-GB" sz="2800">
                <a:solidFill>
                  <a:srgbClr val="202122"/>
                </a:solidFill>
                <a:effectLst/>
                <a:ea typeface="Times New Roman" panose="02020603050405020304" pitchFamily="18" charset="0"/>
              </a:rPr>
              <a:t>  September 2006.</a:t>
            </a:r>
          </a:p>
          <a:p>
            <a:endParaRPr lang="en-GB" sz="2800">
              <a:solidFill>
                <a:srgbClr val="202122"/>
              </a:solidFill>
              <a:ea typeface="Times New Roman" panose="02020603050405020304" pitchFamily="18" charset="0"/>
            </a:endParaRPr>
          </a:p>
          <a:p>
            <a:r>
              <a:rPr lang="en-GB" sz="2800">
                <a:solidFill>
                  <a:srgbClr val="202122"/>
                </a:solidFill>
                <a:effectLst/>
                <a:ea typeface="Times New Roman" panose="02020603050405020304" pitchFamily="18" charset="0"/>
              </a:rPr>
              <a:t>It is also known as the “Squinty Bridge” and the “ Finnieston Bridge”. 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1482040-4AF9-484C-BA14-194422FCDA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9966" y="232591"/>
            <a:ext cx="4338500" cy="6240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9014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98BE9-6C73-1541-B316-8A262D634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7762" y="1609100"/>
            <a:ext cx="6061364" cy="5956104"/>
          </a:xfrm>
        </p:spPr>
        <p:txBody>
          <a:bodyPr/>
          <a:lstStyle/>
          <a:p>
            <a:r>
              <a:rPr lang="en-GB" sz="2800">
                <a:solidFill>
                  <a:schemeClr val="tx1"/>
                </a:solidFill>
              </a:rPr>
              <a:t>It is a tied arch bridge with a suspended deck.</a:t>
            </a:r>
          </a:p>
          <a:p>
            <a:endParaRPr lang="en-GB" sz="2800">
              <a:solidFill>
                <a:schemeClr val="tx1"/>
              </a:solidFill>
              <a:effectLst/>
              <a:latin typeface="Roboto" panose="020000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80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 prominent feature of the bridge is its innovative curved design and the way that it crosses the river at an angle.</a:t>
            </a:r>
          </a:p>
          <a:p>
            <a:pPr marL="0" indent="0">
              <a:buNone/>
            </a:pPr>
            <a:endParaRPr lang="en-US"/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01044CFC-3F80-9F4D-9DF2-293D5A8E72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584" y="1078731"/>
            <a:ext cx="5531270" cy="4473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3681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FE9B8-1C0D-A94C-BBC2-02751BC1C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007" y="1288040"/>
            <a:ext cx="6009408" cy="5241729"/>
          </a:xfrm>
        </p:spPr>
        <p:txBody>
          <a:bodyPr>
            <a:normAutofit/>
          </a:bodyPr>
          <a:lstStyle/>
          <a:p>
            <a:r>
              <a:rPr lang="en-GB" sz="2800"/>
              <a:t>The bridge carries motor vehicles, cyclists and pedestrians.</a:t>
            </a:r>
          </a:p>
          <a:p>
            <a:pPr marL="0" indent="0">
              <a:buNone/>
            </a:pPr>
            <a:endParaRPr lang="en-GB" sz="2800"/>
          </a:p>
          <a:p>
            <a:r>
              <a:rPr lang="en-GB" sz="2800"/>
              <a:t>It has a width of 22 metres.</a:t>
            </a:r>
          </a:p>
          <a:p>
            <a:pPr marL="0" indent="0">
              <a:buNone/>
            </a:pPr>
            <a:endParaRPr lang="en-GB" sz="2800"/>
          </a:p>
          <a:p>
            <a:r>
              <a:rPr lang="en-GB" sz="2800"/>
              <a:t>It has a span of just under 100 metres.</a:t>
            </a:r>
          </a:p>
          <a:p>
            <a:pPr marL="0" indent="0">
              <a:buNone/>
            </a:pPr>
            <a:endParaRPr lang="en-GB" sz="2800"/>
          </a:p>
          <a:p>
            <a:r>
              <a:rPr lang="en-GB" sz="2800"/>
              <a:t>It cost £20.3 million to construct.</a:t>
            </a:r>
            <a:endParaRPr lang="en-US" sz="28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2B4FF92-BCB7-B94F-91C4-D98F01EFE8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1653" y="1023373"/>
            <a:ext cx="5593773" cy="4811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5157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7024C-6324-BF42-95B1-E907EA9BA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720869"/>
            <a:ext cx="5784273" cy="6137131"/>
          </a:xfrm>
        </p:spPr>
        <p:txBody>
          <a:bodyPr/>
          <a:lstStyle/>
          <a:p>
            <a:r>
              <a:rPr lang="en-GB" sz="2800"/>
              <a:t>The Clyde Arc is a beautiful Glasgow landmark.</a:t>
            </a:r>
          </a:p>
          <a:p>
            <a:endParaRPr lang="en-GB" sz="2800"/>
          </a:p>
          <a:p>
            <a:r>
              <a:rPr lang="en-GB" sz="2800"/>
              <a:t>It is nice to take pictures of it during the day, but its better at night because it lights up with all different colours.</a:t>
            </a:r>
          </a:p>
          <a:p>
            <a:endParaRPr lang="en-GB" sz="2800"/>
          </a:p>
          <a:p>
            <a:r>
              <a:rPr lang="en-GB" sz="2800"/>
              <a:t>It is near other Glasgow landmarks such as the Titan Crane, the  Clyde Audoutorim and of course the River Clyde.</a:t>
            </a:r>
          </a:p>
          <a:p>
            <a:pPr marL="0" indent="0">
              <a:buNone/>
            </a:pPr>
            <a:endParaRPr lang="en-US"/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C9E76C29-6210-CC41-A3A6-51A3B00F92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28" y="1457884"/>
            <a:ext cx="5671482" cy="3707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5518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Gill Sans MT</vt:lpstr>
      <vt:lpstr>Roboto</vt:lpstr>
      <vt:lpstr>Times New Roman</vt:lpstr>
      <vt:lpstr>Parcel</vt:lpstr>
      <vt:lpstr>The Clyde arc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Clyde arc</dc:title>
  <dc:creator>Maryam Bajwa</dc:creator>
  <cp:lastModifiedBy>Ms Hutchison</cp:lastModifiedBy>
  <cp:revision>6</cp:revision>
  <dcterms:created xsi:type="dcterms:W3CDTF">2021-02-08T17:49:30Z</dcterms:created>
  <dcterms:modified xsi:type="dcterms:W3CDTF">2021-02-10T13:06:04Z</dcterms:modified>
</cp:coreProperties>
</file>