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AEC7F-E79C-4955-B1DC-E23D0CC8AAD4}" v="34" dt="2021-02-04T11:22:47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Murphy" userId="8d691ac931c39d76" providerId="LiveId" clId="{25AAEC7F-E79C-4955-B1DC-E23D0CC8AAD4}"/>
    <pc:docChg chg="undo custSel addSld modSld">
      <pc:chgData name="Joseph Murphy" userId="8d691ac931c39d76" providerId="LiveId" clId="{25AAEC7F-E79C-4955-B1DC-E23D0CC8AAD4}" dt="2021-02-04T18:29:57.374" v="647" actId="20577"/>
      <pc:docMkLst>
        <pc:docMk/>
      </pc:docMkLst>
      <pc:sldChg chg="addSp modSp mod setBg">
        <pc:chgData name="Joseph Murphy" userId="8d691ac931c39d76" providerId="LiveId" clId="{25AAEC7F-E79C-4955-B1DC-E23D0CC8AAD4}" dt="2021-02-04T16:24:49.518" v="620" actId="20577"/>
        <pc:sldMkLst>
          <pc:docMk/>
          <pc:sldMk cId="4049433304" sldId="256"/>
        </pc:sldMkLst>
        <pc:spChg chg="mod">
          <ac:chgData name="Joseph Murphy" userId="8d691ac931c39d76" providerId="LiveId" clId="{25AAEC7F-E79C-4955-B1DC-E23D0CC8AAD4}" dt="2021-02-04T11:24:48.677" v="543" actId="26606"/>
          <ac:spMkLst>
            <pc:docMk/>
            <pc:sldMk cId="4049433304" sldId="256"/>
            <ac:spMk id="2" creationId="{D448C231-5965-4827-91AE-3E9066BAE2A4}"/>
          </ac:spMkLst>
        </pc:spChg>
        <pc:spChg chg="mod">
          <ac:chgData name="Joseph Murphy" userId="8d691ac931c39d76" providerId="LiveId" clId="{25AAEC7F-E79C-4955-B1DC-E23D0CC8AAD4}" dt="2021-02-04T16:24:49.518" v="620" actId="20577"/>
          <ac:spMkLst>
            <pc:docMk/>
            <pc:sldMk cId="4049433304" sldId="256"/>
            <ac:spMk id="3" creationId="{98415F31-F791-4F9A-AFA4-A564868297E4}"/>
          </ac:spMkLst>
        </pc:spChg>
        <pc:spChg chg="add">
          <ac:chgData name="Joseph Murphy" userId="8d691ac931c39d76" providerId="LiveId" clId="{25AAEC7F-E79C-4955-B1DC-E23D0CC8AAD4}" dt="2021-02-04T11:24:48.677" v="543" actId="26606"/>
          <ac:spMkLst>
            <pc:docMk/>
            <pc:sldMk cId="4049433304" sldId="256"/>
            <ac:spMk id="71" creationId="{75CC5FF6-C911-4883-B5F7-F5F3E29A8BDE}"/>
          </ac:spMkLst>
        </pc:spChg>
        <pc:spChg chg="add">
          <ac:chgData name="Joseph Murphy" userId="8d691ac931c39d76" providerId="LiveId" clId="{25AAEC7F-E79C-4955-B1DC-E23D0CC8AAD4}" dt="2021-02-04T11:24:48.677" v="543" actId="26606"/>
          <ac:spMkLst>
            <pc:docMk/>
            <pc:sldMk cId="4049433304" sldId="256"/>
            <ac:spMk id="73" creationId="{84E2200F-ED39-40A1-A6F7-65A45ED6D752}"/>
          </ac:spMkLst>
        </pc:spChg>
        <pc:spChg chg="add">
          <ac:chgData name="Joseph Murphy" userId="8d691ac931c39d76" providerId="LiveId" clId="{25AAEC7F-E79C-4955-B1DC-E23D0CC8AAD4}" dt="2021-02-04T11:24:48.677" v="543" actId="26606"/>
          <ac:spMkLst>
            <pc:docMk/>
            <pc:sldMk cId="4049433304" sldId="256"/>
            <ac:spMk id="83" creationId="{B163B796-84D7-4069-93D0-7A496A03AA19}"/>
          </ac:spMkLst>
        </pc:spChg>
        <pc:spChg chg="add">
          <ac:chgData name="Joseph Murphy" userId="8d691ac931c39d76" providerId="LiveId" clId="{25AAEC7F-E79C-4955-B1DC-E23D0CC8AAD4}" dt="2021-02-04T11:24:48.677" v="543" actId="26606"/>
          <ac:spMkLst>
            <pc:docMk/>
            <pc:sldMk cId="4049433304" sldId="256"/>
            <ac:spMk id="91" creationId="{A4AE5E3E-9489-4D5A-A458-72C3E481CB83}"/>
          </ac:spMkLst>
        </pc:spChg>
        <pc:grpChg chg="add">
          <ac:chgData name="Joseph Murphy" userId="8d691ac931c39d76" providerId="LiveId" clId="{25AAEC7F-E79C-4955-B1DC-E23D0CC8AAD4}" dt="2021-02-04T11:24:48.677" v="543" actId="26606"/>
          <ac:grpSpMkLst>
            <pc:docMk/>
            <pc:sldMk cId="4049433304" sldId="256"/>
            <ac:grpSpMk id="75" creationId="{A4DC59FE-95C7-4792-8613-8387631B1D38}"/>
          </ac:grpSpMkLst>
        </pc:grpChg>
        <pc:grpChg chg="add">
          <ac:chgData name="Joseph Murphy" userId="8d691ac931c39d76" providerId="LiveId" clId="{25AAEC7F-E79C-4955-B1DC-E23D0CC8AAD4}" dt="2021-02-04T11:24:48.677" v="543" actId="26606"/>
          <ac:grpSpMkLst>
            <pc:docMk/>
            <pc:sldMk cId="4049433304" sldId="256"/>
            <ac:grpSpMk id="85" creationId="{87A77F8F-E829-4314-9F44-36169F7548CE}"/>
          </ac:grpSpMkLst>
        </pc:grpChg>
        <pc:grpChg chg="add">
          <ac:chgData name="Joseph Murphy" userId="8d691ac931c39d76" providerId="LiveId" clId="{25AAEC7F-E79C-4955-B1DC-E23D0CC8AAD4}" dt="2021-02-04T11:24:48.677" v="543" actId="26606"/>
          <ac:grpSpMkLst>
            <pc:docMk/>
            <pc:sldMk cId="4049433304" sldId="256"/>
            <ac:grpSpMk id="93" creationId="{0E88FC08-D56F-45D4-AC54-B89F64697BE4}"/>
          </ac:grpSpMkLst>
        </pc:grpChg>
        <pc:grpChg chg="add">
          <ac:chgData name="Joseph Murphy" userId="8d691ac931c39d76" providerId="LiveId" clId="{25AAEC7F-E79C-4955-B1DC-E23D0CC8AAD4}" dt="2021-02-04T11:24:48.677" v="543" actId="26606"/>
          <ac:grpSpMkLst>
            <pc:docMk/>
            <pc:sldMk cId="4049433304" sldId="256"/>
            <ac:grpSpMk id="99" creationId="{B138BDDD-D054-4F0A-BB1F-9D016848D623}"/>
          </ac:grpSpMkLst>
        </pc:grpChg>
        <pc:picChg chg="mod">
          <ac:chgData name="Joseph Murphy" userId="8d691ac931c39d76" providerId="LiveId" clId="{25AAEC7F-E79C-4955-B1DC-E23D0CC8AAD4}" dt="2021-02-04T11:24:48.677" v="543" actId="26606"/>
          <ac:picMkLst>
            <pc:docMk/>
            <pc:sldMk cId="4049433304" sldId="256"/>
            <ac:picMk id="1026" creationId="{848BEF23-D490-4BB5-A895-B9DD6B337DF2}"/>
          </ac:picMkLst>
        </pc:picChg>
      </pc:sldChg>
      <pc:sldChg chg="addSp modSp mod setBg setClrOvrMap">
        <pc:chgData name="Joseph Murphy" userId="8d691ac931c39d76" providerId="LiveId" clId="{25AAEC7F-E79C-4955-B1DC-E23D0CC8AAD4}" dt="2021-02-04T11:24:55.678" v="544" actId="26606"/>
        <pc:sldMkLst>
          <pc:docMk/>
          <pc:sldMk cId="460822381" sldId="257"/>
        </pc:sldMkLst>
        <pc:spChg chg="mod">
          <ac:chgData name="Joseph Murphy" userId="8d691ac931c39d76" providerId="LiveId" clId="{25AAEC7F-E79C-4955-B1DC-E23D0CC8AAD4}" dt="2021-02-04T11:24:55.678" v="544" actId="26606"/>
          <ac:spMkLst>
            <pc:docMk/>
            <pc:sldMk cId="460822381" sldId="257"/>
            <ac:spMk id="2" creationId="{186B2DDF-4233-4D95-8AEB-5B0694A72CD9}"/>
          </ac:spMkLst>
        </pc:spChg>
        <pc:spChg chg="mod">
          <ac:chgData name="Joseph Murphy" userId="8d691ac931c39d76" providerId="LiveId" clId="{25AAEC7F-E79C-4955-B1DC-E23D0CC8AAD4}" dt="2021-02-04T11:24:55.678" v="544" actId="26606"/>
          <ac:spMkLst>
            <pc:docMk/>
            <pc:sldMk cId="460822381" sldId="257"/>
            <ac:spMk id="3" creationId="{823DEE2B-0BAA-41A6-BB7E-C32B58147753}"/>
          </ac:spMkLst>
        </pc:spChg>
        <pc:spChg chg="add">
          <ac:chgData name="Joseph Murphy" userId="8d691ac931c39d76" providerId="LiveId" clId="{25AAEC7F-E79C-4955-B1DC-E23D0CC8AAD4}" dt="2021-02-04T11:24:55.678" v="544" actId="26606"/>
          <ac:spMkLst>
            <pc:docMk/>
            <pc:sldMk cId="460822381" sldId="257"/>
            <ac:spMk id="71" creationId="{EE1FC7B4-E4A7-4452-B413-1A623E3A7230}"/>
          </ac:spMkLst>
        </pc:spChg>
        <pc:spChg chg="add">
          <ac:chgData name="Joseph Murphy" userId="8d691ac931c39d76" providerId="LiveId" clId="{25AAEC7F-E79C-4955-B1DC-E23D0CC8AAD4}" dt="2021-02-04T11:24:55.678" v="544" actId="26606"/>
          <ac:spMkLst>
            <pc:docMk/>
            <pc:sldMk cId="460822381" sldId="257"/>
            <ac:spMk id="73" creationId="{E0709AF0-24F0-4486-B189-BE6386BDB198}"/>
          </ac:spMkLst>
        </pc:spChg>
        <pc:spChg chg="add">
          <ac:chgData name="Joseph Murphy" userId="8d691ac931c39d76" providerId="LiveId" clId="{25AAEC7F-E79C-4955-B1DC-E23D0CC8AAD4}" dt="2021-02-04T11:24:55.678" v="544" actId="26606"/>
          <ac:spMkLst>
            <pc:docMk/>
            <pc:sldMk cId="460822381" sldId="257"/>
            <ac:spMk id="75" creationId="{FBE3B62F-5853-4A3C-B050-6186351A7176}"/>
          </ac:spMkLst>
        </pc:spChg>
        <pc:picChg chg="mod">
          <ac:chgData name="Joseph Murphy" userId="8d691ac931c39d76" providerId="LiveId" clId="{25AAEC7F-E79C-4955-B1DC-E23D0CC8AAD4}" dt="2021-02-04T11:24:55.678" v="544" actId="26606"/>
          <ac:picMkLst>
            <pc:docMk/>
            <pc:sldMk cId="460822381" sldId="257"/>
            <ac:picMk id="2050" creationId="{B9A35B86-78C4-4BBA-B137-9AB0F6BF857D}"/>
          </ac:picMkLst>
        </pc:picChg>
      </pc:sldChg>
      <pc:sldChg chg="addSp modSp mod setBg">
        <pc:chgData name="Joseph Murphy" userId="8d691ac931c39d76" providerId="LiveId" clId="{25AAEC7F-E79C-4955-B1DC-E23D0CC8AAD4}" dt="2021-02-04T11:25:01.171" v="545" actId="26606"/>
        <pc:sldMkLst>
          <pc:docMk/>
          <pc:sldMk cId="3335731861" sldId="258"/>
        </pc:sldMkLst>
        <pc:spChg chg="mod">
          <ac:chgData name="Joseph Murphy" userId="8d691ac931c39d76" providerId="LiveId" clId="{25AAEC7F-E79C-4955-B1DC-E23D0CC8AAD4}" dt="2021-02-04T11:25:01.171" v="545" actId="26606"/>
          <ac:spMkLst>
            <pc:docMk/>
            <pc:sldMk cId="3335731861" sldId="258"/>
            <ac:spMk id="2" creationId="{8CC08E04-EA04-4564-B91F-98F25E58F99E}"/>
          </ac:spMkLst>
        </pc:spChg>
        <pc:spChg chg="mod ord">
          <ac:chgData name="Joseph Murphy" userId="8d691ac931c39d76" providerId="LiveId" clId="{25AAEC7F-E79C-4955-B1DC-E23D0CC8AAD4}" dt="2021-02-04T11:25:01.171" v="545" actId="26606"/>
          <ac:spMkLst>
            <pc:docMk/>
            <pc:sldMk cId="3335731861" sldId="258"/>
            <ac:spMk id="3" creationId="{F1E9FAD0-E257-457E-A1A7-1A7F95683A46}"/>
          </ac:spMkLst>
        </pc:spChg>
        <pc:spChg chg="add">
          <ac:chgData name="Joseph Murphy" userId="8d691ac931c39d76" providerId="LiveId" clId="{25AAEC7F-E79C-4955-B1DC-E23D0CC8AAD4}" dt="2021-02-04T11:25:01.171" v="545" actId="26606"/>
          <ac:spMkLst>
            <pc:docMk/>
            <pc:sldMk cId="3335731861" sldId="258"/>
            <ac:spMk id="71" creationId="{4038CB10-1F5C-4D54-9DF7-12586DE5B007}"/>
          </ac:spMkLst>
        </pc:spChg>
        <pc:spChg chg="add">
          <ac:chgData name="Joseph Murphy" userId="8d691ac931c39d76" providerId="LiveId" clId="{25AAEC7F-E79C-4955-B1DC-E23D0CC8AAD4}" dt="2021-02-04T11:25:01.171" v="545" actId="26606"/>
          <ac:spMkLst>
            <pc:docMk/>
            <pc:sldMk cId="3335731861" sldId="258"/>
            <ac:spMk id="73" creationId="{73ED6512-6858-4552-B699-9A97FE9A4EA2}"/>
          </ac:spMkLst>
        </pc:spChg>
        <pc:picChg chg="mod">
          <ac:chgData name="Joseph Murphy" userId="8d691ac931c39d76" providerId="LiveId" clId="{25AAEC7F-E79C-4955-B1DC-E23D0CC8AAD4}" dt="2021-02-04T11:25:01.171" v="545" actId="26606"/>
          <ac:picMkLst>
            <pc:docMk/>
            <pc:sldMk cId="3335731861" sldId="258"/>
            <ac:picMk id="3074" creationId="{C0743A8F-84CA-49E4-BA6C-455853CABD4A}"/>
          </ac:picMkLst>
        </pc:picChg>
      </pc:sldChg>
      <pc:sldChg chg="addSp modSp mod setBg">
        <pc:chgData name="Joseph Murphy" userId="8d691ac931c39d76" providerId="LiveId" clId="{25AAEC7F-E79C-4955-B1DC-E23D0CC8AAD4}" dt="2021-02-04T11:23:29.928" v="531" actId="26606"/>
        <pc:sldMkLst>
          <pc:docMk/>
          <pc:sldMk cId="155705834" sldId="259"/>
        </pc:sldMkLst>
        <pc:spChg chg="mod">
          <ac:chgData name="Joseph Murphy" userId="8d691ac931c39d76" providerId="LiveId" clId="{25AAEC7F-E79C-4955-B1DC-E23D0CC8AAD4}" dt="2021-02-04T11:23:29.928" v="531" actId="26606"/>
          <ac:spMkLst>
            <pc:docMk/>
            <pc:sldMk cId="155705834" sldId="259"/>
            <ac:spMk id="2" creationId="{40E428A0-6B55-4FCE-BEA3-8A85CC76B9E1}"/>
          </ac:spMkLst>
        </pc:spChg>
        <pc:spChg chg="mod">
          <ac:chgData name="Joseph Murphy" userId="8d691ac931c39d76" providerId="LiveId" clId="{25AAEC7F-E79C-4955-B1DC-E23D0CC8AAD4}" dt="2021-02-04T11:23:29.928" v="531" actId="26606"/>
          <ac:spMkLst>
            <pc:docMk/>
            <pc:sldMk cId="155705834" sldId="259"/>
            <ac:spMk id="3" creationId="{BCBA612B-445F-4FA5-836B-7C5BFD3BA685}"/>
          </ac:spMkLst>
        </pc:spChg>
        <pc:spChg chg="add">
          <ac:chgData name="Joseph Murphy" userId="8d691ac931c39d76" providerId="LiveId" clId="{25AAEC7F-E79C-4955-B1DC-E23D0CC8AAD4}" dt="2021-02-04T11:23:29.928" v="531" actId="26606"/>
          <ac:spMkLst>
            <pc:docMk/>
            <pc:sldMk cId="155705834" sldId="259"/>
            <ac:spMk id="71" creationId="{D7A453D2-15D8-4403-815F-291FA16340D9}"/>
          </ac:spMkLst>
        </pc:spChg>
        <pc:spChg chg="add">
          <ac:chgData name="Joseph Murphy" userId="8d691ac931c39d76" providerId="LiveId" clId="{25AAEC7F-E79C-4955-B1DC-E23D0CC8AAD4}" dt="2021-02-04T11:23:29.928" v="531" actId="26606"/>
          <ac:spMkLst>
            <pc:docMk/>
            <pc:sldMk cId="155705834" sldId="259"/>
            <ac:spMk id="73" creationId="{8161EA6B-09CA-445B-AB0D-8DF76FA92DEF}"/>
          </ac:spMkLst>
        </pc:spChg>
        <pc:spChg chg="add">
          <ac:chgData name="Joseph Murphy" userId="8d691ac931c39d76" providerId="LiveId" clId="{25AAEC7F-E79C-4955-B1DC-E23D0CC8AAD4}" dt="2021-02-04T11:23:29.928" v="531" actId="26606"/>
          <ac:spMkLst>
            <pc:docMk/>
            <pc:sldMk cId="155705834" sldId="259"/>
            <ac:spMk id="83" creationId="{B8114C98-A349-4111-A123-E8EAB86ABE30}"/>
          </ac:spMkLst>
        </pc:spChg>
        <pc:spChg chg="add">
          <ac:chgData name="Joseph Murphy" userId="8d691ac931c39d76" providerId="LiveId" clId="{25AAEC7F-E79C-4955-B1DC-E23D0CC8AAD4}" dt="2021-02-04T11:23:29.928" v="531" actId="26606"/>
          <ac:spMkLst>
            <pc:docMk/>
            <pc:sldMk cId="155705834" sldId="259"/>
            <ac:spMk id="91" creationId="{E2D3D3F2-ABBB-4453-B1C5-1BEBF7E4DD56}"/>
          </ac:spMkLst>
        </pc:spChg>
        <pc:grpChg chg="add">
          <ac:chgData name="Joseph Murphy" userId="8d691ac931c39d76" providerId="LiveId" clId="{25AAEC7F-E79C-4955-B1DC-E23D0CC8AAD4}" dt="2021-02-04T11:23:29.928" v="531" actId="26606"/>
          <ac:grpSpMkLst>
            <pc:docMk/>
            <pc:sldMk cId="155705834" sldId="259"/>
            <ac:grpSpMk id="75" creationId="{B352BBB9-69A8-405C-9209-A9FE217AEDC4}"/>
          </ac:grpSpMkLst>
        </pc:grpChg>
        <pc:grpChg chg="add">
          <ac:chgData name="Joseph Murphy" userId="8d691ac931c39d76" providerId="LiveId" clId="{25AAEC7F-E79C-4955-B1DC-E23D0CC8AAD4}" dt="2021-02-04T11:23:29.928" v="531" actId="26606"/>
          <ac:grpSpMkLst>
            <pc:docMk/>
            <pc:sldMk cId="155705834" sldId="259"/>
            <ac:grpSpMk id="85" creationId="{670FB431-AE18-414D-92F4-1D12D1991152}"/>
          </ac:grpSpMkLst>
        </pc:grpChg>
        <pc:grpChg chg="add">
          <ac:chgData name="Joseph Murphy" userId="8d691ac931c39d76" providerId="LiveId" clId="{25AAEC7F-E79C-4955-B1DC-E23D0CC8AAD4}" dt="2021-02-04T11:23:29.928" v="531" actId="26606"/>
          <ac:grpSpMkLst>
            <pc:docMk/>
            <pc:sldMk cId="155705834" sldId="259"/>
            <ac:grpSpMk id="93" creationId="{8214E4A5-A0D2-42C4-8D14-D2A7E495F041}"/>
          </ac:grpSpMkLst>
        </pc:grpChg>
        <pc:grpChg chg="add">
          <ac:chgData name="Joseph Murphy" userId="8d691ac931c39d76" providerId="LiveId" clId="{25AAEC7F-E79C-4955-B1DC-E23D0CC8AAD4}" dt="2021-02-04T11:23:29.928" v="531" actId="26606"/>
          <ac:grpSpMkLst>
            <pc:docMk/>
            <pc:sldMk cId="155705834" sldId="259"/>
            <ac:grpSpMk id="99" creationId="{AF19A774-30A5-488B-9BAF-629C6440294E}"/>
          </ac:grpSpMkLst>
        </pc:grpChg>
        <pc:picChg chg="mod">
          <ac:chgData name="Joseph Murphy" userId="8d691ac931c39d76" providerId="LiveId" clId="{25AAEC7F-E79C-4955-B1DC-E23D0CC8AAD4}" dt="2021-02-04T11:23:29.928" v="531" actId="26606"/>
          <ac:picMkLst>
            <pc:docMk/>
            <pc:sldMk cId="155705834" sldId="259"/>
            <ac:picMk id="4098" creationId="{D6E3D696-DA42-4665-A684-B053F17AA529}"/>
          </ac:picMkLst>
        </pc:picChg>
      </pc:sldChg>
      <pc:sldChg chg="addSp delSp modSp new mod setBg">
        <pc:chgData name="Joseph Murphy" userId="8d691ac931c39d76" providerId="LiveId" clId="{25AAEC7F-E79C-4955-B1DC-E23D0CC8AAD4}" dt="2021-02-04T11:23:52.526" v="537" actId="26606"/>
        <pc:sldMkLst>
          <pc:docMk/>
          <pc:sldMk cId="3571845027" sldId="260"/>
        </pc:sldMkLst>
        <pc:spChg chg="mod">
          <ac:chgData name="Joseph Murphy" userId="8d691ac931c39d76" providerId="LiveId" clId="{25AAEC7F-E79C-4955-B1DC-E23D0CC8AAD4}" dt="2021-02-04T11:23:52.526" v="537" actId="26606"/>
          <ac:spMkLst>
            <pc:docMk/>
            <pc:sldMk cId="3571845027" sldId="260"/>
            <ac:spMk id="2" creationId="{A78C86A7-D9EE-4E48-9A2B-5461F1B43FCA}"/>
          </ac:spMkLst>
        </pc:spChg>
        <pc:spChg chg="mod">
          <ac:chgData name="Joseph Murphy" userId="8d691ac931c39d76" providerId="LiveId" clId="{25AAEC7F-E79C-4955-B1DC-E23D0CC8AAD4}" dt="2021-02-04T11:23:52.526" v="537" actId="26606"/>
          <ac:spMkLst>
            <pc:docMk/>
            <pc:sldMk cId="3571845027" sldId="260"/>
            <ac:spMk id="3" creationId="{26E4368E-F52E-4058-BCD8-70F7FEF76D22}"/>
          </ac:spMkLst>
        </pc:spChg>
        <pc:spChg chg="add mod ord">
          <ac:chgData name="Joseph Murphy" userId="8d691ac931c39d76" providerId="LiveId" clId="{25AAEC7F-E79C-4955-B1DC-E23D0CC8AAD4}" dt="2021-02-04T11:23:37.871" v="532" actId="26606"/>
          <ac:spMkLst>
            <pc:docMk/>
            <pc:sldMk cId="3571845027" sldId="260"/>
            <ac:spMk id="4" creationId="{910EC29F-DB53-405A-AB60-21B4AB7972D1}"/>
          </ac:spMkLst>
        </pc:spChg>
        <pc:spChg chg="add del">
          <ac:chgData name="Joseph Murphy" userId="8d691ac931c39d76" providerId="LiveId" clId="{25AAEC7F-E79C-4955-B1DC-E23D0CC8AAD4}" dt="2021-02-04T10:38:40.778" v="177"/>
          <ac:spMkLst>
            <pc:docMk/>
            <pc:sldMk cId="3571845027" sldId="260"/>
            <ac:spMk id="5" creationId="{B719C1CF-08EB-4C5F-B174-AF10BAAA0600}"/>
          </ac:spMkLst>
        </pc:spChg>
        <pc:spChg chg="add del">
          <ac:chgData name="Joseph Murphy" userId="8d691ac931c39d76" providerId="LiveId" clId="{25AAEC7F-E79C-4955-B1DC-E23D0CC8AAD4}" dt="2021-02-04T11:23:52.526" v="537" actId="26606"/>
          <ac:spMkLst>
            <pc:docMk/>
            <pc:sldMk cId="3571845027" sldId="260"/>
            <ac:spMk id="11" creationId="{D7A453D2-15D8-4403-815F-291FA16340D9}"/>
          </ac:spMkLst>
        </pc:spChg>
        <pc:spChg chg="add del">
          <ac:chgData name="Joseph Murphy" userId="8d691ac931c39d76" providerId="LiveId" clId="{25AAEC7F-E79C-4955-B1DC-E23D0CC8AAD4}" dt="2021-02-04T11:23:52.526" v="537" actId="26606"/>
          <ac:spMkLst>
            <pc:docMk/>
            <pc:sldMk cId="3571845027" sldId="260"/>
            <ac:spMk id="13" creationId="{8161EA6B-09CA-445B-AB0D-8DF76FA92DEF}"/>
          </ac:spMkLst>
        </pc:spChg>
        <pc:spChg chg="add del">
          <ac:chgData name="Joseph Murphy" userId="8d691ac931c39d76" providerId="LiveId" clId="{25AAEC7F-E79C-4955-B1DC-E23D0CC8AAD4}" dt="2021-02-04T11:23:52.526" v="537" actId="26606"/>
          <ac:spMkLst>
            <pc:docMk/>
            <pc:sldMk cId="3571845027" sldId="260"/>
            <ac:spMk id="23" creationId="{B8114C98-A349-4111-A123-E8EAB86ABE30}"/>
          </ac:spMkLst>
        </pc:spChg>
        <pc:spChg chg="add del">
          <ac:chgData name="Joseph Murphy" userId="8d691ac931c39d76" providerId="LiveId" clId="{25AAEC7F-E79C-4955-B1DC-E23D0CC8AAD4}" dt="2021-02-04T11:23:52.526" v="537" actId="26606"/>
          <ac:spMkLst>
            <pc:docMk/>
            <pc:sldMk cId="3571845027" sldId="260"/>
            <ac:spMk id="31" creationId="{E2D3D3F2-ABBB-4453-B1C5-1BEBF7E4DD56}"/>
          </ac:spMkLst>
        </pc:spChg>
        <pc:spChg chg="add">
          <ac:chgData name="Joseph Murphy" userId="8d691ac931c39d76" providerId="LiveId" clId="{25AAEC7F-E79C-4955-B1DC-E23D0CC8AAD4}" dt="2021-02-04T11:23:52.526" v="537" actId="26606"/>
          <ac:spMkLst>
            <pc:docMk/>
            <pc:sldMk cId="3571845027" sldId="260"/>
            <ac:spMk id="50" creationId="{D4974D33-8DC5-464E-8C6D-BE58F0669C17}"/>
          </ac:spMkLst>
        </pc:spChg>
        <pc:spChg chg="add">
          <ac:chgData name="Joseph Murphy" userId="8d691ac931c39d76" providerId="LiveId" clId="{25AAEC7F-E79C-4955-B1DC-E23D0CC8AAD4}" dt="2021-02-04T11:23:52.526" v="537" actId="26606"/>
          <ac:spMkLst>
            <pc:docMk/>
            <pc:sldMk cId="3571845027" sldId="260"/>
            <ac:spMk id="51" creationId="{F13C74B1-5B17-4795-BED0-7140497B445A}"/>
          </ac:spMkLst>
        </pc:spChg>
        <pc:grpChg chg="add del">
          <ac:chgData name="Joseph Murphy" userId="8d691ac931c39d76" providerId="LiveId" clId="{25AAEC7F-E79C-4955-B1DC-E23D0CC8AAD4}" dt="2021-02-04T11:23:52.526" v="537" actId="26606"/>
          <ac:grpSpMkLst>
            <pc:docMk/>
            <pc:sldMk cId="3571845027" sldId="260"/>
            <ac:grpSpMk id="15" creationId="{B352BBB9-69A8-405C-9209-A9FE217AEDC4}"/>
          </ac:grpSpMkLst>
        </pc:grpChg>
        <pc:grpChg chg="add del">
          <ac:chgData name="Joseph Murphy" userId="8d691ac931c39d76" providerId="LiveId" clId="{25AAEC7F-E79C-4955-B1DC-E23D0CC8AAD4}" dt="2021-02-04T11:23:52.526" v="537" actId="26606"/>
          <ac:grpSpMkLst>
            <pc:docMk/>
            <pc:sldMk cId="3571845027" sldId="260"/>
            <ac:grpSpMk id="25" creationId="{670FB431-AE18-414D-92F4-1D12D1991152}"/>
          </ac:grpSpMkLst>
        </pc:grpChg>
        <pc:grpChg chg="add del">
          <ac:chgData name="Joseph Murphy" userId="8d691ac931c39d76" providerId="LiveId" clId="{25AAEC7F-E79C-4955-B1DC-E23D0CC8AAD4}" dt="2021-02-04T11:23:52.526" v="537" actId="26606"/>
          <ac:grpSpMkLst>
            <pc:docMk/>
            <pc:sldMk cId="3571845027" sldId="260"/>
            <ac:grpSpMk id="33" creationId="{8214E4A5-A0D2-42C4-8D14-D2A7E495F041}"/>
          </ac:grpSpMkLst>
        </pc:grpChg>
        <pc:grpChg chg="add del">
          <ac:chgData name="Joseph Murphy" userId="8d691ac931c39d76" providerId="LiveId" clId="{25AAEC7F-E79C-4955-B1DC-E23D0CC8AAD4}" dt="2021-02-04T11:23:52.526" v="537" actId="26606"/>
          <ac:grpSpMkLst>
            <pc:docMk/>
            <pc:sldMk cId="3571845027" sldId="260"/>
            <ac:grpSpMk id="39" creationId="{AF19A774-30A5-488B-9BAF-629C6440294E}"/>
          </ac:grpSpMkLst>
        </pc:grpChg>
        <pc:picChg chg="add mod">
          <ac:chgData name="Joseph Murphy" userId="8d691ac931c39d76" providerId="LiveId" clId="{25AAEC7F-E79C-4955-B1DC-E23D0CC8AAD4}" dt="2021-02-04T11:23:52.526" v="537" actId="26606"/>
          <ac:picMkLst>
            <pc:docMk/>
            <pc:sldMk cId="3571845027" sldId="260"/>
            <ac:picMk id="6" creationId="{CB4C5A17-EC85-41B7-AA60-6230AB648A6B}"/>
          </ac:picMkLst>
        </pc:picChg>
        <pc:cxnChg chg="add del">
          <ac:chgData name="Joseph Murphy" userId="8d691ac931c39d76" providerId="LiveId" clId="{25AAEC7F-E79C-4955-B1DC-E23D0CC8AAD4}" dt="2021-02-04T11:23:52.509" v="536" actId="26606"/>
          <ac:cxnSpMkLst>
            <pc:docMk/>
            <pc:sldMk cId="3571845027" sldId="260"/>
            <ac:cxnSpMk id="48" creationId="{A7F400EE-A8A5-48AF-B4D6-291B52C6F0B0}"/>
          </ac:cxnSpMkLst>
        </pc:cxnChg>
      </pc:sldChg>
      <pc:sldChg chg="addSp delSp modSp new mod setBg">
        <pc:chgData name="Joseph Murphy" userId="8d691ac931c39d76" providerId="LiveId" clId="{25AAEC7F-E79C-4955-B1DC-E23D0CC8AAD4}" dt="2021-02-04T11:24:00.838" v="538" actId="26606"/>
        <pc:sldMkLst>
          <pc:docMk/>
          <pc:sldMk cId="3732859870" sldId="261"/>
        </pc:sldMkLst>
        <pc:spChg chg="mod">
          <ac:chgData name="Joseph Murphy" userId="8d691ac931c39d76" providerId="LiveId" clId="{25AAEC7F-E79C-4955-B1DC-E23D0CC8AAD4}" dt="2021-02-04T11:24:00.838" v="538" actId="26606"/>
          <ac:spMkLst>
            <pc:docMk/>
            <pc:sldMk cId="3732859870" sldId="261"/>
            <ac:spMk id="2" creationId="{246CEA64-602F-47B5-BBA7-B9231506B4E7}"/>
          </ac:spMkLst>
        </pc:spChg>
        <pc:spChg chg="mod ord">
          <ac:chgData name="Joseph Murphy" userId="8d691ac931c39d76" providerId="LiveId" clId="{25AAEC7F-E79C-4955-B1DC-E23D0CC8AAD4}" dt="2021-02-04T11:24:00.838" v="538" actId="26606"/>
          <ac:spMkLst>
            <pc:docMk/>
            <pc:sldMk cId="3732859870" sldId="261"/>
            <ac:spMk id="3" creationId="{7DD2718A-8D40-4192-ADAE-BA14B1B8E281}"/>
          </ac:spMkLst>
        </pc:spChg>
        <pc:spChg chg="add del">
          <ac:chgData name="Joseph Murphy" userId="8d691ac931c39d76" providerId="LiveId" clId="{25AAEC7F-E79C-4955-B1DC-E23D0CC8AAD4}" dt="2021-02-04T10:49:48.065" v="267"/>
          <ac:spMkLst>
            <pc:docMk/>
            <pc:sldMk cId="3732859870" sldId="261"/>
            <ac:spMk id="4" creationId="{1978C886-B774-4982-A9A7-E03D6C0D9420}"/>
          </ac:spMkLst>
        </pc:spChg>
        <pc:spChg chg="add">
          <ac:chgData name="Joseph Murphy" userId="8d691ac931c39d76" providerId="LiveId" clId="{25AAEC7F-E79C-4955-B1DC-E23D0CC8AAD4}" dt="2021-02-04T11:24:00.838" v="538" actId="26606"/>
          <ac:spMkLst>
            <pc:docMk/>
            <pc:sldMk cId="3732859870" sldId="261"/>
            <ac:spMk id="10" creationId="{EBF87945-A001-489F-9D9B-7D9435F0B9CA}"/>
          </ac:spMkLst>
        </pc:spChg>
        <pc:picChg chg="add mod">
          <ac:chgData name="Joseph Murphy" userId="8d691ac931c39d76" providerId="LiveId" clId="{25AAEC7F-E79C-4955-B1DC-E23D0CC8AAD4}" dt="2021-02-04T11:24:00.838" v="538" actId="26606"/>
          <ac:picMkLst>
            <pc:docMk/>
            <pc:sldMk cId="3732859870" sldId="261"/>
            <ac:picMk id="5" creationId="{DC0A25A1-453A-40AA-A96D-A49F651EAA60}"/>
          </ac:picMkLst>
        </pc:picChg>
      </pc:sldChg>
      <pc:sldChg chg="addSp delSp modSp new mod setBg setClrOvrMap">
        <pc:chgData name="Joseph Murphy" userId="8d691ac931c39d76" providerId="LiveId" clId="{25AAEC7F-E79C-4955-B1DC-E23D0CC8AAD4}" dt="2021-02-04T11:24:20.742" v="540" actId="5793"/>
        <pc:sldMkLst>
          <pc:docMk/>
          <pc:sldMk cId="1869262088" sldId="262"/>
        </pc:sldMkLst>
        <pc:spChg chg="mod">
          <ac:chgData name="Joseph Murphy" userId="8d691ac931c39d76" providerId="LiveId" clId="{25AAEC7F-E79C-4955-B1DC-E23D0CC8AAD4}" dt="2021-02-04T11:24:13.734" v="539" actId="26606"/>
          <ac:spMkLst>
            <pc:docMk/>
            <pc:sldMk cId="1869262088" sldId="262"/>
            <ac:spMk id="2" creationId="{AE11CFF6-9BC4-45C3-B771-F467D52055DA}"/>
          </ac:spMkLst>
        </pc:spChg>
        <pc:spChg chg="add del mod">
          <ac:chgData name="Joseph Murphy" userId="8d691ac931c39d76" providerId="LiveId" clId="{25AAEC7F-E79C-4955-B1DC-E23D0CC8AAD4}" dt="2021-02-04T10:57:57.388" v="323"/>
          <ac:spMkLst>
            <pc:docMk/>
            <pc:sldMk cId="1869262088" sldId="262"/>
            <ac:spMk id="3" creationId="{38630633-590F-4529-A3D5-E2DF7F5E767B}"/>
          </ac:spMkLst>
        </pc:spChg>
        <pc:spChg chg="add mod">
          <ac:chgData name="Joseph Murphy" userId="8d691ac931c39d76" providerId="LiveId" clId="{25AAEC7F-E79C-4955-B1DC-E23D0CC8AAD4}" dt="2021-02-04T11:24:20.742" v="540" actId="5793"/>
          <ac:spMkLst>
            <pc:docMk/>
            <pc:sldMk cId="1869262088" sldId="262"/>
            <ac:spMk id="5" creationId="{CCE4CD74-D52C-441B-86D9-3C7BCAE772E6}"/>
          </ac:spMkLst>
        </pc:spChg>
        <pc:spChg chg="add">
          <ac:chgData name="Joseph Murphy" userId="8d691ac931c39d76" providerId="LiveId" clId="{25AAEC7F-E79C-4955-B1DC-E23D0CC8AAD4}" dt="2021-02-04T11:24:13.734" v="539" actId="26606"/>
          <ac:spMkLst>
            <pc:docMk/>
            <pc:sldMk cId="1869262088" sldId="262"/>
            <ac:spMk id="11" creationId="{EE1FC7B4-E4A7-4452-B413-1A623E3A7230}"/>
          </ac:spMkLst>
        </pc:spChg>
        <pc:spChg chg="add">
          <ac:chgData name="Joseph Murphy" userId="8d691ac931c39d76" providerId="LiveId" clId="{25AAEC7F-E79C-4955-B1DC-E23D0CC8AAD4}" dt="2021-02-04T11:24:13.734" v="539" actId="26606"/>
          <ac:spMkLst>
            <pc:docMk/>
            <pc:sldMk cId="1869262088" sldId="262"/>
            <ac:spMk id="13" creationId="{E0709AF0-24F0-4486-B189-BE6386BDB198}"/>
          </ac:spMkLst>
        </pc:spChg>
        <pc:spChg chg="add">
          <ac:chgData name="Joseph Murphy" userId="8d691ac931c39d76" providerId="LiveId" clId="{25AAEC7F-E79C-4955-B1DC-E23D0CC8AAD4}" dt="2021-02-04T11:24:13.734" v="539" actId="26606"/>
          <ac:spMkLst>
            <pc:docMk/>
            <pc:sldMk cId="1869262088" sldId="262"/>
            <ac:spMk id="15" creationId="{FBE3B62F-5853-4A3C-B050-6186351A7176}"/>
          </ac:spMkLst>
        </pc:spChg>
        <pc:picChg chg="add mod ord">
          <ac:chgData name="Joseph Murphy" userId="8d691ac931c39d76" providerId="LiveId" clId="{25AAEC7F-E79C-4955-B1DC-E23D0CC8AAD4}" dt="2021-02-04T11:24:13.734" v="539" actId="26606"/>
          <ac:picMkLst>
            <pc:docMk/>
            <pc:sldMk cId="1869262088" sldId="262"/>
            <ac:picMk id="6" creationId="{5E480E65-CAEC-4A03-8FBD-8B93D7639098}"/>
          </ac:picMkLst>
        </pc:picChg>
        <pc:picChg chg="add del mod">
          <ac:chgData name="Joseph Murphy" userId="8d691ac931c39d76" providerId="LiveId" clId="{25AAEC7F-E79C-4955-B1DC-E23D0CC8AAD4}" dt="2021-02-04T10:57:57.348" v="322"/>
          <ac:picMkLst>
            <pc:docMk/>
            <pc:sldMk cId="1869262088" sldId="262"/>
            <ac:picMk id="3074" creationId="{8EA55154-247B-4D93-BB16-7766DF2FA2D1}"/>
          </ac:picMkLst>
        </pc:picChg>
      </pc:sldChg>
      <pc:sldChg chg="addSp modSp new mod setBg setClrOvrMap">
        <pc:chgData name="Joseph Murphy" userId="8d691ac931c39d76" providerId="LiveId" clId="{25AAEC7F-E79C-4955-B1DC-E23D0CC8AAD4}" dt="2021-02-04T11:24:26.613" v="541" actId="26606"/>
        <pc:sldMkLst>
          <pc:docMk/>
          <pc:sldMk cId="2845121723" sldId="263"/>
        </pc:sldMkLst>
        <pc:spChg chg="mod">
          <ac:chgData name="Joseph Murphy" userId="8d691ac931c39d76" providerId="LiveId" clId="{25AAEC7F-E79C-4955-B1DC-E23D0CC8AAD4}" dt="2021-02-04T11:24:26.613" v="541" actId="26606"/>
          <ac:spMkLst>
            <pc:docMk/>
            <pc:sldMk cId="2845121723" sldId="263"/>
            <ac:spMk id="2" creationId="{B7F8B842-2AC7-4885-B560-A8288E6CE06D}"/>
          </ac:spMkLst>
        </pc:spChg>
        <pc:spChg chg="mod">
          <ac:chgData name="Joseph Murphy" userId="8d691ac931c39d76" providerId="LiveId" clId="{25AAEC7F-E79C-4955-B1DC-E23D0CC8AAD4}" dt="2021-02-04T11:24:26.613" v="541" actId="26606"/>
          <ac:spMkLst>
            <pc:docMk/>
            <pc:sldMk cId="2845121723" sldId="263"/>
            <ac:spMk id="3" creationId="{878314BB-0538-4FC5-BCC5-3CCA5A1AD9E4}"/>
          </ac:spMkLst>
        </pc:spChg>
        <pc:spChg chg="add">
          <ac:chgData name="Joseph Murphy" userId="8d691ac931c39d76" providerId="LiveId" clId="{25AAEC7F-E79C-4955-B1DC-E23D0CC8AAD4}" dt="2021-02-04T11:24:26.613" v="541" actId="26606"/>
          <ac:spMkLst>
            <pc:docMk/>
            <pc:sldMk cId="2845121723" sldId="263"/>
            <ac:spMk id="71" creationId="{EE1FC7B4-E4A7-4452-B413-1A623E3A7230}"/>
          </ac:spMkLst>
        </pc:spChg>
        <pc:spChg chg="add">
          <ac:chgData name="Joseph Murphy" userId="8d691ac931c39d76" providerId="LiveId" clId="{25AAEC7F-E79C-4955-B1DC-E23D0CC8AAD4}" dt="2021-02-04T11:24:26.613" v="541" actId="26606"/>
          <ac:spMkLst>
            <pc:docMk/>
            <pc:sldMk cId="2845121723" sldId="263"/>
            <ac:spMk id="73" creationId="{E0709AF0-24F0-4486-B189-BE6386BDB198}"/>
          </ac:spMkLst>
        </pc:spChg>
        <pc:spChg chg="add">
          <ac:chgData name="Joseph Murphy" userId="8d691ac931c39d76" providerId="LiveId" clId="{25AAEC7F-E79C-4955-B1DC-E23D0CC8AAD4}" dt="2021-02-04T11:24:26.613" v="541" actId="26606"/>
          <ac:spMkLst>
            <pc:docMk/>
            <pc:sldMk cId="2845121723" sldId="263"/>
            <ac:spMk id="75" creationId="{FBE3B62F-5853-4A3C-B050-6186351A7176}"/>
          </ac:spMkLst>
        </pc:spChg>
        <pc:picChg chg="add mod">
          <ac:chgData name="Joseph Murphy" userId="8d691ac931c39d76" providerId="LiveId" clId="{25AAEC7F-E79C-4955-B1DC-E23D0CC8AAD4}" dt="2021-02-04T11:24:26.613" v="541" actId="26606"/>
          <ac:picMkLst>
            <pc:docMk/>
            <pc:sldMk cId="2845121723" sldId="263"/>
            <ac:picMk id="4098" creationId="{C79C6D1B-8223-4F21-A786-A1A58358226E}"/>
          </ac:picMkLst>
        </pc:picChg>
      </pc:sldChg>
      <pc:sldChg chg="addSp delSp modSp new mod setBg">
        <pc:chgData name="Joseph Murphy" userId="8d691ac931c39d76" providerId="LiveId" clId="{25AAEC7F-E79C-4955-B1DC-E23D0CC8AAD4}" dt="2021-02-04T18:29:57.374" v="647" actId="20577"/>
        <pc:sldMkLst>
          <pc:docMk/>
          <pc:sldMk cId="1212594707" sldId="264"/>
        </pc:sldMkLst>
        <pc:spChg chg="mod">
          <ac:chgData name="Joseph Murphy" userId="8d691ac931c39d76" providerId="LiveId" clId="{25AAEC7F-E79C-4955-B1DC-E23D0CC8AAD4}" dt="2021-02-04T18:29:43.774" v="640" actId="20577"/>
          <ac:spMkLst>
            <pc:docMk/>
            <pc:sldMk cId="1212594707" sldId="264"/>
            <ac:spMk id="2" creationId="{02071AEC-46A4-413F-9A84-CD20195C24F1}"/>
          </ac:spMkLst>
        </pc:spChg>
        <pc:spChg chg="add del mod">
          <ac:chgData name="Joseph Murphy" userId="8d691ac931c39d76" providerId="LiveId" clId="{25AAEC7F-E79C-4955-B1DC-E23D0CC8AAD4}" dt="2021-02-04T11:02:24.577" v="362"/>
          <ac:spMkLst>
            <pc:docMk/>
            <pc:sldMk cId="1212594707" sldId="264"/>
            <ac:spMk id="3" creationId="{3E512C16-B923-4C83-94E9-BCFD7B8E7AD4}"/>
          </ac:spMkLst>
        </pc:spChg>
        <pc:spChg chg="add mod ord">
          <ac:chgData name="Joseph Murphy" userId="8d691ac931c39d76" providerId="LiveId" clId="{25AAEC7F-E79C-4955-B1DC-E23D0CC8AAD4}" dt="2021-02-04T18:29:57.374" v="647" actId="20577"/>
          <ac:spMkLst>
            <pc:docMk/>
            <pc:sldMk cId="1212594707" sldId="264"/>
            <ac:spMk id="6" creationId="{7E909BAB-7DD0-4787-AD96-BA5294787E62}"/>
          </ac:spMkLst>
        </pc:spChg>
        <pc:spChg chg="add">
          <ac:chgData name="Joseph Murphy" userId="8d691ac931c39d76" providerId="LiveId" clId="{25AAEC7F-E79C-4955-B1DC-E23D0CC8AAD4}" dt="2021-02-04T11:24:35.518" v="542" actId="26606"/>
          <ac:spMkLst>
            <pc:docMk/>
            <pc:sldMk cId="1212594707" sldId="264"/>
            <ac:spMk id="13" creationId="{AFA67CD3-AB4E-4A7A-BEB8-53C445D8C44E}"/>
          </ac:spMkLst>
        </pc:spChg>
        <pc:spChg chg="add">
          <ac:chgData name="Joseph Murphy" userId="8d691ac931c39d76" providerId="LiveId" clId="{25AAEC7F-E79C-4955-B1DC-E23D0CC8AAD4}" dt="2021-02-04T11:24:35.518" v="542" actId="26606"/>
          <ac:spMkLst>
            <pc:docMk/>
            <pc:sldMk cId="1212594707" sldId="264"/>
            <ac:spMk id="17" creationId="{339C8D78-A644-462F-B674-F440635E5353}"/>
          </ac:spMkLst>
        </pc:spChg>
        <pc:picChg chg="add del mod">
          <ac:chgData name="Joseph Murphy" userId="8d691ac931c39d76" providerId="LiveId" clId="{25AAEC7F-E79C-4955-B1DC-E23D0CC8AAD4}" dt="2021-02-04T11:02:40.151" v="364" actId="21"/>
          <ac:picMkLst>
            <pc:docMk/>
            <pc:sldMk cId="1212594707" sldId="264"/>
            <ac:picMk id="4" creationId="{33AD5D2F-48BD-4260-81AE-453E619D1A11}"/>
          </ac:picMkLst>
        </pc:picChg>
        <pc:picChg chg="add mod">
          <ac:chgData name="Joseph Murphy" userId="8d691ac931c39d76" providerId="LiveId" clId="{25AAEC7F-E79C-4955-B1DC-E23D0CC8AAD4}" dt="2021-02-04T11:24:35.518" v="542" actId="26606"/>
          <ac:picMkLst>
            <pc:docMk/>
            <pc:sldMk cId="1212594707" sldId="264"/>
            <ac:picMk id="8" creationId="{3437C9EC-93E2-4DCF-9F5F-457A2DEECF87}"/>
          </ac:picMkLst>
        </pc:picChg>
        <pc:picChg chg="add">
          <ac:chgData name="Joseph Murphy" userId="8d691ac931c39d76" providerId="LiveId" clId="{25AAEC7F-E79C-4955-B1DC-E23D0CC8AAD4}" dt="2021-02-04T11:24:35.518" v="542" actId="26606"/>
          <ac:picMkLst>
            <pc:docMk/>
            <pc:sldMk cId="1212594707" sldId="264"/>
            <ac:picMk id="15" creationId="{07CF545F-9C2E-4446-97CD-AD92990C2B68}"/>
          </ac:picMkLst>
        </pc:picChg>
        <pc:picChg chg="add del mod">
          <ac:chgData name="Joseph Murphy" userId="8d691ac931c39d76" providerId="LiveId" clId="{25AAEC7F-E79C-4955-B1DC-E23D0CC8AAD4}" dt="2021-02-04T11:02:24.565" v="361"/>
          <ac:picMkLst>
            <pc:docMk/>
            <pc:sldMk cId="1212594707" sldId="264"/>
            <ac:picMk id="5122" creationId="{E147F0B6-FF56-43C2-A2B3-73F14E584583}"/>
          </ac:picMkLst>
        </pc:picChg>
      </pc:sldChg>
      <pc:sldChg chg="addSp delSp modSp new mod setBg setClrOvrMap">
        <pc:chgData name="Joseph Murphy" userId="8d691ac931c39d76" providerId="LiveId" clId="{25AAEC7F-E79C-4955-B1DC-E23D0CC8AAD4}" dt="2021-02-04T16:24:02.400" v="552" actId="20577"/>
        <pc:sldMkLst>
          <pc:docMk/>
          <pc:sldMk cId="4078838334" sldId="265"/>
        </pc:sldMkLst>
        <pc:spChg chg="mod">
          <ac:chgData name="Joseph Murphy" userId="8d691ac931c39d76" providerId="LiveId" clId="{25AAEC7F-E79C-4955-B1DC-E23D0CC8AAD4}" dt="2021-02-04T11:22:57.939" v="530" actId="26606"/>
          <ac:spMkLst>
            <pc:docMk/>
            <pc:sldMk cId="4078838334" sldId="265"/>
            <ac:spMk id="2" creationId="{E0C57D0C-3C2A-4C2B-9946-122C5B15A8C4}"/>
          </ac:spMkLst>
        </pc:spChg>
        <pc:spChg chg="mod">
          <ac:chgData name="Joseph Murphy" userId="8d691ac931c39d76" providerId="LiveId" clId="{25AAEC7F-E79C-4955-B1DC-E23D0CC8AAD4}" dt="2021-02-04T16:24:02.400" v="552" actId="20577"/>
          <ac:spMkLst>
            <pc:docMk/>
            <pc:sldMk cId="4078838334" sldId="265"/>
            <ac:spMk id="3" creationId="{28F66E94-A0E4-40EF-9DD2-5ED3287505B2}"/>
          </ac:spMkLst>
        </pc:spChg>
        <pc:spChg chg="add del">
          <ac:chgData name="Joseph Murphy" userId="8d691ac931c39d76" providerId="LiveId" clId="{25AAEC7F-E79C-4955-B1DC-E23D0CC8AAD4}" dt="2021-02-04T11:22:47.962" v="526"/>
          <ac:spMkLst>
            <pc:docMk/>
            <pc:sldMk cId="4078838334" sldId="265"/>
            <ac:spMk id="4" creationId="{4FCD0D83-828B-4B21-AE30-DCC5A814D9D3}"/>
          </ac:spMkLst>
        </pc:spChg>
        <pc:spChg chg="add">
          <ac:chgData name="Joseph Murphy" userId="8d691ac931c39d76" providerId="LiveId" clId="{25AAEC7F-E79C-4955-B1DC-E23D0CC8AAD4}" dt="2021-02-04T11:22:57.939" v="530" actId="26606"/>
          <ac:spMkLst>
            <pc:docMk/>
            <pc:sldMk cId="4078838334" sldId="265"/>
            <ac:spMk id="10" creationId="{E49CC64F-7275-4E33-961B-0C5CDC439875}"/>
          </ac:spMkLst>
        </pc:spChg>
        <pc:picChg chg="add mod">
          <ac:chgData name="Joseph Murphy" userId="8d691ac931c39d76" providerId="LiveId" clId="{25AAEC7F-E79C-4955-B1DC-E23D0CC8AAD4}" dt="2021-02-04T11:22:57.939" v="530" actId="26606"/>
          <ac:picMkLst>
            <pc:docMk/>
            <pc:sldMk cId="4078838334" sldId="265"/>
            <ac:picMk id="5" creationId="{256E9774-8F4F-4EA1-8CAE-1EE841599B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7C525-FFDF-45AD-B4FF-CF5E8EAC9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C2B84-6DC3-4743-ACFD-0583BB828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7202-A311-4F89-BA9C-FD61010E0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32D-86E1-4CA3-B0F3-B5E9273EF8F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FC32E-D691-47A7-9A14-50F24243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5D65E-9D0D-4FDC-A8E1-2AC3D99A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4B8E-300E-4A40-A2D1-2EEDED8E0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20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225B-34E8-423F-AAEB-7E15458D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FA5629-C1D0-4333-8375-F93206CDC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C3D2E-D069-423B-8EC0-1A47DB5A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32D-86E1-4CA3-B0F3-B5E9273EF8F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C152E-1537-423D-97D1-4EF8D196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348E2-F192-489D-89E2-D3E6AD66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4B8E-300E-4A40-A2D1-2EEDED8E0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4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DABCB-5440-41C2-8166-E2D421977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FDC32-F14C-47A7-B2B0-010D86E33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38F59-78C3-4C30-94A6-F8ADF1E4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32D-86E1-4CA3-B0F3-B5E9273EF8F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7B605-8904-4542-B4B7-404ADFC6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C6FF0-668A-4840-AA2F-8AD4BB54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4B8E-300E-4A40-A2D1-2EEDED8E0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7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6173-08AF-426A-8359-FD6B075C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B3E0C-1C9D-476E-BBF0-439D9278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B1794-546B-4C96-8E3C-BD6EF7FF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32D-86E1-4CA3-B0F3-B5E9273EF8F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F7CBF-C718-460B-8C4B-F57E7686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CF7B4-198D-4E70-B445-1B0CBFB1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4B8E-300E-4A40-A2D1-2EEDED8E0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0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F610-1B64-4F94-BE03-D13DD5011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2BFD1-74CF-4308-B65B-115BAAB25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241BC-6247-4550-BE75-8499AD80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32D-86E1-4CA3-B0F3-B5E9273EF8F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A9444-6B12-4DFA-A43E-345613412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27771-7635-4154-9C9E-3E6EDBFD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4B8E-300E-4A40-A2D1-2EEDED8E0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63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5974-6417-4313-8CB1-BEF43338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F207F-587D-45DD-8B63-FFB54DCAC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CACCD-AFA9-48C3-99BD-552B6EDE8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88F0B-D3E3-4739-8385-BF5186044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32D-86E1-4CA3-B0F3-B5E9273EF8F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011D8-5CB1-4360-9DBC-DD2F4AA6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071A2-C914-4287-8683-DF39DDD5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4B8E-300E-4A40-A2D1-2EEDED8E0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7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21C1-1750-4ACD-BFC3-35A2E794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5C745-0415-4231-9672-8BDBAE96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8F889-C478-4BDB-95CB-1A497FAFD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DD734-6322-457D-ABC5-2F7E542A0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485DE3-66A4-4488-B3DB-7DBD2F834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882B2-3C41-4078-B2A2-0015746C7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32D-86E1-4CA3-B0F3-B5E9273EF8F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88451D-1467-44E0-8EEE-7DC303B4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8467D9-4FF7-4C06-950E-BE82A08B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4B8E-300E-4A40-A2D1-2EEDED8E0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47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BF472-5A07-46D0-B553-0576F8C4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F9059-9CCA-4843-BCE6-E74E07CD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32D-86E1-4CA3-B0F3-B5E9273EF8F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0024A-089E-4CC3-8B5C-8B85CB1F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59E8A-C795-4391-8E4D-FEC0D6C9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4B8E-300E-4A40-A2D1-2EEDED8E0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60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AD057B-4B7E-455A-890A-D2C0A6838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32D-86E1-4CA3-B0F3-B5E9273EF8F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24504F-7C34-4358-A39A-A72682B5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7EA51-0AF9-4FDC-838C-AD214EE7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4B8E-300E-4A40-A2D1-2EEDED8E0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3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A535-BE1B-470D-A4CD-EC200ED9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BEF4F-505B-4E18-BC58-7EDEF139E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E7B6B-6A6A-4F61-B9AF-59B2A27FE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1F2E9-C626-4EBA-9FEE-86779277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32D-86E1-4CA3-B0F3-B5E9273EF8F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CC05E-7645-4362-8F76-5ADB2C9F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0EE7B-6AD4-40C3-972F-7AB7D646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4B8E-300E-4A40-A2D1-2EEDED8E0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48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EE5C4-D14D-4A3D-A8FB-8F64ABE9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9E3ED3-34CF-4A2F-8A48-13C766F9F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335D0-DF81-4C0B-A4B3-848C3DA1A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D74D9-EE90-4D95-AAC4-CA62DAF33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32D-86E1-4CA3-B0F3-B5E9273EF8F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8952C-D2CC-4CCD-9ED2-07F8DDDC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3CE54-F8BC-4FB2-8B81-7B58C7B5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4B8E-300E-4A40-A2D1-2EEDED8E0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02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2BC27-3BB3-47B6-B05C-075BF52A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3F849-F047-4BDF-92CE-47A1F0A8A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502A5-953F-4E0C-B118-680C6BE23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A32D-86E1-4CA3-B0F3-B5E9273EF8F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B2957-F6DF-411F-BC6B-35297201C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48FFB-742D-4DA1-B880-AD87F55C2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4B8E-300E-4A40-A2D1-2EEDED8E0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72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5CC5FF6-C911-4883-B5F7-F5F3E29A8B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4E2200F-ED39-40A1-A6F7-65A45ED6D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4DC59FE-95C7-4792-8613-8387631B1D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85A6740-C8AC-4AF4-8DED-DF2AE7C5C4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0287ED7-11F5-4988-9536-ED300C63D0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F435B82-54F0-40A8-98AC-308BBE4001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3E91545-5C3B-46A8-84FE-3866AC17D5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E118785-E32F-4098-BA19-715FB4D32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18661B7-47E9-4CFA-9D23-D94826CD7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48C231-5965-4827-91AE-3E9066BAE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640" y="630936"/>
            <a:ext cx="5895058" cy="2702018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n-GB" sz="4800">
                <a:solidFill>
                  <a:schemeClr val="bg1"/>
                </a:solidFill>
              </a:rPr>
              <a:t>THE CLYDE AUDITORIUM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163B796-84D7-4069-93D0-7A496A03AA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7A77F8F-E829-4314-9F44-36169F7548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8D18253-A2A5-4168-A077-5A4A9C532B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DAC9C54-D328-4591-AE19-1C4E335C79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74A6996-7D92-4A5D-B88C-3B3E56C69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0F18B95-9F0D-423C-9242-0FBEC72769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A4AE5E3E-9489-4D5A-A458-72C3E481CB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E88FC08-D56F-45D4-AC54-B89F64697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A9CDF2D-7A78-4571-B1C1-857192D4A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E46C3A6-A8E2-4FBB-B6F8-FBEA0D905D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D35E17C-3C3F-401E-875C-1BA82BBA5A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8C01EF9-F43C-4B12-BBF9-A20421C755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98415F31-F791-4F9A-AFA4-A56486829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641" y="3447101"/>
            <a:ext cx="5895058" cy="2682406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Also known as The Armadillo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en-GB" dirty="0">
                <a:solidFill>
                  <a:schemeClr val="bg1"/>
                </a:solidFill>
              </a:rPr>
              <a:t>A presentation by: </a:t>
            </a:r>
            <a:r>
              <a:rPr lang="en-GB">
                <a:solidFill>
                  <a:schemeClr val="bg1"/>
                </a:solidFill>
              </a:rPr>
              <a:t>Joseph Murphy</a:t>
            </a:r>
          </a:p>
          <a:p>
            <a:pPr algn="l"/>
            <a:endParaRPr lang="en-GB">
              <a:solidFill>
                <a:schemeClr val="bg1"/>
              </a:solidFill>
            </a:endParaRPr>
          </a:p>
        </p:txBody>
      </p:sp>
      <p:pic>
        <p:nvPicPr>
          <p:cNvPr id="1026" name="Picture 2" descr="The Clyde Auditorium, Glasgow – Multi-activity Centre | VisitScotland">
            <a:extLst>
              <a:ext uri="{FF2B5EF4-FFF2-40B4-BE49-F238E27FC236}">
                <a16:creationId xmlns:a16="http://schemas.microsoft.com/office/drawing/2014/main" id="{848BEF23-D490-4BB5-A895-B9DD6B337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r="15398" b="2"/>
          <a:stretch/>
        </p:blipFill>
        <p:spPr bwMode="auto">
          <a:xfrm>
            <a:off x="6795973" y="969893"/>
            <a:ext cx="4684777" cy="46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B138BDDD-D054-4F0A-BB1F-9D016848D6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CB9B538-BCFF-41C2-87A8-28853C3998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D34C8C8-72AB-40F5-87DE-E7AE196F7D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DA1E9C3-A70A-49DD-AD8F-5E768B24FA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C92A81C-B9D6-4A1C-BE78-377104DBEC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943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7D0C-3C2A-4C2B-9946-122C5B15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The end!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66E94-A0E4-40EF-9DD2-5ED328750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:D </a:t>
            </a:r>
            <a:r>
              <a:rPr lang="en-US" sz="2000" u="sng" dirty="0"/>
              <a:t> </a:t>
            </a:r>
            <a:endParaRPr lang="en-US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E9774-8F4F-4EA1-8CAE-1EE841599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8838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B2DDF-4233-4D95-8AEB-5B0694A7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DEE2B-0BAA-41A6-BB7E-C32B58147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/>
              <a:t>Built in the year 2000 by Sir Norman Foster it is said to look like </a:t>
            </a:r>
          </a:p>
          <a:p>
            <a:pPr marL="0" indent="0">
              <a:buNone/>
            </a:pPr>
            <a:r>
              <a:rPr lang="en-GB" sz="2000"/>
              <a:t>Sydney Opera House</a:t>
            </a: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endParaRPr lang="en-GB" sz="2000"/>
          </a:p>
        </p:txBody>
      </p:sp>
      <p:pic>
        <p:nvPicPr>
          <p:cNvPr id="2050" name="Picture 2" descr="Sydney Opera House - Wikipedia">
            <a:extLst>
              <a:ext uri="{FF2B5EF4-FFF2-40B4-BE49-F238E27FC236}">
                <a16:creationId xmlns:a16="http://schemas.microsoft.com/office/drawing/2014/main" id="{B9A35B86-78C4-4BBA-B137-9AB0F6BF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4" y="2335778"/>
            <a:ext cx="4935970" cy="36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22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7658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08E04-EA04-4564-B91F-98F25E58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074" name="Picture 2" descr="Scottish Water handed five-figure fine for polluting River Clyde |  HeraldScotland">
            <a:extLst>
              <a:ext uri="{FF2B5EF4-FFF2-40B4-BE49-F238E27FC236}">
                <a16:creationId xmlns:a16="http://schemas.microsoft.com/office/drawing/2014/main" id="{C0743A8F-84CA-49E4-BA6C-455853CAB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2" r="2" b="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9FAD0-E257-457E-A1A7-1A7F95683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>
                <a:solidFill>
                  <a:srgbClr val="FFFFFF"/>
                </a:solidFill>
              </a:rPr>
              <a:t>It stands on the North Bank of the River Clyde</a:t>
            </a:r>
          </a:p>
          <a:p>
            <a:pPr marL="0" indent="0">
              <a:buNone/>
            </a:pPr>
            <a:endParaRPr lang="en-GB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3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352BBB9-69A8-405C-9209-A9FE217AE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BA8247A-9874-4F57-82F4-AEB016E661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30C3CE4-8479-4B6E-9C21-D7B0CD89EF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7BCD297-22FC-4ECD-95DC-8581D5E6B1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61A25F1-8873-4D98-B8D5-169EA0AC92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B7BCAD9-3EF1-4FCE-AFA0-BD2C545A73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6649524-3638-4334-8ED6-539D10DF4B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E428A0-6B55-4FCE-BEA3-8A85CC76B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84915"/>
            <a:ext cx="4651076" cy="1951075"/>
          </a:xfrm>
          <a:noFill/>
        </p:spPr>
        <p:txBody>
          <a:bodyPr anchor="t">
            <a:normAutofit/>
          </a:bodyPr>
          <a:lstStyle/>
          <a:p>
            <a:endParaRPr lang="en-GB" sz="4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612B-445F-4FA5-836B-7C5BFD3BA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080" y="684921"/>
            <a:ext cx="5674107" cy="1951087"/>
          </a:xfrm>
          <a:noFill/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>
                <a:solidFill>
                  <a:schemeClr val="bg1"/>
                </a:solidFill>
              </a:rPr>
              <a:t>It is one of the principal concert venues in the country with a capacity of 3000</a:t>
            </a:r>
          </a:p>
          <a:p>
            <a:pPr marL="0" indent="0">
              <a:buNone/>
            </a:pPr>
            <a:endParaRPr lang="en-GB" sz="18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SEC Armadillo | Event Spaces | SEC, Glasgow">
            <a:extLst>
              <a:ext uri="{FF2B5EF4-FFF2-40B4-BE49-F238E27FC236}">
                <a16:creationId xmlns:a16="http://schemas.microsoft.com/office/drawing/2014/main" id="{D6E3D696-DA42-4665-A684-B053F17AA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634"/>
          <a:stretch/>
        </p:blipFill>
        <p:spPr bwMode="auto">
          <a:xfrm>
            <a:off x="629638" y="2708781"/>
            <a:ext cx="10848063" cy="349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2852760"/>
            <a:ext cx="304800" cy="429768"/>
            <a:chOff x="215328" y="-46937"/>
            <a:chExt cx="304800" cy="277384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70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4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C86A7-D9EE-4E48-9A2B-5461F1B43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en-GB" sz="5400"/>
          </a:p>
        </p:txBody>
      </p:sp>
      <p:sp>
        <p:nvSpPr>
          <p:cNvPr id="5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4368E-F52E-4058-BCD8-70F7FEF76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/>
              <a:t>Britains Got Talent (BGT) have held auditions there and Susan Boyle was discovered at 1 of these auditions.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C5A17-EC85-41B7-AA60-6230AB648A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64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AutoShape 2" descr="Image result for susan boyle">
            <a:extLst>
              <a:ext uri="{FF2B5EF4-FFF2-40B4-BE49-F238E27FC236}">
                <a16:creationId xmlns:a16="http://schemas.microsoft.com/office/drawing/2014/main" id="{910EC29F-DB53-405A-AB60-21B4AB7972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7371" y="3141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4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CEA64-602F-47B5-BBA7-B9231506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0A25A1-453A-40AA-A96D-A49F651EA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" r="2" b="2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718A-8D40-4192-ADAE-BA14B1B8E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200" b="0" i="0">
                <a:effectLst/>
                <a:latin typeface="Arial" panose="020B0604020202020204" pitchFamily="34" charset="0"/>
              </a:rPr>
              <a:t>the 63</a:t>
            </a:r>
            <a:r>
              <a:rPr lang="en-GB" sz="2200" b="0" i="0" baseline="30000">
                <a:effectLst/>
                <a:latin typeface="Arial" panose="020B0604020202020204" pitchFamily="34" charset="0"/>
              </a:rPr>
              <a:t>rd</a:t>
            </a:r>
            <a:r>
              <a:rPr lang="en-GB" sz="2200" b="0" i="0">
                <a:effectLst/>
                <a:latin typeface="Arial" panose="020B0604020202020204" pitchFamily="34" charset="0"/>
              </a:rPr>
              <a:t> World Science Fiction Convention was held here</a:t>
            </a:r>
            <a:endParaRPr lang="en-GB" sz="2200" u="none" strike="noStrike">
              <a:latin typeface="Arial" panose="020B0604020202020204" pitchFamily="34" charset="0"/>
            </a:endParaRPr>
          </a:p>
          <a:p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373285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1CFF6-9BC4-45C3-B771-F467D520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E4CD74-D52C-441B-86D9-3C7BCAE772E6}"/>
              </a:ext>
            </a:extLst>
          </p:cNvPr>
          <p:cNvSpPr txBox="1"/>
          <p:nvPr/>
        </p:nvSpPr>
        <p:spPr>
          <a:xfrm>
            <a:off x="838200" y="2191807"/>
            <a:ext cx="4936067" cy="398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</a:rPr>
              <a:t>The building served as the venue for the weightlifting competitions of the 2014 Commonwealth Games held in Glasgow.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480E65-CAEC-4A03-8FBD-8B93D7639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7734" y="3156058"/>
            <a:ext cx="4935970" cy="20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62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8B842-2AC7-4885-B560-A8288E6C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314BB-0538-4FC5-BCC5-3CCA5A1AD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0" i="0">
                <a:effectLst/>
                <a:latin typeface="Arial" panose="020B0604020202020204" pitchFamily="34" charset="0"/>
              </a:rPr>
              <a:t>In the season of Christmas, the Armadillo is used for Pantomimes</a:t>
            </a:r>
          </a:p>
          <a:p>
            <a:pPr marL="0" indent="0">
              <a:buNone/>
            </a:pPr>
            <a:endParaRPr lang="en-GB" sz="200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2000"/>
          </a:p>
        </p:txBody>
      </p:sp>
      <p:pic>
        <p:nvPicPr>
          <p:cNvPr id="4098" name="Picture 2" descr="Image result for Pantomimes">
            <a:extLst>
              <a:ext uri="{FF2B5EF4-FFF2-40B4-BE49-F238E27FC236}">
                <a16:creationId xmlns:a16="http://schemas.microsoft.com/office/drawing/2014/main" id="{C79C6D1B-8223-4F21-A786-A1A58358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4" y="2542053"/>
            <a:ext cx="4935970" cy="32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21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071AEC-46A4-413F-9A84-CD20195C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437C9EC-93E2-4DCF-9F5F-457A2DEEC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90" y="1629089"/>
            <a:ext cx="3477749" cy="362002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909BAB-7DD0-4787-AD96-BA5294787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CBBC have held shows here and I went to see a </a:t>
            </a:r>
            <a:r>
              <a:rPr lang="en-GB" sz="2000" dirty="0" err="1">
                <a:solidFill>
                  <a:srgbClr val="000000"/>
                </a:solidFill>
              </a:rPr>
              <a:t>cbeebies</a:t>
            </a:r>
            <a:r>
              <a:rPr lang="en-GB" sz="2000" dirty="0">
                <a:solidFill>
                  <a:srgbClr val="000000"/>
                </a:solidFill>
              </a:rPr>
              <a:t> show when I was 2</a:t>
            </a:r>
          </a:p>
          <a:p>
            <a:pPr marL="0" indent="0">
              <a:buNone/>
            </a:pPr>
            <a:endParaRPr lang="en-GB" sz="2000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94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144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CLYDE AUDITORIUM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CLYDE AUDITORIUM</dc:title>
  <dc:creator>Joseph Murphy</dc:creator>
  <cp:lastModifiedBy>Ms Hutchison</cp:lastModifiedBy>
  <cp:revision>2</cp:revision>
  <dcterms:created xsi:type="dcterms:W3CDTF">2021-02-03T14:56:11Z</dcterms:created>
  <dcterms:modified xsi:type="dcterms:W3CDTF">2021-02-10T10:05:15Z</dcterms:modified>
</cp:coreProperties>
</file>