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6" r:id="rId2"/>
    <p:sldId id="264" r:id="rId3"/>
    <p:sldId id="277" r:id="rId4"/>
    <p:sldId id="278" r:id="rId5"/>
    <p:sldId id="279" r:id="rId6"/>
    <p:sldId id="280" r:id="rId7"/>
    <p:sldId id="281" r:id="rId8"/>
    <p:sldId id="275" r:id="rId9"/>
  </p:sldIdLst>
  <p:sldSz cx="9144000" cy="6858000" type="screen4x3"/>
  <p:notesSz cx="6858000" cy="9144000"/>
  <p:embeddedFontLst>
    <p:embeddedFont>
      <p:font typeface="Sassoon Infant Rg" panose="02000503030000020003" charset="0"/>
      <p:regular r:id="rId12"/>
      <p:bold r:id="rId13"/>
    </p:embeddedFont>
    <p:embeddedFont>
      <p:font typeface="Sassoon Infant Md" panose="02000603050000020003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00"/>
    <a:srgbClr val="F53333"/>
    <a:srgbClr val="4EBA19"/>
    <a:srgbClr val="5D9532"/>
    <a:srgbClr val="92CE32"/>
    <a:srgbClr val="2898A8"/>
    <a:srgbClr val="80C1EB"/>
    <a:srgbClr val="ACDDFC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1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1134" y="42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  <a:endParaRPr lang="en-GB" dirty="0" smtClean="0"/>
          </a:p>
          <a:p>
            <a:r>
              <a:rPr lang="en-GB" dirty="0" smtClean="0"/>
              <a:t>Statement 2</a:t>
            </a:r>
          </a:p>
          <a:p>
            <a:pPr lvl="1"/>
            <a:r>
              <a:rPr lang="en-GB" dirty="0" smtClean="0"/>
              <a:t>Sub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02736" y="1721798"/>
            <a:ext cx="4189074" cy="4163173"/>
            <a:chOff x="4002736" y="1701428"/>
            <a:chExt cx="4189074" cy="4163173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3551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01428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60054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6593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 smtClean="0">
                  <a:solidFill>
                    <a:schemeClr val="tx1"/>
                  </a:solidFill>
                </a:rPr>
                <a:t>Insert text or illustrations here.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or illustrations here.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</a:t>
            </a:r>
            <a:r>
              <a:rPr lang="en-GB" baseline="0" dirty="0" smtClean="0">
                <a:solidFill>
                  <a:schemeClr val="tx1"/>
                </a:solidFill>
              </a:rPr>
              <a:t> text or illustrations here.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</a:t>
            </a:r>
            <a:r>
              <a:rPr lang="en-GB" baseline="0" dirty="0" smtClean="0">
                <a:solidFill>
                  <a:schemeClr val="tx1"/>
                </a:solidFill>
              </a:rPr>
              <a:t>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Insert text or illustrations here.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1" r:id="rId4"/>
    <p:sldLayoutId id="2147483667" r:id="rId5"/>
    <p:sldLayoutId id="2147483668" r:id="rId6"/>
    <p:sldLayoutId id="2147483669" r:id="rId7"/>
    <p:sldLayoutId id="2147483670" r:id="rId8"/>
    <p:sldLayoutId id="2147483673" r:id="rId9"/>
    <p:sldLayoutId id="2147483674" r:id="rId10"/>
    <p:sldLayoutId id="2147483663" r:id="rId11"/>
    <p:sldLayoutId id="214748366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8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503238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145 ÷ 5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45?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7154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92588" y="917970"/>
            <a:ext cx="779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29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5’s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14?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1?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049782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9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670 ÷ 5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7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4375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20?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134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73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5’s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17?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5s are there in 6?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5</a:t>
            </a:r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0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362 ÷ 2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4375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2?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181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2328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2’s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16?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3?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/>
              <a:t>8</a:t>
            </a:r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608 ÷ 2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22880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8?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304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07988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2’s </a:t>
            </a:r>
            <a:r>
              <a:rPr lang="en-GB" sz="2000" dirty="0">
                <a:latin typeface="+mj-lt"/>
              </a:rPr>
              <a:t>are there in 0</a:t>
            </a:r>
            <a:r>
              <a:rPr lang="en-GB" sz="2000" dirty="0" smtClean="0">
                <a:latin typeface="+mj-lt"/>
              </a:rPr>
              <a:t>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00542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2s are there in 6?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0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8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7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5" grpId="1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23" grpId="0" animBg="1"/>
      <p:bldP spid="24" grpId="0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642 ÷ 3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38865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3s are there in 12?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214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39719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3’s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4?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20806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3s are there in 6?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6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3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5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5" grpId="1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23" grpId="0" animBg="1"/>
      <p:bldP spid="24" grpId="0"/>
      <p:bldP spid="27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reat!"/>
          <p:cNvSpPr txBox="1"/>
          <p:nvPr/>
        </p:nvSpPr>
        <p:spPr>
          <a:xfrm>
            <a:off x="755016" y="4451201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Great!</a:t>
            </a:r>
            <a:endParaRPr lang="en-GB" sz="2000" dirty="0">
              <a:latin typeface="+mj-lt"/>
            </a:endParaRPr>
          </a:p>
        </p:txBody>
      </p:sp>
      <p:sp>
        <p:nvSpPr>
          <p:cNvPr id="5" name="Top Question"/>
          <p:cNvSpPr txBox="1"/>
          <p:nvPr/>
        </p:nvSpPr>
        <p:spPr>
          <a:xfrm>
            <a:off x="429984" y="922215"/>
            <a:ext cx="763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512 ÷ 4 </a:t>
            </a:r>
            <a:r>
              <a:rPr lang="en-GB" sz="4000" b="1" dirty="0"/>
              <a:t>= </a:t>
            </a:r>
            <a:r>
              <a:rPr lang="en-GB" sz="4000" b="1" dirty="0" smtClean="0"/>
              <a:t> </a:t>
            </a:r>
            <a:endParaRPr lang="en-GB" sz="4000" b="1" dirty="0"/>
          </a:p>
        </p:txBody>
      </p:sp>
      <p:sp>
        <p:nvSpPr>
          <p:cNvPr id="17" name="2nd Division box"/>
          <p:cNvSpPr txBox="1"/>
          <p:nvPr/>
        </p:nvSpPr>
        <p:spPr>
          <a:xfrm>
            <a:off x="4246334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7" name="5th Q"/>
          <p:cNvSpPr txBox="1"/>
          <p:nvPr/>
        </p:nvSpPr>
        <p:spPr>
          <a:xfrm>
            <a:off x="840217" y="4428157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4s are there in 32?</a:t>
            </a:r>
            <a:endParaRPr lang="en-GB" sz="2000" dirty="0">
              <a:latin typeface="+mj-lt"/>
            </a:endParaRPr>
          </a:p>
        </p:txBody>
      </p:sp>
      <p:sp>
        <p:nvSpPr>
          <p:cNvPr id="25" name="White box"/>
          <p:cNvSpPr/>
          <p:nvPr/>
        </p:nvSpPr>
        <p:spPr>
          <a:xfrm>
            <a:off x="4011959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Final Answer"/>
          <p:cNvSpPr txBox="1"/>
          <p:nvPr/>
        </p:nvSpPr>
        <p:spPr>
          <a:xfrm>
            <a:off x="5319334" y="917970"/>
            <a:ext cx="113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128</a:t>
            </a:r>
            <a:endParaRPr lang="en-GB" sz="4000" b="1" dirty="0"/>
          </a:p>
        </p:txBody>
      </p:sp>
      <p:sp>
        <p:nvSpPr>
          <p:cNvPr id="30" name="How many are left over?"/>
          <p:cNvSpPr txBox="1"/>
          <p:nvPr/>
        </p:nvSpPr>
        <p:spPr>
          <a:xfrm>
            <a:off x="844580" y="443630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" name="3rd Q"/>
          <p:cNvSpPr txBox="1"/>
          <p:nvPr/>
        </p:nvSpPr>
        <p:spPr>
          <a:xfrm>
            <a:off x="755650" y="4407479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+mj-lt"/>
              </a:rPr>
              <a:t>How many </a:t>
            </a:r>
            <a:r>
              <a:rPr lang="en-GB" sz="2000" dirty="0" smtClean="0">
                <a:latin typeface="+mj-lt"/>
              </a:rPr>
              <a:t>4’s </a:t>
            </a:r>
            <a:r>
              <a:rPr lang="en-GB" sz="2000" dirty="0">
                <a:latin typeface="+mj-lt"/>
              </a:rPr>
              <a:t>are there in </a:t>
            </a:r>
            <a:r>
              <a:rPr lang="en-GB" sz="2000" dirty="0" smtClean="0">
                <a:latin typeface="+mj-lt"/>
              </a:rPr>
              <a:t>11?</a:t>
            </a:r>
            <a:endParaRPr lang="en-GB" sz="2000" dirty="0">
              <a:latin typeface="+mj-lt"/>
            </a:endParaRPr>
          </a:p>
        </p:txBody>
      </p:sp>
      <p:sp>
        <p:nvSpPr>
          <p:cNvPr id="26" name="How many are left over?"/>
          <p:cNvSpPr txBox="1"/>
          <p:nvPr/>
        </p:nvSpPr>
        <p:spPr>
          <a:xfrm>
            <a:off x="755650" y="4475045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are left over?</a:t>
            </a:r>
            <a:endParaRPr lang="en-GB" sz="2000" dirty="0">
              <a:latin typeface="+mj-lt"/>
            </a:endParaRPr>
          </a:p>
        </p:txBody>
      </p:sp>
      <p:sp>
        <p:nvSpPr>
          <p:cNvPr id="28" name="1st Q"/>
          <p:cNvSpPr txBox="1"/>
          <p:nvPr/>
        </p:nvSpPr>
        <p:spPr>
          <a:xfrm>
            <a:off x="751287" y="4437406"/>
            <a:ext cx="7632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+mj-lt"/>
              </a:rPr>
              <a:t>How many 4s are there in 5?</a:t>
            </a:r>
            <a:endParaRPr lang="en-GB" sz="2000" dirty="0">
              <a:latin typeface="+mj-lt"/>
            </a:endParaRPr>
          </a:p>
        </p:txBody>
      </p:sp>
      <p:sp>
        <p:nvSpPr>
          <p:cNvPr id="21" name="2nd Answer box"/>
          <p:cNvSpPr/>
          <p:nvPr/>
        </p:nvSpPr>
        <p:spPr>
          <a:xfrm>
            <a:off x="4184638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4" name="2nd answer blue box"/>
          <p:cNvSpPr txBox="1"/>
          <p:nvPr/>
        </p:nvSpPr>
        <p:spPr>
          <a:xfrm>
            <a:off x="4246334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0" name="1st Answer box"/>
          <p:cNvSpPr/>
          <p:nvPr/>
        </p:nvSpPr>
        <p:spPr>
          <a:xfrm>
            <a:off x="3227259" y="1900762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33" name="First answer"/>
          <p:cNvSpPr txBox="1"/>
          <p:nvPr/>
        </p:nvSpPr>
        <p:spPr>
          <a:xfrm>
            <a:off x="3299676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1</a:t>
            </a:r>
            <a:endParaRPr lang="en-GB" sz="6000" b="1" dirty="0"/>
          </a:p>
        </p:txBody>
      </p:sp>
      <p:sp>
        <p:nvSpPr>
          <p:cNvPr id="32" name="Left over Number"/>
          <p:cNvSpPr txBox="1"/>
          <p:nvPr/>
        </p:nvSpPr>
        <p:spPr>
          <a:xfrm>
            <a:off x="4044587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3" name="1st Division box"/>
          <p:cNvSpPr txBox="1"/>
          <p:nvPr/>
        </p:nvSpPr>
        <p:spPr>
          <a:xfrm>
            <a:off x="3274661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5</a:t>
            </a:r>
            <a:endParaRPr lang="en-GB" sz="6000" b="1" dirty="0"/>
          </a:p>
        </p:txBody>
      </p:sp>
      <p:sp>
        <p:nvSpPr>
          <p:cNvPr id="18" name="First number"/>
          <p:cNvSpPr txBox="1"/>
          <p:nvPr/>
        </p:nvSpPr>
        <p:spPr>
          <a:xfrm>
            <a:off x="2365368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4</a:t>
            </a:r>
            <a:endParaRPr lang="en-GB" sz="6000" b="1" dirty="0"/>
          </a:p>
        </p:txBody>
      </p:sp>
      <p:grpSp>
        <p:nvGrpSpPr>
          <p:cNvPr id="31" name="Division Lines"/>
          <p:cNvGrpSpPr/>
          <p:nvPr/>
        </p:nvGrpSpPr>
        <p:grpSpPr>
          <a:xfrm>
            <a:off x="3182203" y="2846754"/>
            <a:ext cx="2885200" cy="1164492"/>
            <a:chOff x="3555010" y="2846754"/>
            <a:chExt cx="2025254" cy="116449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68625" y="2846754"/>
              <a:ext cx="0" cy="1164492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443"/>
              <a:ext cx="202525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st Division box"/>
          <p:cNvSpPr txBox="1"/>
          <p:nvPr/>
        </p:nvSpPr>
        <p:spPr>
          <a:xfrm>
            <a:off x="5200597" y="2952063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2</a:t>
            </a:r>
            <a:endParaRPr lang="en-GB" sz="6000" b="1" dirty="0"/>
          </a:p>
        </p:txBody>
      </p:sp>
      <p:sp>
        <p:nvSpPr>
          <p:cNvPr id="23" name="2nd Answer box"/>
          <p:cNvSpPr/>
          <p:nvPr/>
        </p:nvSpPr>
        <p:spPr>
          <a:xfrm>
            <a:off x="5142017" y="1900763"/>
            <a:ext cx="880331" cy="880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000" b="1" dirty="0">
              <a:solidFill>
                <a:schemeClr val="tx1"/>
              </a:solidFill>
            </a:endParaRPr>
          </a:p>
        </p:txBody>
      </p:sp>
      <p:sp>
        <p:nvSpPr>
          <p:cNvPr id="24" name="2nd answer blue box"/>
          <p:cNvSpPr txBox="1"/>
          <p:nvPr/>
        </p:nvSpPr>
        <p:spPr>
          <a:xfrm>
            <a:off x="5203713" y="1863321"/>
            <a:ext cx="763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/>
              <a:t>8</a:t>
            </a:r>
            <a:endParaRPr lang="en-GB" sz="6000" b="1" dirty="0"/>
          </a:p>
        </p:txBody>
      </p:sp>
      <p:sp>
        <p:nvSpPr>
          <p:cNvPr id="27" name="White box"/>
          <p:cNvSpPr/>
          <p:nvPr/>
        </p:nvSpPr>
        <p:spPr>
          <a:xfrm>
            <a:off x="4974545" y="2960938"/>
            <a:ext cx="351693" cy="3516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Left over Number"/>
          <p:cNvSpPr txBox="1"/>
          <p:nvPr/>
        </p:nvSpPr>
        <p:spPr>
          <a:xfrm>
            <a:off x="5007173" y="2973861"/>
            <a:ext cx="28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4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/>
      <p:bldP spid="37" grpId="1"/>
      <p:bldP spid="25" grpId="0" animBg="1"/>
      <p:bldP spid="29" grpId="0"/>
      <p:bldP spid="30" grpId="0"/>
      <p:bldP spid="30" grpId="1"/>
      <p:bldP spid="2" grpId="0"/>
      <p:bldP spid="2" grpId="1"/>
      <p:bldP spid="26" grpId="0"/>
      <p:bldP spid="26" grpId="1"/>
      <p:bldP spid="28" grpId="0"/>
      <p:bldP spid="28" grpId="1"/>
      <p:bldP spid="21" grpId="0" animBg="1"/>
      <p:bldP spid="34" grpId="0"/>
      <p:bldP spid="20" grpId="0" animBg="1"/>
      <p:bldP spid="33" grpId="0"/>
      <p:bldP spid="32" grpId="0"/>
      <p:bldP spid="23" grpId="0" animBg="1"/>
      <p:bldP spid="24" grpId="0"/>
      <p:bldP spid="27" grpId="0" animBg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242468"/>
            <a:ext cx="5889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4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1307</TotalTime>
  <Words>308</Words>
  <Application>Microsoft Office PowerPoint</Application>
  <PresentationFormat>On-screen Show (4:3)</PresentationFormat>
  <Paragraphs>98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Sassoon Infant Rg</vt:lpstr>
      <vt:lpstr>Sassoon Infant Md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Administrator</cp:lastModifiedBy>
  <cp:revision>124</cp:revision>
  <dcterms:created xsi:type="dcterms:W3CDTF">2014-10-01T16:09:27Z</dcterms:created>
  <dcterms:modified xsi:type="dcterms:W3CDTF">2020-11-20T15:13:59Z</dcterms:modified>
</cp:coreProperties>
</file>