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2" r:id="rId2"/>
    <p:sldId id="266" r:id="rId3"/>
    <p:sldId id="270" r:id="rId4"/>
    <p:sldId id="271" r:id="rId5"/>
    <p:sldId id="268" r:id="rId6"/>
    <p:sldId id="269" r:id="rId7"/>
    <p:sldId id="272" r:id="rId8"/>
    <p:sldId id="273" r:id="rId9"/>
    <p:sldId id="267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" panose="020B060402020202020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194" y="4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19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37AB-A397-4342-B3C7-B3DDDB80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 Responses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76AA4-7D38-40DA-88A7-A6FF7759E84E}"/>
              </a:ext>
            </a:extLst>
          </p:cNvPr>
          <p:cNvSpPr txBox="1"/>
          <p:nvPr/>
        </p:nvSpPr>
        <p:spPr>
          <a:xfrm>
            <a:off x="755649" y="1333850"/>
            <a:ext cx="45629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Lord be with you.</a:t>
            </a:r>
          </a:p>
          <a:p>
            <a:r>
              <a:rPr lang="en-GB" i="1" dirty="0"/>
              <a:t>And with your spirit</a:t>
            </a:r>
            <a:r>
              <a:rPr lang="en-GB" dirty="0"/>
              <a:t>.</a:t>
            </a:r>
          </a:p>
          <a:p>
            <a:r>
              <a:rPr lang="en-GB" dirty="0"/>
              <a:t>A reading from the Holy Gospel according to </a:t>
            </a:r>
            <a:r>
              <a:rPr lang="en-GB" u="heavy" dirty="0"/>
              <a:t>____</a:t>
            </a:r>
            <a:endParaRPr lang="en-GB" dirty="0"/>
          </a:p>
          <a:p>
            <a:r>
              <a:rPr lang="en-GB" i="1" dirty="0"/>
              <a:t>Glory to you, O Lord</a:t>
            </a:r>
            <a:r>
              <a:rPr lang="en-GB" dirty="0"/>
              <a:t>.</a:t>
            </a:r>
          </a:p>
          <a:p>
            <a:r>
              <a:rPr lang="en-GB" dirty="0"/>
              <a:t>The Gospel of the Lord.</a:t>
            </a:r>
          </a:p>
          <a:p>
            <a:r>
              <a:rPr lang="en-GB" i="1" dirty="0"/>
              <a:t>Praise to you, Lord Jesus Christ</a:t>
            </a:r>
            <a:r>
              <a:rPr lang="en-GB" dirty="0"/>
              <a:t>.</a:t>
            </a:r>
          </a:p>
          <a:p>
            <a:r>
              <a:rPr lang="en-GB" dirty="0"/>
              <a:t>The mystery of faith.</a:t>
            </a:r>
          </a:p>
          <a:p>
            <a:r>
              <a:rPr lang="en-GB" i="1" dirty="0"/>
              <a:t>We proclaim your death, O Lord</a:t>
            </a:r>
          </a:p>
          <a:p>
            <a:r>
              <a:rPr lang="en-GB" i="1" dirty="0"/>
              <a:t>And profess your resurrection until you come again</a:t>
            </a:r>
            <a:r>
              <a:rPr lang="en-GB" dirty="0"/>
              <a:t>.</a:t>
            </a:r>
          </a:p>
          <a:p>
            <a:r>
              <a:rPr lang="en-GB" dirty="0"/>
              <a:t>The Body of Christ.</a:t>
            </a:r>
          </a:p>
          <a:p>
            <a:r>
              <a:rPr lang="en-GB" i="1" dirty="0"/>
              <a:t>Amen</a:t>
            </a:r>
            <a:r>
              <a:rPr lang="en-GB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C944E-4AFA-4D2E-94CB-CB983CFC3A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4" y="2021746"/>
            <a:ext cx="3672536" cy="483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37AB-A397-4342-B3C7-B3DDDB80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Apostles’ Creed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76AA4-7D38-40DA-88A7-A6FF7759E84E}"/>
              </a:ext>
            </a:extLst>
          </p:cNvPr>
          <p:cNvSpPr txBox="1"/>
          <p:nvPr/>
        </p:nvSpPr>
        <p:spPr>
          <a:xfrm>
            <a:off x="755649" y="1333850"/>
            <a:ext cx="50495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believe in God, the Father almighty, creator of heaven and earth.</a:t>
            </a:r>
          </a:p>
          <a:p>
            <a:r>
              <a:rPr lang="en-GB" dirty="0"/>
              <a:t>I believe in Jesus Christ, his only Son, our Lord, who was conceived by the Holy Spirit and born of the virgin Mary.</a:t>
            </a:r>
          </a:p>
          <a:p>
            <a:r>
              <a:rPr lang="en-GB" dirty="0"/>
              <a:t>He suffered under Pontius Pilate, was crucified, died, and was buried;</a:t>
            </a:r>
          </a:p>
          <a:p>
            <a:r>
              <a:rPr lang="en-GB" dirty="0"/>
              <a:t>he descended to hell.</a:t>
            </a:r>
          </a:p>
          <a:p>
            <a:r>
              <a:rPr lang="en-GB" dirty="0"/>
              <a:t>The third day he rose again from the dead.</a:t>
            </a:r>
          </a:p>
          <a:p>
            <a:r>
              <a:rPr lang="en-GB" dirty="0"/>
              <a:t>He ascended to heaven and is seated at the right hand of God the Father almighty.</a:t>
            </a:r>
          </a:p>
          <a:p>
            <a:r>
              <a:rPr lang="en-GB" dirty="0"/>
              <a:t>From there he will come to judge the living and the dead.</a:t>
            </a:r>
          </a:p>
          <a:p>
            <a:r>
              <a:rPr lang="en-GB" dirty="0"/>
              <a:t>I believe in the Holy Spirit, the holy catholic church, the communion of saints, the forgiveness of sins, the resurrection of the body,</a:t>
            </a:r>
          </a:p>
          <a:p>
            <a:r>
              <a:rPr lang="en-GB" dirty="0"/>
              <a:t>and the life everlasting. Amen.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6338E-8343-46D9-A50D-CC2945642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3" y="1400960"/>
            <a:ext cx="2226794" cy="52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37AB-A397-4342-B3C7-B3DDDB805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Agnus Dei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76AA4-7D38-40DA-88A7-A6FF7759E84E}"/>
              </a:ext>
            </a:extLst>
          </p:cNvPr>
          <p:cNvSpPr txBox="1"/>
          <p:nvPr/>
        </p:nvSpPr>
        <p:spPr>
          <a:xfrm>
            <a:off x="755649" y="1333850"/>
            <a:ext cx="49572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Lamb of God, you take away the sins of the world, </a:t>
            </a:r>
          </a:p>
          <a:p>
            <a:r>
              <a:rPr lang="en-GB" dirty="0"/>
              <a:t>have mercy on us.</a:t>
            </a:r>
          </a:p>
          <a:p>
            <a:r>
              <a:rPr lang="en-GB" dirty="0"/>
              <a:t>Lamb of God you take away the sins of the world, have mercy on us.</a:t>
            </a:r>
          </a:p>
          <a:p>
            <a:r>
              <a:rPr lang="en-GB" dirty="0"/>
              <a:t>Lamb of God you take away the sins of the world, </a:t>
            </a:r>
          </a:p>
          <a:p>
            <a:r>
              <a:rPr lang="en-GB" dirty="0"/>
              <a:t>grant us peace.</a:t>
            </a:r>
          </a:p>
          <a:p>
            <a:r>
              <a:rPr lang="en-GB" dirty="0"/>
              <a:t>Go now in peace to love and to serve the Lord.</a:t>
            </a:r>
          </a:p>
          <a:p>
            <a:r>
              <a:rPr lang="en-GB" dirty="0"/>
              <a:t>Thanks be to God.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D69F47-F0B6-47B4-A8EB-1E54DD54C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90" y="1082180"/>
            <a:ext cx="3698834" cy="52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95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0515-2870-463C-BD08-E38A21CF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Confiteor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E0233-661F-48C7-9815-468D04A12A97}"/>
              </a:ext>
            </a:extLst>
          </p:cNvPr>
          <p:cNvSpPr txBox="1"/>
          <p:nvPr/>
        </p:nvSpPr>
        <p:spPr>
          <a:xfrm>
            <a:off x="755650" y="1333850"/>
            <a:ext cx="4353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confess to almighty God</a:t>
            </a:r>
          </a:p>
          <a:p>
            <a:r>
              <a:rPr lang="en-GB" dirty="0"/>
              <a:t>and to you, my brothers and sisters,</a:t>
            </a:r>
          </a:p>
          <a:p>
            <a:r>
              <a:rPr lang="en-GB" dirty="0"/>
              <a:t>that I have greatly sinned,</a:t>
            </a:r>
          </a:p>
          <a:p>
            <a:r>
              <a:rPr lang="en-GB" dirty="0"/>
              <a:t>in my thoughts and in my words,</a:t>
            </a:r>
          </a:p>
          <a:p>
            <a:r>
              <a:rPr lang="en-GB" dirty="0"/>
              <a:t>in what I have done and in what I have failed to do,</a:t>
            </a:r>
          </a:p>
          <a:p>
            <a:r>
              <a:rPr lang="en-GB" dirty="0"/>
              <a:t>through my fault, through my fault,</a:t>
            </a:r>
          </a:p>
          <a:p>
            <a:r>
              <a:rPr lang="en-GB" dirty="0"/>
              <a:t>through my most grievous fault;</a:t>
            </a:r>
          </a:p>
          <a:p>
            <a:r>
              <a:rPr lang="en-GB" dirty="0"/>
              <a:t>therefore I ask blessed Mary ever-Virgin,</a:t>
            </a:r>
          </a:p>
          <a:p>
            <a:r>
              <a:rPr lang="en-GB" dirty="0"/>
              <a:t>all the Angels and Saints,</a:t>
            </a:r>
          </a:p>
          <a:p>
            <a:r>
              <a:rPr lang="en-GB" dirty="0"/>
              <a:t>and you, my brothers and sisters,</a:t>
            </a:r>
          </a:p>
          <a:p>
            <a:r>
              <a:rPr lang="en-GB" dirty="0"/>
              <a:t>to pray for me to the Lord our God.</a:t>
            </a:r>
          </a:p>
          <a:p>
            <a:r>
              <a:rPr lang="en-GB" dirty="0"/>
              <a:t>Amen.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109FE-5D13-425B-A773-C5894FDEA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27" y="1715753"/>
            <a:ext cx="2347582" cy="45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2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F3F5-C590-4A1E-92DD-E1A39F9A8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Kyrie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25C25-8798-4322-AD8C-FDD15365DC70}"/>
              </a:ext>
            </a:extLst>
          </p:cNvPr>
          <p:cNvSpPr txBox="1"/>
          <p:nvPr/>
        </p:nvSpPr>
        <p:spPr>
          <a:xfrm>
            <a:off x="755650" y="1333850"/>
            <a:ext cx="7632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Lord have mercy.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Lord have mercy.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Christ have mercy.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Christ have mercy.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Lord have mercy.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Lord have mercy.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8953A-B93F-477B-8AE4-4BFD909F6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80" y="1473201"/>
            <a:ext cx="2067925" cy="5138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D3896-564B-42BA-B4FB-1ED5D719A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2" y="2533474"/>
            <a:ext cx="2815049" cy="4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3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4182-1EA2-4BB4-9027-0AC7B97E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Gloria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45817-C4E3-404F-B4E3-504578B2DD40}"/>
              </a:ext>
            </a:extLst>
          </p:cNvPr>
          <p:cNvSpPr txBox="1"/>
          <p:nvPr/>
        </p:nvSpPr>
        <p:spPr>
          <a:xfrm>
            <a:off x="755650" y="1333850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Glory to God in the highest,</a:t>
            </a:r>
          </a:p>
          <a:p>
            <a:pPr algn="ctr"/>
            <a:r>
              <a:rPr lang="en-GB" dirty="0"/>
              <a:t>and on earth peace to people of good will.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1FE16-99C0-4E97-979A-3CACA8BB8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2431958"/>
            <a:ext cx="6384022" cy="42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56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90515-2870-463C-BD08-E38A21CF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Sanctus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E0233-661F-48C7-9815-468D04A12A97}"/>
              </a:ext>
            </a:extLst>
          </p:cNvPr>
          <p:cNvSpPr txBox="1"/>
          <p:nvPr/>
        </p:nvSpPr>
        <p:spPr>
          <a:xfrm>
            <a:off x="755650" y="1333850"/>
            <a:ext cx="4353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Holy, Holy, Holy Lord God of hosts.</a:t>
            </a:r>
          </a:p>
          <a:p>
            <a:r>
              <a:rPr lang="en-GB" dirty="0"/>
              <a:t>Heaven and earth are full of your glory.</a:t>
            </a:r>
          </a:p>
          <a:p>
            <a:r>
              <a:rPr lang="en-GB" dirty="0"/>
              <a:t>Hosanna in the highest.</a:t>
            </a:r>
          </a:p>
          <a:p>
            <a:r>
              <a:rPr lang="en-GB" dirty="0"/>
              <a:t>Blessed is he who comes in the name of the Lord.</a:t>
            </a:r>
          </a:p>
          <a:p>
            <a:r>
              <a:rPr lang="en-GB" dirty="0"/>
              <a:t>Hosanna in the highest.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1A0E2-0960-4B6C-9B4A-DEC568E5E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967" y="2088859"/>
            <a:ext cx="8426283" cy="47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9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50</TotalTime>
  <Words>456</Words>
  <Application>Microsoft Office PowerPoint</Application>
  <PresentationFormat>On-screen Show (4:3)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Twinkl</vt:lpstr>
      <vt:lpstr>Arial</vt:lpstr>
      <vt:lpstr>Office Theme</vt:lpstr>
      <vt:lpstr>PowerPoint Presentation</vt:lpstr>
      <vt:lpstr>Mass Responses</vt:lpstr>
      <vt:lpstr>Apostles’ Creed</vt:lpstr>
      <vt:lpstr>Agnus Dei</vt:lpstr>
      <vt:lpstr>Confiteor</vt:lpstr>
      <vt:lpstr>Kyrie</vt:lpstr>
      <vt:lpstr>Gloria</vt:lpstr>
      <vt:lpstr>Sanctus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Holmes</dc:creator>
  <cp:lastModifiedBy>Administrator</cp:lastModifiedBy>
  <cp:revision>5</cp:revision>
  <dcterms:created xsi:type="dcterms:W3CDTF">2019-02-07T11:10:51Z</dcterms:created>
  <dcterms:modified xsi:type="dcterms:W3CDTF">2020-10-23T15:06:08Z</dcterms:modified>
</cp:coreProperties>
</file>