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C66A-24E3-47A7-BAAB-7AC3A1170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>
                <a:latin typeface="SassoonPrimaryInfant" panose="00000400000000000000" pitchFamily="2" charset="0"/>
              </a:rPr>
              <a:t>Building Vocabulary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5A9F0-4CEC-4085-82F5-2CA03C497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Homophones &amp; confusions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Week ten – Day three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84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EAC55-95F8-4713-B423-D004BC2F5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6" y="973668"/>
            <a:ext cx="9333271" cy="706964"/>
          </a:xfrm>
        </p:spPr>
        <p:txBody>
          <a:bodyPr/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record meaning &amp; use in context.</a:t>
            </a:r>
            <a:br>
              <a:rPr lang="en-US" sz="3600" b="1" dirty="0">
                <a:latin typeface="SassoonPrimaryInfant" panose="00000400000000000000" pitchFamily="2" charset="0"/>
              </a:rPr>
            </a:br>
            <a:endParaRPr lang="en-GB" dirty="0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69D4CFB-679C-42EE-B4EE-D4866BC1F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997022"/>
              </p:ext>
            </p:extLst>
          </p:nvPr>
        </p:nvGraphicFramePr>
        <p:xfrm>
          <a:off x="883442" y="2184306"/>
          <a:ext cx="5888420" cy="42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186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3009234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which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witch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currant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current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write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>
                          <a:latin typeface="SassoonPrimaryInfant" panose="00000400000000000000" pitchFamily="2" charset="0"/>
                        </a:rPr>
                        <a:t>wood</a:t>
                      </a:r>
                      <a:endParaRPr lang="en-GB" sz="48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>
                          <a:latin typeface="SassoonPrimaryInfant" panose="00000400000000000000" pitchFamily="2" charset="0"/>
                        </a:rPr>
                        <a:t>daze</a:t>
                      </a:r>
                      <a:endParaRPr lang="en-GB" sz="48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978D340A-5B71-45C2-9845-9C6F36EAB466}"/>
              </a:ext>
            </a:extLst>
          </p:cNvPr>
          <p:cNvSpPr txBox="1">
            <a:spLocks/>
          </p:cNvSpPr>
          <p:nvPr/>
        </p:nvSpPr>
        <p:spPr bwMode="gray">
          <a:xfrm>
            <a:off x="6983896" y="2555458"/>
            <a:ext cx="5044166" cy="3977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>
              <a:buAutoNum type="arabicPeriod"/>
            </a:pPr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Create a sentence for </a:t>
            </a:r>
            <a:r>
              <a:rPr lang="en-GB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each</a:t>
            </a:r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 homophone, be sure that you double check the context. </a:t>
            </a:r>
            <a:r>
              <a:rPr lang="en-GB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Ten</a:t>
            </a:r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 sentences in total.</a:t>
            </a:r>
          </a:p>
        </p:txBody>
      </p:sp>
    </p:spTree>
    <p:extLst>
      <p:ext uri="{BB962C8B-B14F-4D97-AF65-F5344CB8AC3E}">
        <p14:creationId xmlns:p14="http://schemas.microsoft.com/office/powerpoint/2010/main" val="182659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C3FB1-0519-431D-B585-7170C52D5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2" y="973668"/>
            <a:ext cx="9660834" cy="706964"/>
          </a:xfrm>
        </p:spPr>
        <p:txBody>
          <a:bodyPr/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record meaning &amp; use in context.</a:t>
            </a:r>
            <a:br>
              <a:rPr lang="en-US" sz="3600" b="1" dirty="0">
                <a:latin typeface="SassoonPrimaryInfant" panose="00000400000000000000" pitchFamily="2" charset="0"/>
              </a:rPr>
            </a:br>
            <a:endParaRPr lang="en-GB" dirty="0"/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E0983912-6054-45C8-8FBC-E56091BE50DC}"/>
              </a:ext>
            </a:extLst>
          </p:cNvPr>
          <p:cNvSpPr/>
          <p:nvPr/>
        </p:nvSpPr>
        <p:spPr>
          <a:xfrm>
            <a:off x="331303" y="4249282"/>
            <a:ext cx="3510100" cy="2069551"/>
          </a:xfrm>
          <a:prstGeom prst="wedgeRoundRectCallout">
            <a:avLst>
              <a:gd name="adj1" fmla="val 97833"/>
              <a:gd name="adj2" fmla="val -437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u="sng" dirty="0">
                <a:latin typeface="SassoonPrimaryInfant" panose="00000400000000000000" pitchFamily="2" charset="0"/>
              </a:rPr>
              <a:t>S.A.</a:t>
            </a:r>
            <a:r>
              <a:rPr lang="en-GB" sz="2800" dirty="0">
                <a:latin typeface="SassoonPrimaryInfant" panose="00000400000000000000" pitchFamily="2" charset="0"/>
              </a:rPr>
              <a:t> – I’m proud of my homophone work this week because…</a:t>
            </a:r>
            <a:endParaRPr lang="en-GB" sz="2800" u="sng" dirty="0">
              <a:latin typeface="SassoonPrimaryInfant" panose="00000400000000000000" pitchFamily="2" charset="0"/>
            </a:endParaRP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99F7350A-CAC7-4BB2-80DA-1833CA634137}"/>
              </a:ext>
            </a:extLst>
          </p:cNvPr>
          <p:cNvSpPr/>
          <p:nvPr/>
        </p:nvSpPr>
        <p:spPr>
          <a:xfrm>
            <a:off x="1044467" y="4567034"/>
            <a:ext cx="477078" cy="42627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82651A0-0808-4124-B1F1-01379F56D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341322"/>
              </p:ext>
            </p:extLst>
          </p:nvPr>
        </p:nvGraphicFramePr>
        <p:xfrm>
          <a:off x="5972277" y="2104793"/>
          <a:ext cx="5888420" cy="42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186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3009234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which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witch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currant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current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write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daze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F562F42-82CE-4549-8A7F-2D606FD136FA}"/>
              </a:ext>
            </a:extLst>
          </p:cNvPr>
          <p:cNvSpPr txBox="1"/>
          <p:nvPr/>
        </p:nvSpPr>
        <p:spPr>
          <a:xfrm>
            <a:off x="331303" y="2387187"/>
            <a:ext cx="547314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tx1"/>
                </a:solidFill>
                <a:latin typeface="SassoonPrimaryInfant" panose="00000400000000000000" pitchFamily="2" charset="0"/>
              </a:rPr>
              <a:t>2. 	How many more examples of homophones and confusions can you r</a:t>
            </a:r>
            <a:r>
              <a:rPr lang="en-GB" sz="3200" dirty="0">
                <a:latin typeface="SassoonPrimaryInfant" panose="00000400000000000000" pitchFamily="2" charset="0"/>
              </a:rPr>
              <a:t>ecord?</a:t>
            </a:r>
            <a:endParaRPr lang="en-GB" sz="3200" dirty="0">
              <a:solidFill>
                <a:schemeClr val="tx1"/>
              </a:solidFill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31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{B5062615-904C-4E2B-B4B2-82F7F81D51D7}tf02900722</Template>
  <TotalTime>12</TotalTime>
  <Words>139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SassoonPrimaryInfant</vt:lpstr>
      <vt:lpstr>Wingdings 3</vt:lpstr>
      <vt:lpstr>Ion Boardroom</vt:lpstr>
      <vt:lpstr>Building Vocabulary</vt:lpstr>
      <vt:lpstr>L.I. – I can focus on homophones &amp; confusions. S.C. – I will record meaning &amp; use in context. </vt:lpstr>
      <vt:lpstr>L.I. – I can focus on homophones &amp; confusions. S.C. – I will record meaning &amp; use in context.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</dc:title>
  <dc:creator>brian gribben</dc:creator>
  <cp:lastModifiedBy>brian gribben</cp:lastModifiedBy>
  <cp:revision>3</cp:revision>
  <dcterms:created xsi:type="dcterms:W3CDTF">2020-11-10T21:59:22Z</dcterms:created>
  <dcterms:modified xsi:type="dcterms:W3CDTF">2021-03-02T12:32:24Z</dcterms:modified>
</cp:coreProperties>
</file>