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ickriver.org/2011/09/course-in-laughter-special-discount-for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9C32-7D1E-46C9-80B3-9E8CF2372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>
                <a:latin typeface="SassoonPrimaryInfant" panose="00000400000000000000" pitchFamily="2" charset="0"/>
              </a:rPr>
              <a:t>Building Vocabulary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F9EC9-AF8D-432E-9EF6-7195918FB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Homophones &amp; confusions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Monday 8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March 2021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9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C8834-24D5-4A57-862A-E6A72307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926" y="1554211"/>
            <a:ext cx="4351025" cy="2283824"/>
          </a:xfrm>
        </p:spPr>
        <p:txBody>
          <a:bodyPr/>
          <a:lstStyle/>
          <a:p>
            <a:r>
              <a:rPr lang="en-GB" sz="3200" dirty="0">
                <a:latin typeface="SassoonPrimaryInfant" panose="00000400000000000000" pitchFamily="2" charset="0"/>
              </a:rPr>
              <a:t>1. Think about each of the words in the table. When do you use them? In what context?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D21E79-6719-4DE6-8707-566EB15EB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24312"/>
              </p:ext>
            </p:extLst>
          </p:nvPr>
        </p:nvGraphicFramePr>
        <p:xfrm>
          <a:off x="6845048" y="1495652"/>
          <a:ext cx="476385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434533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which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witch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currant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current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wood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90915"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400" dirty="0">
                          <a:latin typeface="SassoonPrimaryInfant" panose="00000400000000000000" pitchFamily="2" charset="0"/>
                        </a:rPr>
                        <a:t>daze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87504E4-7775-49C3-B3B7-D6C3E8A2CA65}"/>
              </a:ext>
            </a:extLst>
          </p:cNvPr>
          <p:cNvSpPr txBox="1">
            <a:spLocks/>
          </p:cNvSpPr>
          <p:nvPr/>
        </p:nvSpPr>
        <p:spPr bwMode="gray">
          <a:xfrm>
            <a:off x="995927" y="3553053"/>
            <a:ext cx="4351025" cy="2283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latin typeface="SassoonPrimaryInfant" panose="00000400000000000000" pitchFamily="2" charset="0"/>
              </a:rPr>
              <a:t>2. Copy the table into your jotter.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B9830C2-C598-4CDC-AB81-1072BE981EF4}"/>
              </a:ext>
            </a:extLst>
          </p:cNvPr>
          <p:cNvSpPr txBox="1">
            <a:spLocks/>
          </p:cNvSpPr>
          <p:nvPr/>
        </p:nvSpPr>
        <p:spPr>
          <a:xfrm>
            <a:off x="995925" y="574778"/>
            <a:ext cx="9144000" cy="892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L.I. – I can focus on homophones &amp; confusions.</a:t>
            </a:r>
            <a:br>
              <a:rPr lang="en-GB" sz="3200" dirty="0"/>
            </a:br>
            <a:r>
              <a:rPr lang="en-GB" sz="3200" dirty="0"/>
              <a:t>S.C. – I will record meaning &amp; use in context.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059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2102-D76C-4879-B075-F4311125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61" y="1252289"/>
            <a:ext cx="4351025" cy="1717666"/>
          </a:xfrm>
        </p:spPr>
        <p:txBody>
          <a:bodyPr/>
          <a:lstStyle/>
          <a:p>
            <a:r>
              <a:rPr lang="en-GB" sz="3200" dirty="0">
                <a:latin typeface="SassoonPrimaryInfant" panose="00000400000000000000" pitchFamily="2" charset="0"/>
              </a:rPr>
              <a:t>3. Record what </a:t>
            </a:r>
            <a:r>
              <a:rPr lang="en-GB" sz="3200" u="sng" dirty="0">
                <a:latin typeface="SassoonPrimaryInfant" panose="00000400000000000000" pitchFamily="2" charset="0"/>
              </a:rPr>
              <a:t>you</a:t>
            </a:r>
            <a:r>
              <a:rPr lang="en-GB" sz="3200" dirty="0">
                <a:latin typeface="SassoonPrimaryInfant" panose="00000400000000000000" pitchFamily="2" charset="0"/>
              </a:rPr>
              <a:t> think each word means.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0F5935-8E00-46F9-82EC-FF0CFD8FB8D8}"/>
              </a:ext>
            </a:extLst>
          </p:cNvPr>
          <p:cNvSpPr txBox="1">
            <a:spLocks/>
          </p:cNvSpPr>
          <p:nvPr/>
        </p:nvSpPr>
        <p:spPr bwMode="gray">
          <a:xfrm>
            <a:off x="903162" y="3092912"/>
            <a:ext cx="4351025" cy="2283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latin typeface="SassoonPrimaryInfant" panose="00000400000000000000" pitchFamily="2" charset="0"/>
              </a:rPr>
              <a:t>4.Pick </a:t>
            </a:r>
            <a:r>
              <a:rPr lang="en-GB" sz="3200" u="sng" dirty="0">
                <a:latin typeface="SassoonPrimaryInfant" panose="00000400000000000000" pitchFamily="2" charset="0"/>
              </a:rPr>
              <a:t>five</a:t>
            </a:r>
            <a:r>
              <a:rPr lang="en-GB" sz="3200" dirty="0">
                <a:latin typeface="SassoonPrimaryInfant" panose="00000400000000000000" pitchFamily="2" charset="0"/>
              </a:rPr>
              <a:t> words and draw a small image of each.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5. Can you include some of the homophones in a joke of your own?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C958A7-37A0-435B-BAC2-9977F5BF4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2031"/>
              </p:ext>
            </p:extLst>
          </p:nvPr>
        </p:nvGraphicFramePr>
        <p:xfrm>
          <a:off x="6792042" y="2986187"/>
          <a:ext cx="3027820" cy="3365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288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1709532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34889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which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witch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636105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currant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current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596347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would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wood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728286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SassoonPrimaryInfant" panose="00000400000000000000" pitchFamily="2" charset="0"/>
                        </a:rPr>
                        <a:t>daze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3F5C2415-BE53-40ED-8550-816971193BDD}"/>
              </a:ext>
            </a:extLst>
          </p:cNvPr>
          <p:cNvSpPr/>
          <p:nvPr/>
        </p:nvSpPr>
        <p:spPr>
          <a:xfrm rot="21293743">
            <a:off x="6672774" y="675860"/>
            <a:ext cx="3147088" cy="1577009"/>
          </a:xfrm>
          <a:prstGeom prst="wedgeEllipseCallout">
            <a:avLst>
              <a:gd name="adj1" fmla="val -45256"/>
              <a:gd name="adj2" fmla="val 633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Why do </a:t>
            </a:r>
            <a:r>
              <a:rPr lang="en-GB" b="1" dirty="0"/>
              <a:t>witches</a:t>
            </a:r>
            <a:r>
              <a:rPr lang="en-GB" dirty="0"/>
              <a:t> wear different hats?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16B5602A-111E-4392-A489-D0140FF0501B}"/>
              </a:ext>
            </a:extLst>
          </p:cNvPr>
          <p:cNvSpPr/>
          <p:nvPr/>
        </p:nvSpPr>
        <p:spPr>
          <a:xfrm rot="1427008">
            <a:off x="9126774" y="1715172"/>
            <a:ext cx="3147088" cy="1577009"/>
          </a:xfrm>
          <a:prstGeom prst="wedgeEllipseCallout">
            <a:avLst>
              <a:gd name="adj1" fmla="val -45256"/>
              <a:gd name="adj2" fmla="val 633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 they know </a:t>
            </a:r>
            <a:r>
              <a:rPr lang="en-GB" b="1" dirty="0"/>
              <a:t>which witch </a:t>
            </a:r>
            <a:r>
              <a:rPr lang="en-GB" dirty="0"/>
              <a:t>is </a:t>
            </a:r>
            <a:r>
              <a:rPr lang="en-GB" b="1" dirty="0"/>
              <a:t>which</a:t>
            </a:r>
            <a:r>
              <a:rPr lang="en-GB" dirty="0"/>
              <a:t>!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B74920F-3A8E-4546-B641-E36FE7E93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6591" y="3859799"/>
            <a:ext cx="2046825" cy="201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52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{B5062615-904C-4E2B-B4B2-82F7F81D51D7}tf02900722</Template>
  <TotalTime>35</TotalTime>
  <Words>142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SassoonPrimaryInfant</vt:lpstr>
      <vt:lpstr>Wingdings 3</vt:lpstr>
      <vt:lpstr>Ion Boardroom</vt:lpstr>
      <vt:lpstr>Building Vocabulary</vt:lpstr>
      <vt:lpstr>1. Think about each of the words in the table. When do you use them? In what context?</vt:lpstr>
      <vt:lpstr>3. Record what you think each word means.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3</cp:revision>
  <dcterms:created xsi:type="dcterms:W3CDTF">2020-11-10T20:49:58Z</dcterms:created>
  <dcterms:modified xsi:type="dcterms:W3CDTF">2021-03-02T12:32:46Z</dcterms:modified>
</cp:coreProperties>
</file>