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CE7-37BA-4E04-8022-F1458D948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AFE62-EB9A-49FD-BA07-CC49F1ABC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D0C-99A4-4ADA-8C06-F7CD98EA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9A84B-362C-4D6D-BF07-8E511C99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BD098-B3B9-4252-B58B-F0D88D6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2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88D7-A3C6-4C9A-9039-08A9944A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9F6BA-EA68-4CD8-ACC4-D6A168DAE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B21A-8280-4238-96B7-C2E3BE8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11AA0-1708-4F5C-9929-BC53B2DF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25DA8-C171-4771-975A-0218C21C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1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B0090-6E01-40FC-B6CD-067124542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5E9E5-6E5B-4DCD-B80A-CA9E52EBF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BC7C-6652-4E39-B8E4-90ED83F8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BB6C-EA04-4B86-8BA1-3DD9D914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845B0-F242-4BFE-B61E-30E8559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8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B974-8112-4E3E-BCB9-2BA49C38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93E6-0E31-4DDA-A297-988880F6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6C47-CD80-44C0-BE5C-243819D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36330-2983-4BDC-B24C-5E7D0D17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EB59E-281A-4E1E-80BE-D90CCD52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4BE4-1D21-42B9-B4B4-330738AA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96682-892A-4BC5-BABB-264818870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8F82D-D5D4-4773-86CE-185B31B1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9717C-D90B-426F-BE4D-AE7A53AC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28B05-BB77-484D-88B8-FC53C916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4EE8-24C1-4F1E-86D1-F7B3D6966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3BEA-A817-4031-BBE9-54081D545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CA199-5E62-4999-9773-057F06185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F35C-994C-468E-9D0C-275A24A6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FC62E-C086-41EE-B7D3-A22E9E8D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02BE9-73FB-456C-A07B-7CF371D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CFFA-0A5D-4449-B865-5037A95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DEBB-27C0-4E1C-9E76-5E9B2A4A4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713B7-AB50-43BC-B1DB-95CD956F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CF619-4F55-4BA5-A6EC-B9EBB1F20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617E5-14AD-4575-8EF2-05AE0E854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BABAD-185F-4C55-957C-F02C63B1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E52FC-1229-47DE-9A36-D73EC5FD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BEB76-E40D-4C82-BC8F-1C32FA0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533D-4040-4FEF-A108-FA78377F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C78FC-D0D8-4897-8640-B044E1D6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1507-B8DB-4E4A-AC79-94D9F648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9E9E9-C7A2-4DB8-A6D3-4C8EFF15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6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A39AC-F4FF-4D21-909C-7627CF9A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4BA05-69AF-47E0-BFD8-0FD96924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8108-286F-42CA-BA28-EB66CB55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3D6F-61E3-4063-9B44-38266B1D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E6C7-FED2-4E3F-B15C-978344D3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A4453-330A-4D30-8D79-5E402691C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1B07B-CF94-4A8E-8C7C-4C70A52C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0EC4E-3D08-40D1-909F-2766A104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73333-2618-45B7-9EAB-73F49F90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5A02-80E9-4556-9EE4-1DFB7662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AA2AE-7205-4A69-B02C-C6B98644D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057D8-A25B-405E-85F8-9E61388D3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517F8-AA63-4726-88FB-D1E1B325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50EC7-B4D4-44CE-B089-807426C0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885F-02F3-4AFB-A230-FC51648E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5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EAB9C-27EC-43C0-9AB7-C812D83D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AACE3-7FF6-4DAB-8B69-7FC42B80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9824-20CE-4B0B-BD38-B18310AF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B45B1-69C6-44F0-9B79-DC336749D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AB9E-3270-45D1-8651-099411CD3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ar*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ratasbd.wordpress.com/2012/06/01/quick-pick-3-footsteps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SassoonPrimaryInfant" panose="00000400000000000000" pitchFamily="2" charset="0"/>
              </a:rPr>
              <a:t>Wednesday 3rd March 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BBBC1E-D91A-4617-9D17-81DDECC6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6" y="516835"/>
            <a:ext cx="10774016" cy="1378226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L.I.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S.C.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will create examples &amp; use in the correct context.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Spider web">
            <a:extLst>
              <a:ext uri="{FF2B5EF4-FFF2-40B4-BE49-F238E27FC236}">
                <a16:creationId xmlns:a16="http://schemas.microsoft.com/office/drawing/2014/main" id="{C3192813-2920-4F96-A40F-95CEE2C95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723" y="2243764"/>
            <a:ext cx="2553454" cy="156966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9A8D9B-A560-4570-B8FB-9EB38E94BC2E}"/>
              </a:ext>
            </a:extLst>
          </p:cNvPr>
          <p:cNvSpPr txBox="1"/>
          <p:nvPr/>
        </p:nvSpPr>
        <p:spPr>
          <a:xfrm>
            <a:off x="3532035" y="2243764"/>
            <a:ext cx="8294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Look back at the webs you created yesterday.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Select </a:t>
            </a:r>
            <a:r>
              <a:rPr lang="en-GB" sz="3200" u="sng" dirty="0"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latin typeface="SassoonPrimaryInfant" panose="00000400000000000000" pitchFamily="2" charset="0"/>
              </a:rPr>
              <a:t> words from each to draw a small illustration of. Write the word below.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F4CE8-3EB0-4185-8AF3-786906330061}"/>
              </a:ext>
            </a:extLst>
          </p:cNvPr>
          <p:cNvSpPr txBox="1"/>
          <p:nvPr/>
        </p:nvSpPr>
        <p:spPr>
          <a:xfrm flipH="1">
            <a:off x="3061252" y="5918851"/>
            <a:ext cx="1417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assoonPrimaryInfant" panose="00000400000000000000" pitchFamily="2" charset="0"/>
              </a:rPr>
              <a:t>un</a:t>
            </a:r>
            <a:r>
              <a:rPr lang="en-GB" sz="3200" dirty="0">
                <a:latin typeface="SassoonPrimaryInfant" panose="00000400000000000000" pitchFamily="2" charset="0"/>
              </a:rPr>
              <a:t>even</a:t>
            </a:r>
            <a:endParaRPr lang="en-GB" sz="3200" b="1" dirty="0">
              <a:latin typeface="SassoonPrimaryInfant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B831DF-4577-47C5-ABF6-5510F46AB9C7}"/>
              </a:ext>
            </a:extLst>
          </p:cNvPr>
          <p:cNvSpPr txBox="1"/>
          <p:nvPr/>
        </p:nvSpPr>
        <p:spPr>
          <a:xfrm flipH="1">
            <a:off x="7212556" y="5931176"/>
            <a:ext cx="174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delici</a:t>
            </a:r>
            <a:r>
              <a:rPr lang="en-GB" sz="3200" b="1" dirty="0">
                <a:latin typeface="SassoonPrimaryInfant" panose="00000400000000000000" pitchFamily="2" charset="0"/>
              </a:rPr>
              <a:t>ous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pic>
        <p:nvPicPr>
          <p:cNvPr id="8" name="Picture 7" descr="A picture containing paving&#10;&#10;Description automatically generated">
            <a:extLst>
              <a:ext uri="{FF2B5EF4-FFF2-40B4-BE49-F238E27FC236}">
                <a16:creationId xmlns:a16="http://schemas.microsoft.com/office/drawing/2014/main" id="{5EE48E18-7829-4EBD-9F2A-F48E3DC217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"/>
          <a:stretch/>
        </p:blipFill>
        <p:spPr>
          <a:xfrm>
            <a:off x="2503418" y="4162128"/>
            <a:ext cx="2533650" cy="1756724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45985276-85DE-4249-AC83-52CBE52E3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189" y="4147201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6E3323-2826-4CF1-80F3-B0CD796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40" y="620706"/>
            <a:ext cx="10628242" cy="108093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L.I.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S.C.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will create examples &amp; use in the correct context.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DD25C1-9CF5-484A-A8B5-30FEDD3A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40" y="2350126"/>
            <a:ext cx="9613861" cy="17978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dirty="0">
                <a:latin typeface="SassoonPrimaryInfant" panose="00000400000000000000" pitchFamily="2" charset="0"/>
              </a:rPr>
              <a:t>Review all the words that you’ve  recorded so far this week. Pick </a:t>
            </a:r>
            <a:r>
              <a:rPr lang="en-GB" sz="3600" u="sng" dirty="0">
                <a:latin typeface="SassoonPrimaryInfant" panose="00000400000000000000" pitchFamily="2" charset="0"/>
              </a:rPr>
              <a:t>two</a:t>
            </a:r>
            <a:r>
              <a:rPr lang="en-GB" sz="3600" dirty="0">
                <a:latin typeface="SassoonPrimaryInfant" panose="00000400000000000000" pitchFamily="2" charset="0"/>
              </a:rPr>
              <a:t> words from each affix and use them in super sentences of their own. </a:t>
            </a:r>
            <a:r>
              <a:rPr lang="en-GB" sz="3600" u="sng" dirty="0">
                <a:latin typeface="SassoonPrimaryInfant" panose="00000400000000000000" pitchFamily="2" charset="0"/>
              </a:rPr>
              <a:t>Four</a:t>
            </a:r>
            <a:r>
              <a:rPr lang="en-GB" sz="3600" dirty="0">
                <a:latin typeface="SassoonPrimaryInfant" panose="00000400000000000000" pitchFamily="2" charset="0"/>
              </a:rPr>
              <a:t> sentences in total.</a:t>
            </a:r>
          </a:p>
          <a:p>
            <a:pPr marL="0" indent="0">
              <a:buNone/>
            </a:pPr>
            <a:endParaRPr lang="en-GB" sz="3600" dirty="0">
              <a:latin typeface="SassoonPrimaryInfant" panose="00000400000000000000" pitchFamily="2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7E64685D-C415-44BF-8CBF-8F00ABE0EEC0}"/>
              </a:ext>
            </a:extLst>
          </p:cNvPr>
          <p:cNvSpPr/>
          <p:nvPr/>
        </p:nvSpPr>
        <p:spPr>
          <a:xfrm>
            <a:off x="8296642" y="4966982"/>
            <a:ext cx="3294549" cy="1797804"/>
          </a:xfrm>
          <a:prstGeom prst="cloudCallout">
            <a:avLst>
              <a:gd name="adj1" fmla="val 23780"/>
              <a:gd name="adj2" fmla="val -207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Look back to our learning intention &amp; success criteria.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19072-DE0E-4863-BB8C-6863A79BED0A}"/>
              </a:ext>
            </a:extLst>
          </p:cNvPr>
          <p:cNvSpPr txBox="1"/>
          <p:nvPr/>
        </p:nvSpPr>
        <p:spPr>
          <a:xfrm>
            <a:off x="1352463" y="4680227"/>
            <a:ext cx="677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latin typeface="SassoonPrimaryInfant" panose="00000400000000000000" pitchFamily="2" charset="0"/>
              </a:rPr>
              <a:t>I’m pleased with my work because…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BAE41C-CDB5-4E5A-A0E2-7AD5E828DD53}"/>
              </a:ext>
            </a:extLst>
          </p:cNvPr>
          <p:cNvSpPr txBox="1"/>
          <p:nvPr/>
        </p:nvSpPr>
        <p:spPr>
          <a:xfrm>
            <a:off x="1617506" y="5542719"/>
            <a:ext cx="4478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latin typeface="SassoonPrimaryInfant" panose="00000400000000000000" pitchFamily="2" charset="0"/>
              </a:rPr>
              <a:t>Next time, I could try…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746002BE-AF1F-4DA9-AE3A-A96A47449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0809" y="4528801"/>
            <a:ext cx="672142" cy="646331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47824B9-8FE3-4169-A806-DB2BFFC59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8335" y="5480170"/>
            <a:ext cx="1109171" cy="7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7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Building Vocabulary - Affixes</vt:lpstr>
      <vt:lpstr>L.I.– I can focus on the affix meaning. S.C.– I will create examples &amp; use in the correct context.</vt:lpstr>
      <vt:lpstr>L.I.– I can focus on the affix meaning. S.C.– I will create examples &amp; use in the correct context.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7</cp:revision>
  <dcterms:created xsi:type="dcterms:W3CDTF">2021-02-16T10:17:36Z</dcterms:created>
  <dcterms:modified xsi:type="dcterms:W3CDTF">2021-02-16T11:36:18Z</dcterms:modified>
</cp:coreProperties>
</file>