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38A9B-8231-4324-AAFD-A25A2452D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GB" sz="4400">
                <a:latin typeface="SassoonPrimaryInfant" panose="00000400000000000000" pitchFamily="2" charset="0"/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EFED2-9171-4EE2-8909-D4C4E1C64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SassoonPrimaryInfant" panose="00000400000000000000" pitchFamily="2" charset="0"/>
              </a:rPr>
              <a:t>Tuesday 23rd of February 2021</a:t>
            </a:r>
          </a:p>
          <a:p>
            <a:pPr algn="l"/>
            <a:r>
              <a:rPr lang="en-GB" dirty="0">
                <a:latin typeface="SassoonPrimaryInfant" panose="00000400000000000000" pitchFamily="2" charset="0"/>
              </a:rPr>
              <a:t>Subject Specific Words</a:t>
            </a:r>
          </a:p>
        </p:txBody>
      </p:sp>
      <p:pic>
        <p:nvPicPr>
          <p:cNvPr id="5" name="Picture 4" descr="Wooden letters in a blue background">
            <a:extLst>
              <a:ext uri="{FF2B5EF4-FFF2-40B4-BE49-F238E27FC236}">
                <a16:creationId xmlns:a16="http://schemas.microsoft.com/office/drawing/2014/main" id="{E6956A30-EE82-4CEE-8B22-EFD5276B4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62" r="-2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0492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C0DAEB-1B8D-4AB3-A77F-1B57348E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A46A18-6BB3-411E-AAE1-4245FE2E8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74790"/>
              </p:ext>
            </p:extLst>
          </p:nvPr>
        </p:nvGraphicFramePr>
        <p:xfrm>
          <a:off x="762000" y="1575686"/>
          <a:ext cx="925001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20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9D7A09-EC1B-4592-8FF8-4F0E77B6308B}"/>
              </a:ext>
            </a:extLst>
          </p:cNvPr>
          <p:cNvSpPr txBox="1"/>
          <p:nvPr/>
        </p:nvSpPr>
        <p:spPr>
          <a:xfrm>
            <a:off x="761999" y="4684315"/>
            <a:ext cx="934940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1. L,S,C,W &amp; C. each word </a:t>
            </a:r>
            <a:r>
              <a:rPr lang="en-GB" sz="3200" u="sng" dirty="0">
                <a:latin typeface="SassoonPrimaryInfant" panose="00000400000000000000" pitchFamily="2" charset="0"/>
              </a:rPr>
              <a:t>twice.</a:t>
            </a:r>
            <a:r>
              <a:rPr lang="en-GB" sz="3200" dirty="0">
                <a:latin typeface="SassoonPrimaryInfant" panose="00000400000000000000" pitchFamily="2" charset="0"/>
              </a:rPr>
              <a:t> 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2. For the less used words, record the dictionary definition </a:t>
            </a:r>
            <a:r>
              <a:rPr lang="en-GB" sz="3200" u="sng" dirty="0">
                <a:latin typeface="SassoonPrimaryInfant" panose="00000400000000000000" pitchFamily="2" charset="0"/>
              </a:rPr>
              <a:t>or</a:t>
            </a:r>
            <a:r>
              <a:rPr lang="en-GB" sz="3200" dirty="0">
                <a:latin typeface="SassoonPrimaryInfant" panose="00000400000000000000" pitchFamily="2" charset="0"/>
              </a:rPr>
              <a:t> draw a small illustration of.</a:t>
            </a:r>
          </a:p>
          <a:p>
            <a:endParaRPr lang="en-GB" sz="32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4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0416B3-3AE5-4F8B-A8E0-69CE9D0A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2EB265-ABF9-4D43-B7DC-D65DB1D7A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62774"/>
              </p:ext>
            </p:extLst>
          </p:nvPr>
        </p:nvGraphicFramePr>
        <p:xfrm>
          <a:off x="762000" y="1575686"/>
          <a:ext cx="8951843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57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3081943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081943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0632E7D-48CF-4198-8063-3820C773374D}"/>
              </a:ext>
            </a:extLst>
          </p:cNvPr>
          <p:cNvSpPr txBox="1"/>
          <p:nvPr/>
        </p:nvSpPr>
        <p:spPr>
          <a:xfrm>
            <a:off x="649356" y="4557425"/>
            <a:ext cx="9236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3. Select </a:t>
            </a:r>
            <a:r>
              <a:rPr lang="en-GB" sz="3200" u="sng" dirty="0">
                <a:latin typeface="SassoonPrimaryInfant" panose="00000400000000000000" pitchFamily="2" charset="0"/>
              </a:rPr>
              <a:t>four</a:t>
            </a:r>
            <a:r>
              <a:rPr lang="en-GB" sz="3200" dirty="0">
                <a:latin typeface="SassoonPrimaryInfant" panose="00000400000000000000" pitchFamily="2" charset="0"/>
              </a:rPr>
              <a:t> words to include in sentences of their own.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4. Choose </a:t>
            </a:r>
            <a:r>
              <a:rPr lang="en-GB" sz="3200" u="sng" dirty="0">
                <a:latin typeface="SassoonPrimaryInfant" panose="00000400000000000000" pitchFamily="2" charset="0"/>
              </a:rPr>
              <a:t>four </a:t>
            </a:r>
            <a:r>
              <a:rPr lang="en-GB" sz="3200" dirty="0">
                <a:latin typeface="SassoonPrimaryInfant" panose="00000400000000000000" pitchFamily="2" charset="0"/>
              </a:rPr>
              <a:t>words to (</a:t>
            </a:r>
            <a:r>
              <a:rPr lang="en-GB" sz="3200" dirty="0" err="1">
                <a:latin typeface="SassoonPrimaryInfant" panose="00000400000000000000" pitchFamily="2" charset="0"/>
              </a:rPr>
              <a:t>rw</a:t>
            </a:r>
            <a:r>
              <a:rPr lang="en-GB" sz="3200" dirty="0">
                <a:latin typeface="SassoonPrimaryInfant" panose="00000400000000000000" pitchFamily="2" charset="0"/>
              </a:rPr>
              <a:t>) </a:t>
            </a:r>
            <a:r>
              <a:rPr lang="en-GB" sz="3200">
                <a:latin typeface="SassoonPrimaryInfant" panose="00000400000000000000" pitchFamily="2" charset="0"/>
              </a:rPr>
              <a:t>the vowels. 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3125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2B1C31"/>
      </a:dk2>
      <a:lt2>
        <a:srgbClr val="F0F3F2"/>
      </a:lt2>
      <a:accent1>
        <a:srgbClr val="E7297D"/>
      </a:accent1>
      <a:accent2>
        <a:srgbClr val="D517BA"/>
      </a:accent2>
      <a:accent3>
        <a:srgbClr val="B229E7"/>
      </a:accent3>
      <a:accent4>
        <a:srgbClr val="5B24D7"/>
      </a:accent4>
      <a:accent5>
        <a:srgbClr val="293EE7"/>
      </a:accent5>
      <a:accent6>
        <a:srgbClr val="177BD5"/>
      </a:accent6>
      <a:hlink>
        <a:srgbClr val="47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141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 Next LT Pro Light</vt:lpstr>
      <vt:lpstr>SassoonPrimaryInfant</vt:lpstr>
      <vt:lpstr>Sitka Subheading</vt:lpstr>
      <vt:lpstr>PebbleVTI</vt:lpstr>
      <vt:lpstr>Spelling</vt:lpstr>
      <vt:lpstr>L.I. – I can use different spelling strategies. S.C. – I will review for accuracy.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3</cp:revision>
  <dcterms:created xsi:type="dcterms:W3CDTF">2021-02-16T09:39:36Z</dcterms:created>
  <dcterms:modified xsi:type="dcterms:W3CDTF">2021-02-16T09:59:43Z</dcterms:modified>
</cp:coreProperties>
</file>