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4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4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38A9B-8231-4324-AAFD-A25A2452D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GB" sz="4400">
                <a:latin typeface="SassoonPrimaryInfant" panose="00000400000000000000" pitchFamily="2" charset="0"/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EFED2-9171-4EE2-8909-D4C4E1C64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SassoonPrimaryInfant" panose="00000400000000000000" pitchFamily="2" charset="0"/>
              </a:rPr>
              <a:t>Monday 22</a:t>
            </a:r>
            <a:r>
              <a:rPr lang="en-GB" baseline="30000" dirty="0">
                <a:latin typeface="SassoonPrimaryInfant" panose="00000400000000000000" pitchFamily="2" charset="0"/>
              </a:rPr>
              <a:t>nd</a:t>
            </a:r>
            <a:r>
              <a:rPr lang="en-GB" dirty="0">
                <a:latin typeface="SassoonPrimaryInfant" panose="00000400000000000000" pitchFamily="2" charset="0"/>
              </a:rPr>
              <a:t> of February 2021</a:t>
            </a:r>
          </a:p>
          <a:p>
            <a:pPr algn="l"/>
            <a:r>
              <a:rPr lang="en-GB" dirty="0">
                <a:latin typeface="SassoonPrimaryInfant" panose="00000400000000000000" pitchFamily="2" charset="0"/>
              </a:rPr>
              <a:t>Subject Specific Words</a:t>
            </a:r>
          </a:p>
        </p:txBody>
      </p:sp>
      <p:pic>
        <p:nvPicPr>
          <p:cNvPr id="5" name="Picture 4" descr="Wooden letters in a blue background">
            <a:extLst>
              <a:ext uri="{FF2B5EF4-FFF2-40B4-BE49-F238E27FC236}">
                <a16:creationId xmlns:a16="http://schemas.microsoft.com/office/drawing/2014/main" id="{E6956A30-EE82-4CEE-8B22-EFD5276B4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862" r="-2" b="-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0492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6C0DAEB-1B8D-4AB3-A77F-1B57348E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A46A18-6BB3-411E-AAE1-4245FE2E8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74790"/>
              </p:ext>
            </p:extLst>
          </p:nvPr>
        </p:nvGraphicFramePr>
        <p:xfrm>
          <a:off x="762000" y="1575686"/>
          <a:ext cx="925001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20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184599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9D7A09-EC1B-4592-8FF8-4F0E77B6308B}"/>
              </a:ext>
            </a:extLst>
          </p:cNvPr>
          <p:cNvSpPr txBox="1"/>
          <p:nvPr/>
        </p:nvSpPr>
        <p:spPr>
          <a:xfrm>
            <a:off x="761999" y="4684315"/>
            <a:ext cx="934940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1. All of this week’s words can relate to the subject of…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2. L,S,C,W &amp; C. each word </a:t>
            </a:r>
            <a:r>
              <a:rPr lang="en-GB" sz="3200" u="sng" dirty="0">
                <a:latin typeface="SassoonPrimaryInfant" panose="00000400000000000000" pitchFamily="2" charset="0"/>
              </a:rPr>
              <a:t>twice.</a:t>
            </a:r>
            <a:r>
              <a:rPr lang="en-GB" sz="3200" dirty="0">
                <a:latin typeface="SassoonPrimaryInfant" panose="00000400000000000000" pitchFamily="2" charset="0"/>
              </a:rPr>
              <a:t> 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3. Circle the words which you haven’t used for a while.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4. What word is often misspelled and why?</a:t>
            </a:r>
          </a:p>
        </p:txBody>
      </p:sp>
    </p:spTree>
    <p:extLst>
      <p:ext uri="{BB962C8B-B14F-4D97-AF65-F5344CB8AC3E}">
        <p14:creationId xmlns:p14="http://schemas.microsoft.com/office/powerpoint/2010/main" val="144224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0416B3-3AE5-4F8B-A8E0-69CE9D0A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4085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2EB265-ABF9-4D43-B7DC-D65DB1D7A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62774"/>
              </p:ext>
            </p:extLst>
          </p:nvPr>
        </p:nvGraphicFramePr>
        <p:xfrm>
          <a:off x="762000" y="1575686"/>
          <a:ext cx="8951843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57">
                  <a:extLst>
                    <a:ext uri="{9D8B030D-6E8A-4147-A177-3AD203B41FA5}">
                      <a16:colId xmlns:a16="http://schemas.microsoft.com/office/drawing/2014/main" val="602885906"/>
                    </a:ext>
                  </a:extLst>
                </a:gridCol>
                <a:gridCol w="3081943">
                  <a:extLst>
                    <a:ext uri="{9D8B030D-6E8A-4147-A177-3AD203B41FA5}">
                      <a16:colId xmlns:a16="http://schemas.microsoft.com/office/drawing/2014/main" val="486379212"/>
                    </a:ext>
                  </a:extLst>
                </a:gridCol>
                <a:gridCol w="3081943">
                  <a:extLst>
                    <a:ext uri="{9D8B030D-6E8A-4147-A177-3AD203B41FA5}">
                      <a16:colId xmlns:a16="http://schemas.microsoft.com/office/drawing/2014/main" val="1700429046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0" dirty="0">
                          <a:solidFill>
                            <a:schemeClr val="bg1"/>
                          </a:solidFill>
                          <a:latin typeface="SassoonPrimaryInfant" panose="00000400000000000000" pitchFamily="2" charset="0"/>
                        </a:rPr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73174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41069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radius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co-ordinate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78488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perimeter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>
                          <a:latin typeface="SassoonPrimaryInfant" panose="00000400000000000000" pitchFamily="2" charset="0"/>
                        </a:rPr>
                        <a:t>symmetry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771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0632E7D-48CF-4198-8063-3820C773374D}"/>
              </a:ext>
            </a:extLst>
          </p:cNvPr>
          <p:cNvSpPr txBox="1"/>
          <p:nvPr/>
        </p:nvSpPr>
        <p:spPr>
          <a:xfrm>
            <a:off x="649356" y="4557425"/>
            <a:ext cx="9236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SassoonPrimaryInfant" panose="00000400000000000000" pitchFamily="2" charset="0"/>
              </a:rPr>
              <a:t>5. Choose </a:t>
            </a:r>
            <a:r>
              <a:rPr lang="en-GB" sz="3200" u="sng" dirty="0">
                <a:latin typeface="SassoonPrimaryInfant" panose="00000400000000000000" pitchFamily="2" charset="0"/>
              </a:rPr>
              <a:t>one</a:t>
            </a:r>
            <a:r>
              <a:rPr lang="en-GB" sz="3200" dirty="0">
                <a:latin typeface="SassoonPrimaryInfant" panose="00000400000000000000" pitchFamily="2" charset="0"/>
              </a:rPr>
              <a:t> word to create a (mn) for. Can you link it to the subject?</a:t>
            </a:r>
          </a:p>
          <a:p>
            <a:r>
              <a:rPr lang="en-GB" sz="3200" dirty="0">
                <a:latin typeface="SassoonPrimaryInfant" panose="00000400000000000000" pitchFamily="2" charset="0"/>
              </a:rPr>
              <a:t>6. (p) spell the </a:t>
            </a:r>
            <a:r>
              <a:rPr lang="en-GB" sz="3200" u="sng" dirty="0">
                <a:latin typeface="SassoonPrimaryInfant" panose="00000400000000000000" pitchFamily="2" charset="0"/>
              </a:rPr>
              <a:t>two</a:t>
            </a:r>
            <a:r>
              <a:rPr lang="en-GB" sz="3200" dirty="0">
                <a:latin typeface="SassoonPrimaryInfant" panose="00000400000000000000" pitchFamily="2" charset="0"/>
              </a:rPr>
              <a:t> words that have </a:t>
            </a:r>
            <a:r>
              <a:rPr lang="en-GB" sz="3200">
                <a:latin typeface="SassoonPrimaryInfant" panose="00000400000000000000" pitchFamily="2" charset="0"/>
              </a:rPr>
              <a:t>double letters.</a:t>
            </a:r>
            <a:endParaRPr lang="en-GB" sz="3200" u="sng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3125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2B1C31"/>
      </a:dk2>
      <a:lt2>
        <a:srgbClr val="F0F3F2"/>
      </a:lt2>
      <a:accent1>
        <a:srgbClr val="E7297D"/>
      </a:accent1>
      <a:accent2>
        <a:srgbClr val="D517BA"/>
      </a:accent2>
      <a:accent3>
        <a:srgbClr val="B229E7"/>
      </a:accent3>
      <a:accent4>
        <a:srgbClr val="5B24D7"/>
      </a:accent4>
      <a:accent5>
        <a:srgbClr val="293EE7"/>
      </a:accent5>
      <a:accent6>
        <a:srgbClr val="177BD5"/>
      </a:accent6>
      <a:hlink>
        <a:srgbClr val="47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169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 Next LT Pro Light</vt:lpstr>
      <vt:lpstr>SassoonPrimaryInfant</vt:lpstr>
      <vt:lpstr>Sitka Subheading</vt:lpstr>
      <vt:lpstr>PebbleVTI</vt:lpstr>
      <vt:lpstr>Spelling</vt:lpstr>
      <vt:lpstr>L.I. – I can use different spelling strategies. S.C. – I will review for accuracy.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2</cp:revision>
  <dcterms:created xsi:type="dcterms:W3CDTF">2021-02-16T09:39:36Z</dcterms:created>
  <dcterms:modified xsi:type="dcterms:W3CDTF">2021-02-16T09:50:26Z</dcterms:modified>
</cp:coreProperties>
</file>