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3900B-2C8C-4D6E-834D-410645EB20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SassoonPrimaryInfant" panose="00000400000000000000" pitchFamily="2" charset="0"/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23EF9-AE11-4A34-8F4F-1A9B3BAD8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Common Words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Monday 15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78497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F4C8-F6D8-427B-8924-DAC55B5C3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2" y="193628"/>
            <a:ext cx="10911440" cy="150706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L.I. – </a:t>
            </a:r>
            <a:r>
              <a:rPr lang="en-GB" dirty="0">
                <a:solidFill>
                  <a:schemeClr val="bg1"/>
                </a:solidFill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dirty="0">
                <a:solidFill>
                  <a:schemeClr val="bg1"/>
                </a:solidFill>
                <a:latin typeface="SassoonPrimaryInfant" panose="00000400000000000000" pitchFamily="2" charset="0"/>
              </a:rPr>
            </a:br>
            <a:r>
              <a:rPr lang="en-GB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S.C. – </a:t>
            </a:r>
            <a:r>
              <a:rPr lang="en-GB" dirty="0">
                <a:solidFill>
                  <a:schemeClr val="bg1"/>
                </a:solidFill>
                <a:latin typeface="SassoonPrimaryInfant" panose="00000400000000000000" pitchFamily="2" charset="0"/>
              </a:rPr>
              <a:t>I will review for accuracy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729956-84D0-4E5D-A0B6-0146134B1D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761961"/>
              </p:ext>
            </p:extLst>
          </p:nvPr>
        </p:nvGraphicFramePr>
        <p:xfrm>
          <a:off x="379413" y="1939234"/>
          <a:ext cx="8486292" cy="423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578">
                  <a:extLst>
                    <a:ext uri="{9D8B030D-6E8A-4147-A177-3AD203B41FA5}">
                      <a16:colId xmlns:a16="http://schemas.microsoft.com/office/drawing/2014/main" val="3342575019"/>
                    </a:ext>
                  </a:extLst>
                </a:gridCol>
                <a:gridCol w="2812656">
                  <a:extLst>
                    <a:ext uri="{9D8B030D-6E8A-4147-A177-3AD203B41FA5}">
                      <a16:colId xmlns:a16="http://schemas.microsoft.com/office/drawing/2014/main" val="3384665230"/>
                    </a:ext>
                  </a:extLst>
                </a:gridCol>
                <a:gridCol w="2616058">
                  <a:extLst>
                    <a:ext uri="{9D8B030D-6E8A-4147-A177-3AD203B41FA5}">
                      <a16:colId xmlns:a16="http://schemas.microsoft.com/office/drawing/2014/main" val="1895296252"/>
                    </a:ext>
                  </a:extLst>
                </a:gridCol>
              </a:tblGrid>
              <a:tr h="847256"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devotion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91219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invention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lawyer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81369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passenger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supporter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89905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wealth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guardian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4954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beginner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approve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88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B1C595-647F-44E6-B351-1D5942909265}"/>
              </a:ext>
            </a:extLst>
          </p:cNvPr>
          <p:cNvSpPr txBox="1"/>
          <p:nvPr/>
        </p:nvSpPr>
        <p:spPr>
          <a:xfrm>
            <a:off x="9183757" y="2061674"/>
            <a:ext cx="27564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1. 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Look, say, cover, write &amp; check each word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twice. </a:t>
            </a:r>
            <a:endParaRPr lang="en-GB" sz="28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6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033D0F5-0658-4522-9C96-23738BCE9C23}"/>
              </a:ext>
            </a:extLst>
          </p:cNvPr>
          <p:cNvSpPr txBox="1"/>
          <p:nvPr/>
        </p:nvSpPr>
        <p:spPr>
          <a:xfrm>
            <a:off x="371060" y="677310"/>
            <a:ext cx="29154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2. Pick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five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words that you’d like to record the definition of. </a:t>
            </a:r>
          </a:p>
          <a:p>
            <a:endParaRPr lang="en-GB" sz="28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*Remember – word (type of word) then meaning.</a:t>
            </a:r>
          </a:p>
          <a:p>
            <a:endParaRPr lang="en-GB" sz="28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3. Choose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three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words for (p).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AAF09E12-E2FB-4030-83F5-11EF4BA96E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017205"/>
              </p:ext>
            </p:extLst>
          </p:nvPr>
        </p:nvGraphicFramePr>
        <p:xfrm>
          <a:off x="3578088" y="1118705"/>
          <a:ext cx="8362122" cy="423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840">
                  <a:extLst>
                    <a:ext uri="{9D8B030D-6E8A-4147-A177-3AD203B41FA5}">
                      <a16:colId xmlns:a16="http://schemas.microsoft.com/office/drawing/2014/main" val="3342575019"/>
                    </a:ext>
                  </a:extLst>
                </a:gridCol>
                <a:gridCol w="2771502">
                  <a:extLst>
                    <a:ext uri="{9D8B030D-6E8A-4147-A177-3AD203B41FA5}">
                      <a16:colId xmlns:a16="http://schemas.microsoft.com/office/drawing/2014/main" val="3384665230"/>
                    </a:ext>
                  </a:extLst>
                </a:gridCol>
                <a:gridCol w="2577780">
                  <a:extLst>
                    <a:ext uri="{9D8B030D-6E8A-4147-A177-3AD203B41FA5}">
                      <a16:colId xmlns:a16="http://schemas.microsoft.com/office/drawing/2014/main" val="1895296252"/>
                    </a:ext>
                  </a:extLst>
                </a:gridCol>
              </a:tblGrid>
              <a:tr h="847256"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devotion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91219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invention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lawyer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81369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passenger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supporter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89905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wealth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guardian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4954"/>
                  </a:ext>
                </a:extLst>
              </a:tr>
              <a:tr h="847256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beginner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approve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8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22645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</TotalTime>
  <Words>111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SassoonPrimaryInfant</vt:lpstr>
      <vt:lpstr>Wingdings 3</vt:lpstr>
      <vt:lpstr>Slice</vt:lpstr>
      <vt:lpstr>Spelling</vt:lpstr>
      <vt:lpstr>L.I. – I can use different spelling strategies. S.C. – I will review for accuracy.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7</cp:revision>
  <cp:lastPrinted>2020-10-06T21:10:38Z</cp:lastPrinted>
  <dcterms:created xsi:type="dcterms:W3CDTF">2020-10-06T20:53:05Z</dcterms:created>
  <dcterms:modified xsi:type="dcterms:W3CDTF">2021-02-05T11:29:10Z</dcterms:modified>
</cp:coreProperties>
</file>