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Star*.sv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amratasbd.wordpress.com/2012/06/01/quick-pick-3-footsteps/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  <a:latin typeface="SassoonPrimaryInfant" panose="00000400000000000000" pitchFamily="2" charset="0"/>
              </a:rPr>
              <a:t>Building Vocabulary - Affixes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SassoonPrimaryInfant" panose="00000400000000000000" pitchFamily="2" charset="0"/>
              </a:rPr>
              <a:t>Wednesday 3</a:t>
            </a:r>
            <a:r>
              <a:rPr lang="en-US" baseline="30000" dirty="0">
                <a:solidFill>
                  <a:schemeClr val="tx1"/>
                </a:solidFill>
                <a:latin typeface="SassoonPrimaryInfant" panose="00000400000000000000" pitchFamily="2" charset="0"/>
              </a:rPr>
              <a:t>rd</a:t>
            </a:r>
            <a:r>
              <a:rPr lang="en-US" dirty="0">
                <a:solidFill>
                  <a:schemeClr val="tx1"/>
                </a:solidFill>
                <a:latin typeface="SassoonPrimaryInfant" panose="00000400000000000000" pitchFamily="2" charset="0"/>
              </a:rPr>
              <a:t> February 2021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2BBBC1E-D91A-4617-9D17-81DDECC6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836" y="516835"/>
            <a:ext cx="10774016" cy="1378226"/>
          </a:xfrm>
        </p:spPr>
        <p:txBody>
          <a:bodyPr>
            <a:noAutofit/>
          </a:bodyPr>
          <a:lstStyle/>
          <a:p>
            <a:r>
              <a:rPr lang="en-GB" b="1" dirty="0">
                <a:latin typeface="SassoonPrimaryInfant" panose="00000400000000000000" pitchFamily="2" charset="0"/>
              </a:rPr>
              <a:t>L.I.</a:t>
            </a:r>
            <a:r>
              <a:rPr lang="en-GB" dirty="0">
                <a:latin typeface="SassoonPrimaryInfant" panose="00000400000000000000" pitchFamily="2" charset="0"/>
              </a:rPr>
              <a:t>– I can focus on the affix meaning.</a:t>
            </a:r>
            <a:br>
              <a:rPr lang="en-GB" dirty="0">
                <a:latin typeface="SassoonPrimaryInfant" panose="00000400000000000000" pitchFamily="2" charset="0"/>
              </a:rPr>
            </a:br>
            <a:r>
              <a:rPr lang="en-GB" b="1" dirty="0">
                <a:latin typeface="SassoonPrimaryInfant" panose="00000400000000000000" pitchFamily="2" charset="0"/>
              </a:rPr>
              <a:t>S.C.</a:t>
            </a:r>
            <a:r>
              <a:rPr lang="en-GB" dirty="0">
                <a:latin typeface="SassoonPrimaryInfant" panose="00000400000000000000" pitchFamily="2" charset="0"/>
              </a:rPr>
              <a:t>– I will create examples &amp; use in the correct context.</a:t>
            </a:r>
            <a:endParaRPr lang="en-GB" dirty="0"/>
          </a:p>
        </p:txBody>
      </p:sp>
      <p:pic>
        <p:nvPicPr>
          <p:cNvPr id="5" name="Content Placeholder 4" descr="Spider web">
            <a:extLst>
              <a:ext uri="{FF2B5EF4-FFF2-40B4-BE49-F238E27FC236}">
                <a16:creationId xmlns:a16="http://schemas.microsoft.com/office/drawing/2014/main" id="{C3192813-2920-4F96-A40F-95CEE2C956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3723" y="2243764"/>
            <a:ext cx="2553454" cy="156966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9A8D9B-A560-4570-B8FB-9EB38E94BC2E}"/>
              </a:ext>
            </a:extLst>
          </p:cNvPr>
          <p:cNvSpPr txBox="1"/>
          <p:nvPr/>
        </p:nvSpPr>
        <p:spPr>
          <a:xfrm>
            <a:off x="3532035" y="2243764"/>
            <a:ext cx="82943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PrimaryInfant" panose="00000400000000000000" pitchFamily="2" charset="0"/>
              </a:rPr>
              <a:t>Look back at the webs you created yesterday.</a:t>
            </a:r>
          </a:p>
          <a:p>
            <a:r>
              <a:rPr lang="en-GB" sz="3200" dirty="0">
                <a:latin typeface="SassoonPrimaryInfant" panose="00000400000000000000" pitchFamily="2" charset="0"/>
              </a:rPr>
              <a:t>Select </a:t>
            </a:r>
            <a:r>
              <a:rPr lang="en-GB" sz="3200" u="sng" dirty="0">
                <a:latin typeface="SassoonPrimaryInfant" panose="00000400000000000000" pitchFamily="2" charset="0"/>
              </a:rPr>
              <a:t>three</a:t>
            </a:r>
            <a:r>
              <a:rPr lang="en-GB" sz="3200" dirty="0">
                <a:latin typeface="SassoonPrimaryInfant" panose="00000400000000000000" pitchFamily="2" charset="0"/>
              </a:rPr>
              <a:t> words from each to draw a small illustration of. Write the word below.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AF4CE8-3EB0-4185-8AF3-786906330061}"/>
              </a:ext>
            </a:extLst>
          </p:cNvPr>
          <p:cNvSpPr txBox="1"/>
          <p:nvPr/>
        </p:nvSpPr>
        <p:spPr>
          <a:xfrm flipH="1">
            <a:off x="3061252" y="5918851"/>
            <a:ext cx="1417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SassoonPrimaryInfant" panose="00000400000000000000" pitchFamily="2" charset="0"/>
              </a:rPr>
              <a:t>re</a:t>
            </a:r>
            <a:r>
              <a:rPr lang="en-GB" sz="3200" dirty="0">
                <a:latin typeface="SassoonPrimaryInfant" panose="00000400000000000000" pitchFamily="2" charset="0"/>
              </a:rPr>
              <a:t>verse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B831DF-4577-47C5-ABF6-5510F46AB9C7}"/>
              </a:ext>
            </a:extLst>
          </p:cNvPr>
          <p:cNvSpPr txBox="1"/>
          <p:nvPr/>
        </p:nvSpPr>
        <p:spPr>
          <a:xfrm flipH="1">
            <a:off x="7212556" y="5931176"/>
            <a:ext cx="1742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SassoonPrimaryInfant" panose="00000400000000000000" pitchFamily="2" charset="0"/>
              </a:rPr>
              <a:t>trans</a:t>
            </a:r>
            <a:r>
              <a:rPr lang="en-GB" sz="3200" dirty="0">
                <a:latin typeface="SassoonPrimaryInfant" panose="00000400000000000000" pitchFamily="2" charset="0"/>
              </a:rPr>
              <a:t>mit</a:t>
            </a:r>
            <a:endParaRPr lang="en-GB" sz="3200" b="1" dirty="0">
              <a:latin typeface="SassoonPrimaryInfant" panose="00000400000000000000" pitchFamily="2" charset="0"/>
            </a:endParaRPr>
          </a:p>
        </p:txBody>
      </p:sp>
      <p:pic>
        <p:nvPicPr>
          <p:cNvPr id="2" name="Picture 2" descr="Please Reverse Park Sign | The Sign Shed">
            <a:extLst>
              <a:ext uri="{FF2B5EF4-FFF2-40B4-BE49-F238E27FC236}">
                <a16:creationId xmlns:a16="http://schemas.microsoft.com/office/drawing/2014/main" id="{C08364E6-C2F4-4159-88E7-AB18C62FB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448" y="4243388"/>
            <a:ext cx="1687788" cy="168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Design and Development Services – Transmit Studio">
            <a:extLst>
              <a:ext uri="{FF2B5EF4-FFF2-40B4-BE49-F238E27FC236}">
                <a16:creationId xmlns:a16="http://schemas.microsoft.com/office/drawing/2014/main" id="{37EC7016-973B-452D-8B76-5A0CD4C7C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499" y="381342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941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46E3323-2826-4CF1-80F3-B0CD796E9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40" y="620706"/>
            <a:ext cx="10628242" cy="1080938"/>
          </a:xfrm>
        </p:spPr>
        <p:txBody>
          <a:bodyPr>
            <a:noAutofit/>
          </a:bodyPr>
          <a:lstStyle/>
          <a:p>
            <a:r>
              <a:rPr lang="en-GB" b="1" dirty="0">
                <a:latin typeface="SassoonPrimaryInfant" panose="00000400000000000000" pitchFamily="2" charset="0"/>
              </a:rPr>
              <a:t>L.I.</a:t>
            </a:r>
            <a:r>
              <a:rPr lang="en-GB" dirty="0">
                <a:latin typeface="SassoonPrimaryInfant" panose="00000400000000000000" pitchFamily="2" charset="0"/>
              </a:rPr>
              <a:t>– I can focus on the affix meaning.</a:t>
            </a:r>
            <a:br>
              <a:rPr lang="en-GB" dirty="0">
                <a:latin typeface="SassoonPrimaryInfant" panose="00000400000000000000" pitchFamily="2" charset="0"/>
              </a:rPr>
            </a:br>
            <a:r>
              <a:rPr lang="en-GB" b="1" dirty="0">
                <a:latin typeface="SassoonPrimaryInfant" panose="00000400000000000000" pitchFamily="2" charset="0"/>
              </a:rPr>
              <a:t>S.C.</a:t>
            </a:r>
            <a:r>
              <a:rPr lang="en-GB" dirty="0">
                <a:latin typeface="SassoonPrimaryInfant" panose="00000400000000000000" pitchFamily="2" charset="0"/>
              </a:rPr>
              <a:t>– I will create examples &amp; use in the correct context.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EDD25C1-9CF5-484A-A8B5-30FEDD3A0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40" y="2350126"/>
            <a:ext cx="9613861" cy="17978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 dirty="0">
                <a:latin typeface="SassoonPrimaryInfant" panose="00000400000000000000" pitchFamily="2" charset="0"/>
              </a:rPr>
              <a:t>Review the words that you’ve </a:t>
            </a:r>
            <a:r>
              <a:rPr lang="en-GB" sz="3600" u="sng" dirty="0">
                <a:latin typeface="SassoonPrimaryInfant" panose="00000400000000000000" pitchFamily="2" charset="0"/>
              </a:rPr>
              <a:t>not yet used</a:t>
            </a:r>
            <a:r>
              <a:rPr lang="en-GB" sz="3600" dirty="0">
                <a:latin typeface="SassoonPrimaryInfant" panose="00000400000000000000" pitchFamily="2" charset="0"/>
              </a:rPr>
              <a:t>. Pick one word from each affix and use them in super sentences of their own. Two sentences in total.</a:t>
            </a:r>
          </a:p>
          <a:p>
            <a:pPr marL="0" indent="0">
              <a:buNone/>
            </a:pPr>
            <a:endParaRPr lang="en-GB" sz="3600" dirty="0">
              <a:latin typeface="SassoonPrimaryInfant" panose="00000400000000000000" pitchFamily="2" charset="0"/>
            </a:endParaRP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7E64685D-C415-44BF-8CBF-8F00ABE0EEC0}"/>
              </a:ext>
            </a:extLst>
          </p:cNvPr>
          <p:cNvSpPr/>
          <p:nvPr/>
        </p:nvSpPr>
        <p:spPr>
          <a:xfrm>
            <a:off x="8296642" y="4276230"/>
            <a:ext cx="3294549" cy="1797804"/>
          </a:xfrm>
          <a:prstGeom prst="cloudCallout">
            <a:avLst>
              <a:gd name="adj1" fmla="val -78793"/>
              <a:gd name="adj2" fmla="val 39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Look back to our learning intention &amp; success criteria.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319072-DE0E-4863-BB8C-6863A79BED0A}"/>
              </a:ext>
            </a:extLst>
          </p:cNvPr>
          <p:cNvSpPr txBox="1"/>
          <p:nvPr/>
        </p:nvSpPr>
        <p:spPr>
          <a:xfrm>
            <a:off x="1352463" y="4680227"/>
            <a:ext cx="6771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>
                <a:latin typeface="SassoonPrimaryInfant" panose="00000400000000000000" pitchFamily="2" charset="0"/>
              </a:rPr>
              <a:t>I’m pleased with my work because…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BAE41C-CDB5-4E5A-A0E2-7AD5E828DD53}"/>
              </a:ext>
            </a:extLst>
          </p:cNvPr>
          <p:cNvSpPr txBox="1"/>
          <p:nvPr/>
        </p:nvSpPr>
        <p:spPr>
          <a:xfrm>
            <a:off x="1617506" y="5542719"/>
            <a:ext cx="4478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>
                <a:latin typeface="SassoonPrimaryInfant" panose="00000400000000000000" pitchFamily="2" charset="0"/>
              </a:rPr>
              <a:t>Next time, I could try…</a:t>
            </a:r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746002BE-AF1F-4DA9-AE3A-A96A47449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0809" y="4528801"/>
            <a:ext cx="672142" cy="646331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347824B9-8FE3-4169-A806-DB2BFFC592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08335" y="5480170"/>
            <a:ext cx="1109171" cy="78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774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{527B2CAC-43AA-4451-A10F-6154F469FE07}tf78438558_win32</Template>
  <TotalTime>16</TotalTime>
  <Words>146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Garamond</vt:lpstr>
      <vt:lpstr>SassoonPrimaryInfant</vt:lpstr>
      <vt:lpstr>SavonVTI</vt:lpstr>
      <vt:lpstr>Building Vocabulary - Affixes</vt:lpstr>
      <vt:lpstr>L.I.– I can focus on the affix meaning. S.C.– I will create examples &amp; use in the correct context.</vt:lpstr>
      <vt:lpstr>L.I.– I can focus on the affix meaning. S.C.– I will create examples &amp; use in the correct context.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Vocabulary - Affixes</dc:title>
  <dc:creator>brian gribben</dc:creator>
  <cp:lastModifiedBy>brian gribben</cp:lastModifiedBy>
  <cp:revision>2</cp:revision>
  <dcterms:created xsi:type="dcterms:W3CDTF">2021-01-26T09:41:16Z</dcterms:created>
  <dcterms:modified xsi:type="dcterms:W3CDTF">2021-01-26T09:57:58Z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