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19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1/18/2021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1/18/2021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GB" sz="4400" dirty="0">
                <a:latin typeface="SassoonPrimaryInfant" panose="00000400000000000000" pitchFamily="2" charset="0"/>
              </a:rPr>
              <a:t>Spelling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710609"/>
            <a:ext cx="4775075" cy="874643"/>
          </a:xfrm>
        </p:spPr>
        <p:txBody>
          <a:bodyPr>
            <a:normAutofit/>
          </a:bodyPr>
          <a:lstStyle/>
          <a:p>
            <a:r>
              <a:rPr lang="en-GB" dirty="0">
                <a:latin typeface="SassoonPrimaryInfant" panose="00000400000000000000" pitchFamily="2" charset="0"/>
              </a:rPr>
              <a:t>Tuesday 19</a:t>
            </a:r>
            <a:r>
              <a:rPr lang="en-GB" baseline="30000" dirty="0">
                <a:latin typeface="SassoonPrimaryInfant" panose="00000400000000000000" pitchFamily="2" charset="0"/>
              </a:rPr>
              <a:t>th</a:t>
            </a:r>
            <a:r>
              <a:rPr lang="en-GB" dirty="0">
                <a:latin typeface="SassoonPrimaryInfant" panose="00000400000000000000" pitchFamily="2" charset="0"/>
              </a:rPr>
              <a:t> January 2021</a:t>
            </a:r>
            <a:endParaRPr lang="en-GB" sz="1800" dirty="0">
              <a:latin typeface="SassoonPrimaryInfant" panose="00000400000000000000" pitchFamily="2" charset="0"/>
            </a:endParaRPr>
          </a:p>
          <a:p>
            <a:r>
              <a:rPr lang="en-GB" sz="1800" dirty="0">
                <a:latin typeface="SassoonPrimaryInfant" panose="00000400000000000000" pitchFamily="2" charset="0"/>
              </a:rPr>
              <a:t>Subject Specific Words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EA4045A-2305-4A09-8C58-F1BBD1002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339" y="430212"/>
            <a:ext cx="11105322" cy="1371600"/>
          </a:xfrm>
        </p:spPr>
        <p:txBody>
          <a:bodyPr>
            <a:normAutofit/>
          </a:bodyPr>
          <a:lstStyle/>
          <a:p>
            <a:r>
              <a:rPr lang="en-GB" b="1" dirty="0">
                <a:latin typeface="SassoonPrimaryInfant" panose="00000400000000000000" pitchFamily="2" charset="0"/>
              </a:rPr>
              <a:t>L.I. – </a:t>
            </a:r>
            <a:r>
              <a:rPr lang="en-GB" dirty="0">
                <a:latin typeface="SassoonPrimaryInfant" panose="00000400000000000000" pitchFamily="2" charset="0"/>
              </a:rPr>
              <a:t>I can use different spelling strategies.</a:t>
            </a:r>
            <a:br>
              <a:rPr lang="en-GB" dirty="0">
                <a:latin typeface="SassoonPrimaryInfant" panose="00000400000000000000" pitchFamily="2" charset="0"/>
              </a:rPr>
            </a:br>
            <a:r>
              <a:rPr lang="en-GB" b="1" dirty="0">
                <a:latin typeface="SassoonPrimaryInfant" panose="00000400000000000000" pitchFamily="2" charset="0"/>
              </a:rPr>
              <a:t>S.C. – </a:t>
            </a:r>
            <a:r>
              <a:rPr lang="en-GB" dirty="0">
                <a:latin typeface="SassoonPrimaryInfant" panose="00000400000000000000" pitchFamily="2" charset="0"/>
              </a:rPr>
              <a:t>I will review for accuracy.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AAE672-3F08-4E81-AE30-AED5B0F95E24}"/>
              </a:ext>
            </a:extLst>
          </p:cNvPr>
          <p:cNvSpPr txBox="1"/>
          <p:nvPr/>
        </p:nvSpPr>
        <p:spPr>
          <a:xfrm>
            <a:off x="384312" y="4858128"/>
            <a:ext cx="114366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dirty="0">
                <a:latin typeface="SassoonPrimaryInfant" panose="00000400000000000000" pitchFamily="2" charset="0"/>
              </a:rPr>
              <a:t>L,S,C,W &amp; C each word </a:t>
            </a:r>
            <a:r>
              <a:rPr lang="en-GB" sz="3200" u="sng" dirty="0">
                <a:latin typeface="SassoonPrimaryInfant" panose="00000400000000000000" pitchFamily="2" charset="0"/>
              </a:rPr>
              <a:t>twice</a:t>
            </a:r>
            <a:r>
              <a:rPr lang="en-GB" sz="3200" dirty="0">
                <a:latin typeface="SassoonPrimaryInfant" panose="00000400000000000000" pitchFamily="2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GB" sz="3200" dirty="0">
                <a:latin typeface="SassoonPrimaryInfant" panose="00000400000000000000" pitchFamily="2" charset="0"/>
              </a:rPr>
              <a:t>For the words circled yesterday, record the dictionary definition </a:t>
            </a:r>
            <a:r>
              <a:rPr lang="en-GB" sz="3200" i="1" dirty="0">
                <a:latin typeface="SassoonPrimaryInfant" panose="00000400000000000000" pitchFamily="2" charset="0"/>
              </a:rPr>
              <a:t>or</a:t>
            </a:r>
            <a:r>
              <a:rPr lang="en-GB" sz="3200" dirty="0">
                <a:latin typeface="SassoonPrimaryInfant" panose="00000400000000000000" pitchFamily="2" charset="0"/>
              </a:rPr>
              <a:t> pick </a:t>
            </a:r>
            <a:r>
              <a:rPr lang="en-GB" sz="3200" u="sng" dirty="0">
                <a:latin typeface="SassoonPrimaryInfant" panose="00000400000000000000" pitchFamily="2" charset="0"/>
              </a:rPr>
              <a:t>four</a:t>
            </a:r>
            <a:r>
              <a:rPr lang="en-GB" sz="3200" dirty="0">
                <a:latin typeface="SassoonPrimaryInfant" panose="00000400000000000000" pitchFamily="2" charset="0"/>
              </a:rPr>
              <a:t> words that you don’t use so often for this.</a:t>
            </a:r>
          </a:p>
        </p:txBody>
      </p:sp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0A88A674-7FD4-4838-AF34-99AD02A107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501927"/>
              </p:ext>
            </p:extLst>
          </p:nvPr>
        </p:nvGraphicFramePr>
        <p:xfrm>
          <a:off x="543339" y="1821207"/>
          <a:ext cx="10946295" cy="2919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8765">
                  <a:extLst>
                    <a:ext uri="{9D8B030D-6E8A-4147-A177-3AD203B41FA5}">
                      <a16:colId xmlns:a16="http://schemas.microsoft.com/office/drawing/2014/main" val="3996735628"/>
                    </a:ext>
                  </a:extLst>
                </a:gridCol>
                <a:gridCol w="3648765">
                  <a:extLst>
                    <a:ext uri="{9D8B030D-6E8A-4147-A177-3AD203B41FA5}">
                      <a16:colId xmlns:a16="http://schemas.microsoft.com/office/drawing/2014/main" val="985895243"/>
                    </a:ext>
                  </a:extLst>
                </a:gridCol>
                <a:gridCol w="3648765">
                  <a:extLst>
                    <a:ext uri="{9D8B030D-6E8A-4147-A177-3AD203B41FA5}">
                      <a16:colId xmlns:a16="http://schemas.microsoft.com/office/drawing/2014/main" val="2707370277"/>
                    </a:ext>
                  </a:extLst>
                </a:gridCol>
              </a:tblGrid>
              <a:tr h="729784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computer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interactive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software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638796"/>
                  </a:ext>
                </a:extLst>
              </a:tr>
              <a:tr h="729784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virus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graphic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interface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006846"/>
                  </a:ext>
                </a:extLst>
              </a:tr>
              <a:tr h="729784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database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connection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8843714"/>
                  </a:ext>
                </a:extLst>
              </a:tr>
              <a:tr h="729784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password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processor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memory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367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653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EA4045A-2305-4A09-8C58-F1BBD1002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339" y="430212"/>
            <a:ext cx="11105322" cy="1371600"/>
          </a:xfrm>
        </p:spPr>
        <p:txBody>
          <a:bodyPr>
            <a:normAutofit/>
          </a:bodyPr>
          <a:lstStyle/>
          <a:p>
            <a:r>
              <a:rPr lang="en-GB" b="1" dirty="0">
                <a:latin typeface="SassoonPrimaryInfant" panose="00000400000000000000" pitchFamily="2" charset="0"/>
              </a:rPr>
              <a:t>L.I. – </a:t>
            </a:r>
            <a:r>
              <a:rPr lang="en-GB" dirty="0">
                <a:latin typeface="SassoonPrimaryInfant" panose="00000400000000000000" pitchFamily="2" charset="0"/>
              </a:rPr>
              <a:t>I can use different spelling strategies.</a:t>
            </a:r>
            <a:br>
              <a:rPr lang="en-GB" dirty="0">
                <a:latin typeface="SassoonPrimaryInfant" panose="00000400000000000000" pitchFamily="2" charset="0"/>
              </a:rPr>
            </a:br>
            <a:r>
              <a:rPr lang="en-GB" b="1" dirty="0">
                <a:latin typeface="SassoonPrimaryInfant" panose="00000400000000000000" pitchFamily="2" charset="0"/>
              </a:rPr>
              <a:t>S.C. – </a:t>
            </a:r>
            <a:r>
              <a:rPr lang="en-GB" dirty="0">
                <a:latin typeface="SassoonPrimaryInfant" panose="00000400000000000000" pitchFamily="2" charset="0"/>
              </a:rPr>
              <a:t>I will review for accuracy.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CE49CD-6742-41D4-B2A2-1DD30C36C035}"/>
              </a:ext>
            </a:extLst>
          </p:cNvPr>
          <p:cNvSpPr txBox="1"/>
          <p:nvPr/>
        </p:nvSpPr>
        <p:spPr>
          <a:xfrm>
            <a:off x="543339" y="5056189"/>
            <a:ext cx="11105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SassoonPrimaryInfant" panose="00000400000000000000" pitchFamily="2" charset="0"/>
              </a:rPr>
              <a:t>3. Use the same </a:t>
            </a:r>
            <a:r>
              <a:rPr lang="en-GB" sz="3200" u="sng" dirty="0">
                <a:latin typeface="SassoonPrimaryInfant" panose="00000400000000000000" pitchFamily="2" charset="0"/>
              </a:rPr>
              <a:t>four</a:t>
            </a:r>
            <a:r>
              <a:rPr lang="en-GB" sz="3200" dirty="0">
                <a:latin typeface="SassoonPrimaryInfant" panose="00000400000000000000" pitchFamily="2" charset="0"/>
              </a:rPr>
              <a:t> words in a super sentences. Be descriptive! </a:t>
            </a:r>
          </a:p>
        </p:txBody>
      </p:sp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0A2EDA47-7405-4FC8-BAC6-BFDF91AD51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5179431"/>
              </p:ext>
            </p:extLst>
          </p:nvPr>
        </p:nvGraphicFramePr>
        <p:xfrm>
          <a:off x="543339" y="1821207"/>
          <a:ext cx="10946295" cy="2919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8765">
                  <a:extLst>
                    <a:ext uri="{9D8B030D-6E8A-4147-A177-3AD203B41FA5}">
                      <a16:colId xmlns:a16="http://schemas.microsoft.com/office/drawing/2014/main" val="3996735628"/>
                    </a:ext>
                  </a:extLst>
                </a:gridCol>
                <a:gridCol w="3648765">
                  <a:extLst>
                    <a:ext uri="{9D8B030D-6E8A-4147-A177-3AD203B41FA5}">
                      <a16:colId xmlns:a16="http://schemas.microsoft.com/office/drawing/2014/main" val="985895243"/>
                    </a:ext>
                  </a:extLst>
                </a:gridCol>
                <a:gridCol w="3648765">
                  <a:extLst>
                    <a:ext uri="{9D8B030D-6E8A-4147-A177-3AD203B41FA5}">
                      <a16:colId xmlns:a16="http://schemas.microsoft.com/office/drawing/2014/main" val="2707370277"/>
                    </a:ext>
                  </a:extLst>
                </a:gridCol>
              </a:tblGrid>
              <a:tr h="729784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computer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interactive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software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638796"/>
                  </a:ext>
                </a:extLst>
              </a:tr>
              <a:tr h="729784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virus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graphic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interface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006846"/>
                  </a:ext>
                </a:extLst>
              </a:tr>
              <a:tr h="729784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database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connection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8843714"/>
                  </a:ext>
                </a:extLst>
              </a:tr>
              <a:tr h="729784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password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processor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memory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367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5834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{DF36B779-C4CE-4DD3-9DE8-C84CF1B044A7}tf78438558_win32</Template>
  <TotalTime>9</TotalTime>
  <Words>131</Words>
  <Application>Microsoft Office PowerPoint</Application>
  <PresentationFormat>Widescreen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Century Gothic</vt:lpstr>
      <vt:lpstr>Garamond</vt:lpstr>
      <vt:lpstr>SassoonPrimaryInfant</vt:lpstr>
      <vt:lpstr>SavonVTI</vt:lpstr>
      <vt:lpstr>Spelling</vt:lpstr>
      <vt:lpstr>L.I. – I can use different spelling strategies. S.C. – I will review for accuracy.</vt:lpstr>
      <vt:lpstr>L.I. – I can use different spelling strategies. S.C. – I will review for accuracy.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</dc:title>
  <dc:creator>brian gribben</dc:creator>
  <cp:lastModifiedBy>brian gribben</cp:lastModifiedBy>
  <cp:revision>3</cp:revision>
  <dcterms:created xsi:type="dcterms:W3CDTF">2020-12-16T14:55:25Z</dcterms:created>
  <dcterms:modified xsi:type="dcterms:W3CDTF">2021-01-18T21:28:21Z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