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8" r:id="rId2"/>
    <p:sldId id="268" r:id="rId3"/>
    <p:sldId id="264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67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winkl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524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85838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4: Filthy </a:t>
            </a:r>
            <a:r>
              <a:rPr lang="en-GB" sz="3600" dirty="0" err="1">
                <a:latin typeface="Twinkl" pitchFamily="50" charset="0"/>
              </a:rPr>
              <a:t>Lurkers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2066" y="1362780"/>
            <a:ext cx="7620000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Who does Charlie mean by ‘artisans’?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Look at the quotes: ‘…the stern face of a very large man…’ and ‘…the burly constable growled…’. What impression do you get of the police constable?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has Mrs Baxter done wrong?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 </a:t>
            </a:r>
            <a:r>
              <a:rPr lang="en-GB" i="1" dirty="0"/>
              <a:t>“</a:t>
            </a:r>
            <a:r>
              <a:rPr lang="en-GB" i="1" dirty="0" err="1"/>
              <a:t>D’you</a:t>
            </a:r>
            <a:r>
              <a:rPr lang="en-GB" i="1" dirty="0"/>
              <a:t> hear that, Constable?” sneered the little man. “They haven’t done anything wrong!”</a:t>
            </a:r>
          </a:p>
          <a:p>
            <a:r>
              <a:rPr lang="en-GB" dirty="0"/>
              <a:t>       What does the word ‘sneered’ suggest?</a:t>
            </a:r>
          </a:p>
          <a:p>
            <a:r>
              <a:rPr lang="en-GB" dirty="0"/>
              <a:t>5.   Where does the constable threaten to take the children?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473586"/>
            <a:ext cx="2917659" cy="18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59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5: You Snooze, You Lose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3446" y="2079142"/>
            <a:ext cx="3694021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Who is discovered in the house?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Where was Mrs Baxter reported to be?</a:t>
            </a:r>
          </a:p>
          <a:p>
            <a:pPr marL="514350" indent="-514350">
              <a:buAutoNum type="arabicPeriod"/>
            </a:pPr>
            <a:r>
              <a:rPr lang="en-GB" dirty="0"/>
              <a:t>Look for any similes or metaphors that you can find in the chapter.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1811867"/>
            <a:ext cx="4203776" cy="29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066" y="1362780"/>
            <a:ext cx="762000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happened to the </a:t>
            </a:r>
            <a:r>
              <a:rPr lang="en-GB" dirty="0" err="1"/>
              <a:t>Baxters</a:t>
            </a:r>
            <a:r>
              <a:rPr lang="en-GB" dirty="0"/>
              <a:t>’ father?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Who is captured and who gets away in this chapter?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Joseph is described as ‘wearing clothes that hung from his thin frame like rags on a scarecrow’. What impression does this give of him?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other synonym for ‘idiots’ is used?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How do the Baxter children feel? Find evidence in the text to support your answer.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457198" y="427741"/>
            <a:ext cx="8220075" cy="9350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Twinkl" pitchFamily="50" charset="0"/>
              </a:rPr>
              <a:t>Chapter 5: You Snooze, You Lose</a:t>
            </a:r>
            <a:endParaRPr lang="en-GB" sz="3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176" y="3767666"/>
            <a:ext cx="3568889" cy="24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1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6: Home, Sweet Home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2164923"/>
            <a:ext cx="369402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Where do Charlie and Joseph go after getting away from the landlord?</a:t>
            </a:r>
          </a:p>
          <a:p>
            <a:pPr marL="514350" indent="-514350">
              <a:buAutoNum type="arabicPeriod"/>
            </a:pPr>
            <a:r>
              <a:rPr lang="en-GB" dirty="0"/>
              <a:t>What more do we find out about Mr Baxter’s death?</a:t>
            </a:r>
          </a:p>
          <a:p>
            <a:pPr marL="514350" indent="-514350">
              <a:buAutoNum type="arabicPeriod"/>
            </a:pPr>
            <a:r>
              <a:rPr lang="en-GB" dirty="0"/>
              <a:t>Who is Master Thompson?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8" y="2163288"/>
            <a:ext cx="4138545" cy="26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81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066" y="1362780"/>
            <a:ext cx="76200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is the outside of the workhouse described?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noises are made by the workhouse door? Find two.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is the meaning of the word ‘petty’ in Victorian slang?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old is Joseph?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‘He instantly regretted asking the question.’ </a:t>
            </a:r>
          </a:p>
          <a:p>
            <a:r>
              <a:rPr lang="en-GB" dirty="0"/>
              <a:t>      What is the meaning of the word ‘regretted’?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457198" y="427741"/>
            <a:ext cx="8220075" cy="9350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Twinkl" pitchFamily="50" charset="0"/>
              </a:rPr>
              <a:t>Chapter 6: Home, Sweet Home</a:t>
            </a:r>
            <a:endParaRPr lang="en-GB" sz="3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6" y="3972411"/>
            <a:ext cx="3530600" cy="22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0" y="478894"/>
            <a:ext cx="9050869" cy="11975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7: Cockroaches on the Ceiling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1963510"/>
            <a:ext cx="3694021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many workhouse staff are we introduced to in this chapter and who are they?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impression do you get of the inside of the workhouse?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do we find out about the clothes given to the children in the workhouse?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94325"/>
            <a:ext cx="4099907" cy="30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8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066" y="1362780"/>
            <a:ext cx="7620000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meant by the word ‘wings’ in this chapter?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impression do you get of Agatha </a:t>
            </a:r>
            <a:r>
              <a:rPr lang="en-GB" dirty="0" err="1"/>
              <a:t>Crowle</a:t>
            </a:r>
            <a:r>
              <a:rPr lang="en-GB" dirty="0"/>
              <a:t>? Find evidence to support your answer.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a ‘dormitory’?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were the ‘small, dark dots scurrying across the unpainted brickwork’?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Agatha’s laughter is described like ‘the rattle of machine-gun fire’. Why is this an effective simile?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101599" y="427741"/>
            <a:ext cx="8890002" cy="9350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Twinkl" pitchFamily="50" charset="0"/>
              </a:rPr>
              <a:t>Chapter 7: Cockroaches on the Ceiling</a:t>
            </a:r>
            <a:endParaRPr lang="en-GB" sz="36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7" y="3916881"/>
            <a:ext cx="3202439" cy="23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7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8: The Railway City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2255177"/>
            <a:ext cx="3694021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How old does Joseph say you have to be to work in a factory?</a:t>
            </a:r>
          </a:p>
          <a:p>
            <a:pPr marL="514350" indent="-514350">
              <a:buAutoNum type="arabicPeriod"/>
            </a:pPr>
            <a:r>
              <a:rPr lang="en-GB" dirty="0"/>
              <a:t>What is being built at the factory that the boys visit?</a:t>
            </a:r>
          </a:p>
          <a:p>
            <a:pPr marL="514350" indent="-514350">
              <a:buAutoNum type="arabicPeriod"/>
            </a:pPr>
            <a:r>
              <a:rPr lang="en-GB" dirty="0"/>
              <a:t>What could the boys see going on inside?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2072429"/>
            <a:ext cx="4064479" cy="25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8: The Railway City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2968" y="2036946"/>
            <a:ext cx="646853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List three other cities mentioned in the chapter.</a:t>
            </a:r>
          </a:p>
          <a:p>
            <a:r>
              <a:rPr lang="en-GB" i="1" dirty="0"/>
              <a:t>‘The trepidation painted on his face told Charlie that children rarely spoke in this way to adults.’</a:t>
            </a:r>
          </a:p>
          <a:p>
            <a:r>
              <a:rPr lang="en-GB" dirty="0"/>
              <a:t>	What is meant by the word ‘trepidation’?</a:t>
            </a:r>
          </a:p>
        </p:txBody>
      </p:sp>
      <p:sp>
        <p:nvSpPr>
          <p:cNvPr id="3" name="Rectangle 2"/>
          <p:cNvSpPr/>
          <p:nvPr/>
        </p:nvSpPr>
        <p:spPr>
          <a:xfrm>
            <a:off x="901399" y="1413933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After reading the chapter: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399" y="1998135"/>
            <a:ext cx="162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01399" y="3204391"/>
            <a:ext cx="1621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</a:t>
            </a:r>
          </a:p>
          <a:p>
            <a:r>
              <a:rPr lang="en-GB" dirty="0"/>
              <a:t>4.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5.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5235" y="323727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Why do the boys end up at the big house?</a:t>
            </a:r>
          </a:p>
          <a:p>
            <a:r>
              <a:rPr lang="en-GB" dirty="0"/>
              <a:t>Why does Charlie think that Master Thompson should help pay for Mrs Baxter’s debts?</a:t>
            </a:r>
          </a:p>
          <a:p>
            <a:r>
              <a:rPr lang="en-GB" dirty="0"/>
              <a:t>What is Charlie’s plan at the end of the chapter?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4195970"/>
            <a:ext cx="3305710" cy="20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9: Gormless </a:t>
            </a:r>
            <a:r>
              <a:rPr lang="en-GB" sz="3600" dirty="0" err="1">
                <a:latin typeface="Twinkl" pitchFamily="50" charset="0"/>
              </a:rPr>
              <a:t>Sauceboxes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7912" y="1994325"/>
            <a:ext cx="3981887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do you think is meant by the phrase ‘gormless </a:t>
            </a:r>
            <a:r>
              <a:rPr lang="en-GB" dirty="0" err="1"/>
              <a:t>sauceboxes</a:t>
            </a:r>
            <a:r>
              <a:rPr lang="en-GB" dirty="0"/>
              <a:t>’?</a:t>
            </a:r>
          </a:p>
          <a:p>
            <a:pPr marL="514350" indent="-514350">
              <a:buAutoNum type="arabicPeriod"/>
            </a:pPr>
            <a:r>
              <a:rPr lang="en-GB" dirty="0"/>
              <a:t>What type of work is given to Alice and Tilda?</a:t>
            </a:r>
          </a:p>
          <a:p>
            <a:pPr marL="514350" indent="-514350">
              <a:buAutoNum type="arabicPeriod"/>
            </a:pPr>
            <a:r>
              <a:rPr lang="en-GB" dirty="0"/>
              <a:t>How do you think they felt about doing the work?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8" y="1329266"/>
            <a:ext cx="3860845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During and After Reading Each Chapter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9933" y="1615546"/>
            <a:ext cx="4656667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Three active listening tasks are provided for display while a chapter is being read. These give focus to what children are looking out for while listening to the story.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Five questions are provided for after each chapter has been read. These may be just for discussion or answered on whiteboards, verbally or as a short assessment of understanding.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0" y="1473201"/>
            <a:ext cx="2421591" cy="46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9: Gormless </a:t>
            </a:r>
            <a:r>
              <a:rPr lang="en-GB" sz="3600" dirty="0" err="1">
                <a:latin typeface="Twinkl" pitchFamily="50" charset="0"/>
              </a:rPr>
              <a:t>Sauceboxes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215" y="1514019"/>
            <a:ext cx="4748652" cy="3600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Find a word in the first paragraph that is a synonym for ‘looked’.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Describe the level of noise in the room while children were working.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further impression do you get of Agatha </a:t>
            </a:r>
            <a:r>
              <a:rPr lang="en-GB" dirty="0" err="1"/>
              <a:t>Crowle</a:t>
            </a:r>
            <a:r>
              <a:rPr lang="en-GB" dirty="0"/>
              <a:t> in this chapter?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Matron Watts’ rule about ‘if they don’t work…’?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How would you describe Tilda’s actions in saying that she stole Alice’s rope?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5" y="2827867"/>
            <a:ext cx="2725702" cy="33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0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131760"/>
            <a:ext cx="9127069" cy="13922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10: Plum Duff and Old Prunes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2114232"/>
            <a:ext cx="3694021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have the boys just done at the beginning of the chapter in order to get into the house?</a:t>
            </a:r>
          </a:p>
          <a:p>
            <a:pPr marL="514350" indent="-514350">
              <a:buAutoNum type="arabicPeriod"/>
            </a:pPr>
            <a:r>
              <a:rPr lang="en-GB" dirty="0"/>
              <a:t>What description can you find of the inside of the house?</a:t>
            </a:r>
          </a:p>
          <a:p>
            <a:pPr marL="514350" indent="-514350">
              <a:buAutoNum type="arabicPeriod"/>
            </a:pPr>
            <a:r>
              <a:rPr lang="en-GB" dirty="0"/>
              <a:t>Who are the boys mistaken for later in the chapter?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7" y="1962361"/>
            <a:ext cx="3575255" cy="3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3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131760"/>
            <a:ext cx="9127069" cy="13922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10: Plum Duff and Old Prunes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7313" y="1286933"/>
            <a:ext cx="7393954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was the smell coming from the house before the boys entered?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the meaning of the word ‘taxidermy’?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Why do you think Charlie is worried about his sister?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lessons are taught to Alice and Tilda by the schoolmistress?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Why was Tilda unhappy about the lessons being taught to girls?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82" y="4453467"/>
            <a:ext cx="1715902" cy="17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9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131760"/>
            <a:ext cx="9127069" cy="2289707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11: Parlour Tricks and </a:t>
            </a:r>
            <a:r>
              <a:rPr lang="en-GB" sz="3600" dirty="0" err="1">
                <a:latin typeface="Twinkl" pitchFamily="50" charset="0"/>
              </a:rPr>
              <a:t>Gigglemugs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30313" y="2553132"/>
            <a:ext cx="3694021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impression do you get of Governor Watts in the opening paragraph?</a:t>
            </a:r>
          </a:p>
          <a:p>
            <a:pPr marL="514350" indent="-514350">
              <a:buAutoNum type="arabicPeriod"/>
            </a:pPr>
            <a:r>
              <a:rPr lang="en-GB" dirty="0"/>
              <a:t>What does the kitchen worker think of the boys’ tarts?</a:t>
            </a:r>
          </a:p>
          <a:p>
            <a:pPr marL="514350" indent="-514350">
              <a:buAutoNum type="arabicPeriod"/>
            </a:pPr>
            <a:r>
              <a:rPr lang="en-GB" dirty="0"/>
              <a:t>Who do Charlie and Joseph meet on the stairs?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" y="2553132"/>
            <a:ext cx="3733800" cy="2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131760"/>
            <a:ext cx="9127069" cy="2289707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11: Parlour Tricks and </a:t>
            </a:r>
            <a:r>
              <a:rPr lang="en-GB" sz="3600" dirty="0" err="1">
                <a:latin typeface="Twinkl" pitchFamily="50" charset="0"/>
              </a:rPr>
              <a:t>Gigglemugs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9801" y="1994325"/>
            <a:ext cx="7586134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punishment does Tilda receive for her actions?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How do you think the schoolmistress feels about the punishment given to Tilda?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Which subjects does Nathaniel mention to Charlie and Joseph?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questions does Master Thompson test Charlie with?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do you think Charlie will encounter in a Victorian school?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859" y="4445632"/>
            <a:ext cx="2715076" cy="17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2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12: The Wrong Queen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1847" y="1988268"/>
            <a:ext cx="3694021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do you think is meant by ‘the wrong queen’ as the chapter title?</a:t>
            </a:r>
          </a:p>
          <a:p>
            <a:pPr marL="514350" indent="-514350">
              <a:buAutoNum type="arabicPeriod"/>
            </a:pPr>
            <a:r>
              <a:rPr lang="en-GB" dirty="0"/>
              <a:t>What Victorian items are mentioned inside the schoolhouse?</a:t>
            </a:r>
          </a:p>
          <a:p>
            <a:pPr marL="514350" indent="-514350">
              <a:buAutoNum type="arabicPeriod"/>
            </a:pPr>
            <a:r>
              <a:rPr lang="en-GB" dirty="0"/>
              <a:t>How does Nathaniel feel </a:t>
            </a:r>
            <a:r>
              <a:rPr lang="en-GB" i="1" dirty="0"/>
              <a:t>after</a:t>
            </a:r>
            <a:r>
              <a:rPr lang="en-GB" dirty="0"/>
              <a:t> Charlie has joined him for the session at school?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38" y="1988268"/>
            <a:ext cx="3786096" cy="26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10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12: The Wrong Queen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5644" y="1464733"/>
            <a:ext cx="769029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do the boys get to the schoolhouse?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many boys and how many girls are in the class?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modern subject is mentioned as similar to ‘drill’?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was Charlie’s punishment for getting the answer wrong?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do you think had the worst punishment: Charlie in this chapter or Tilda in the last one? Why?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7" y="3834744"/>
            <a:ext cx="3234267" cy="22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5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13: Trouble for Tilda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4200" y="2249040"/>
            <a:ext cx="4055535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How does Tilda feel about her own actions in the workhouse now?</a:t>
            </a:r>
          </a:p>
          <a:p>
            <a:pPr marL="514350" indent="-514350">
              <a:buAutoNum type="arabicPeriod"/>
            </a:pPr>
            <a:r>
              <a:rPr lang="en-GB" dirty="0"/>
              <a:t>What is meant by the word ‘privies’?</a:t>
            </a:r>
          </a:p>
          <a:p>
            <a:pPr marL="514350" indent="-514350">
              <a:buAutoNum type="arabicPeriod"/>
            </a:pPr>
            <a:r>
              <a:rPr lang="en-GB" dirty="0"/>
              <a:t>What does Agatha do to try to get Tilda into more trouble?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3" y="1667935"/>
            <a:ext cx="3543847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92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13: Trouble for Tilda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4831" y="1464733"/>
            <a:ext cx="713740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Does Tilda like cheese? How do you know?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Why do you think the children are giving the bread and cheese to Agatha?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Do you think it is the first time they have done this? Find evidence from the text to support your answer.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meant by the word ‘reluctantly’?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In the final paragraph, find a synonym for ‘breathed’.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7" y="3948980"/>
            <a:ext cx="2376642" cy="22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65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14: Bed and Breakfast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2667" y="2031999"/>
            <a:ext cx="4055535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is Tilda’s new punishment?</a:t>
            </a:r>
          </a:p>
          <a:p>
            <a:pPr marL="514350" indent="-514350">
              <a:buAutoNum type="arabicPeriod"/>
            </a:pPr>
            <a:r>
              <a:rPr lang="en-GB" dirty="0"/>
              <a:t>What impression do you get of Nurse Atkins and why?</a:t>
            </a:r>
          </a:p>
          <a:p>
            <a:pPr marL="514350" indent="-514350">
              <a:buAutoNum type="arabicPeriod"/>
            </a:pPr>
            <a:r>
              <a:rPr lang="en-GB" dirty="0"/>
              <a:t>What happened to the previous person who had been in the room that Tilda was led to?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5" y="1549400"/>
            <a:ext cx="320382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/>
              <a:t>Chapter 1: Charlie’s Dare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0379" y="2290658"/>
            <a:ext cx="369402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Where does the opening scene take place?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did all the items belong to?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do the ‘gates’ or ‘doorways’ enable the children to do?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4" y="1889503"/>
            <a:ext cx="3990352" cy="30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14: Bed and Breakfast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7533" y="1557866"/>
            <a:ext cx="7382934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Look at the line beginning: ‘Tilda sighed wearily…’. What does this suggest about the way Tilda is feeling?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 </a:t>
            </a:r>
            <a:r>
              <a:rPr lang="en-GB" i="1" dirty="0"/>
              <a:t>‘…the matron’s fists were clenched so tightly…’</a:t>
            </a:r>
          </a:p>
          <a:p>
            <a:r>
              <a:rPr lang="en-GB" dirty="0"/>
              <a:t>         What does this show about the matron’s feelings?</a:t>
            </a:r>
          </a:p>
          <a:p>
            <a:r>
              <a:rPr lang="en-GB" dirty="0"/>
              <a:t>3.     Where in the building was the refractory cell?</a:t>
            </a:r>
          </a:p>
          <a:p>
            <a:r>
              <a:rPr lang="en-GB" dirty="0"/>
              <a:t>4.     Describe the contents of the cell.</a:t>
            </a:r>
          </a:p>
          <a:p>
            <a:r>
              <a:rPr lang="en-GB" dirty="0"/>
              <a:t>5.     If Tilda had been guilty, do you think this was a fair punishment?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199" y="4143989"/>
            <a:ext cx="1628787" cy="21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15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15: A Favour for a Favour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9067" y="2360684"/>
            <a:ext cx="363220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does Charlie request of Master Thompson?</a:t>
            </a:r>
          </a:p>
          <a:p>
            <a:pPr marL="514350" indent="-514350">
              <a:buAutoNum type="arabicPeriod"/>
            </a:pPr>
            <a:r>
              <a:rPr lang="en-GB" dirty="0"/>
              <a:t>Describe Master Thompson’s reaction.</a:t>
            </a:r>
          </a:p>
          <a:p>
            <a:pPr marL="514350" indent="-514350">
              <a:buAutoNum type="arabicPeriod"/>
            </a:pPr>
            <a:r>
              <a:rPr lang="en-GB" dirty="0"/>
              <a:t>How much is Joseph paid for the tarts?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" y="1928527"/>
            <a:ext cx="4038811" cy="30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02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15: A Favour for a Favour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265" y="1464733"/>
            <a:ext cx="7492999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furniture does Charlie see in Master Thompson’s office?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does Master Thompson offer to do in addition to paying for the tarts?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How do you think Joseph felt about Master Thompson’s offer? Use evidence from the text to support your answer.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Who did Master Thompson say he would send to </a:t>
            </a:r>
            <a:r>
              <a:rPr lang="en-GB"/>
              <a:t>the debtor's </a:t>
            </a:r>
            <a:r>
              <a:rPr lang="en-GB" dirty="0"/>
              <a:t>prison and why?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 </a:t>
            </a:r>
            <a:r>
              <a:rPr lang="en-GB" i="1" dirty="0"/>
              <a:t>‘But I still don’t see what that’s got to –’</a:t>
            </a:r>
            <a:br>
              <a:rPr lang="en-GB" i="1" dirty="0"/>
            </a:br>
            <a:r>
              <a:rPr lang="en-GB" dirty="0"/>
              <a:t>What is the purpose of the dash at the end?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01" y="4064000"/>
            <a:ext cx="2659798" cy="20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05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16: Sovereigns for the Slums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5733" y="2408703"/>
            <a:ext cx="405553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is the first person to visit Tilda in the cell in the morning?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is next to visit her and why?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do Charlie and Tilda meet on the cobbles?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81" y="2400792"/>
            <a:ext cx="3531752" cy="1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90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3" y="411160"/>
            <a:ext cx="9127069" cy="1053573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16: Sovereigns for the Slums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267" y="1549399"/>
            <a:ext cx="5528734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did Agatha’s stealing get found out?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was Tilda freed from the workhouse?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happened to the Baxter family?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did Charlie do with the money he was paid?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you had the chance, would you go back to visit the Victorian period like the Hackers? Give reasons for your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4" y="4042389"/>
            <a:ext cx="3149600" cy="17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44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/>
              <a:t>Chapter 1: Charlie’s Dare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9799" y="1473201"/>
            <a:ext cx="76200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are the names and relationship of the two main characters?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Which period of history have the characters visited previously?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do the characters feel about the suggestion of going back in time?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do the small fabric bags on the cork board contain?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In which city is the story set?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5" y="3505326"/>
            <a:ext cx="3606800" cy="27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7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/>
              <a:t>Chapter 2: The Oldest Door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2335889"/>
            <a:ext cx="3694021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are Charlie and Tilda’s costumes described?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Where is the ‘gate’ located?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‘key’ do the siblings need to pass through the gate?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7" y="2050758"/>
            <a:ext cx="4057766" cy="33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/>
              <a:t>Chapter 2: The Oldest Door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9799" y="1473201"/>
            <a:ext cx="76200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How did Tilda feel about her costume?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Why do you think the word ‘borrowed’ was in inverted commas?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materials was the door made from?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Who went through the doorway first and why?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do you think will be different after they pass through the gate?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43" y="3716866"/>
            <a:ext cx="2966770" cy="24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1250895"/>
          </a:xfrm>
        </p:spPr>
        <p:txBody>
          <a:bodyPr/>
          <a:lstStyle/>
          <a:p>
            <a:pPr algn="ctr"/>
            <a:r>
              <a:rPr lang="en-GB" sz="3600" dirty="0"/>
              <a:t>Chapter 3: </a:t>
            </a:r>
            <a:r>
              <a:rPr lang="en-GB" sz="3600" dirty="0" err="1"/>
              <a:t>Blaggers</a:t>
            </a:r>
            <a:r>
              <a:rPr lang="en-GB" sz="3600" dirty="0"/>
              <a:t>, Toffs and Overgrown Bantlings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2303865"/>
            <a:ext cx="3694021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Look for descriptions of the Victorian setting, including those appealing to different senses.</a:t>
            </a:r>
          </a:p>
          <a:p>
            <a:pPr marL="514350" indent="-514350">
              <a:buAutoNum type="arabicPeriod"/>
            </a:pPr>
            <a:r>
              <a:rPr lang="en-GB" dirty="0"/>
              <a:t>Who do Charlie and Tilda first meet when back in Victorian York?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year did the siblings go back to?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1857733"/>
            <a:ext cx="4083477" cy="30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4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256772"/>
          </a:xfrm>
        </p:spPr>
        <p:txBody>
          <a:bodyPr/>
          <a:lstStyle/>
          <a:p>
            <a:pPr algn="ctr"/>
            <a:r>
              <a:rPr lang="en-GB" sz="3600" dirty="0"/>
              <a:t>Chapter 3: </a:t>
            </a:r>
            <a:r>
              <a:rPr lang="en-GB" sz="3600" dirty="0" err="1"/>
              <a:t>Blaggers</a:t>
            </a:r>
            <a:r>
              <a:rPr lang="en-GB" sz="3600" dirty="0"/>
              <a:t>, Toffs and Overgrown Bantlings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7979" y="1735667"/>
            <a:ext cx="76200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After reading the chapter:</a:t>
            </a:r>
          </a:p>
          <a:p>
            <a:endParaRPr lang="en-GB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a ‘mangle’ used for?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is the meaning of the words ‘</a:t>
            </a:r>
            <a:r>
              <a:rPr lang="en-GB" dirty="0" err="1"/>
              <a:t>blagger</a:t>
            </a:r>
            <a:r>
              <a:rPr lang="en-GB" dirty="0"/>
              <a:t>’ and ‘toff’?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Why did Charlie tell the woman that they were thieves?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Why did Charlie dirty his sister’s dress?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/>
              <a:t>What do you think would be the worst part about living in the Victorian slum and why?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901831"/>
            <a:ext cx="3067476" cy="22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92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935039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Chapter 4: Filthy </a:t>
            </a:r>
            <a:r>
              <a:rPr lang="en-GB" sz="3600" dirty="0" err="1">
                <a:latin typeface="Twinkl" pitchFamily="50" charset="0"/>
              </a:rPr>
              <a:t>Lurkers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13" y="1994324"/>
            <a:ext cx="3694021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To think about while reading:</a:t>
            </a:r>
          </a:p>
          <a:p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are the women doing gathered in the middle of the street?</a:t>
            </a:r>
          </a:p>
          <a:p>
            <a:pPr marL="514350" indent="-514350">
              <a:buAutoNum type="arabicPeriod"/>
            </a:pPr>
            <a:r>
              <a:rPr lang="en-GB" dirty="0"/>
              <a:t>What do we learn about toilets in the Victorian houses?</a:t>
            </a:r>
          </a:p>
          <a:p>
            <a:pPr marL="514350" indent="-514350">
              <a:buAutoNum type="arabicPeriod"/>
            </a:pPr>
            <a:r>
              <a:rPr lang="en-GB" dirty="0"/>
              <a:t>Who are the two men that Charlie and Tilda meet? What are their jobs?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07" y="1994324"/>
            <a:ext cx="3865926" cy="24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07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186</TotalTime>
  <Words>2092</Words>
  <Application>Microsoft Office PowerPoint</Application>
  <PresentationFormat>On-screen Show (4:3)</PresentationFormat>
  <Paragraphs>239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Twinkl</vt:lpstr>
      <vt:lpstr>Arial</vt:lpstr>
      <vt:lpstr>Calibri</vt:lpstr>
      <vt:lpstr>Office Theme</vt:lpstr>
      <vt:lpstr>PowerPoint Presentation</vt:lpstr>
      <vt:lpstr>During and After Reading Each Chapter </vt:lpstr>
      <vt:lpstr>Chapter 1: Charlie’s Dare</vt:lpstr>
      <vt:lpstr>Chapter 1: Charlie’s Dare</vt:lpstr>
      <vt:lpstr>Chapter 2: The Oldest Door</vt:lpstr>
      <vt:lpstr>Chapter 2: The Oldest Door</vt:lpstr>
      <vt:lpstr>Chapter 3: Blaggers, Toffs and Overgrown Bantlings</vt:lpstr>
      <vt:lpstr>Chapter 3: Blaggers, Toffs and Overgrown Bantlings</vt:lpstr>
      <vt:lpstr>Chapter 4: Filthy Lurkers</vt:lpstr>
      <vt:lpstr>Chapter 4: Filthy Lurkers</vt:lpstr>
      <vt:lpstr>Chapter 5: You Snooze, You Lose</vt:lpstr>
      <vt:lpstr>PowerPoint Presentation</vt:lpstr>
      <vt:lpstr>Chapter 6: Home, Sweet Home</vt:lpstr>
      <vt:lpstr>PowerPoint Presentation</vt:lpstr>
      <vt:lpstr>Chapter 7: Cockroaches on the Ceiling</vt:lpstr>
      <vt:lpstr>PowerPoint Presentation</vt:lpstr>
      <vt:lpstr>Chapter 8: The Railway City</vt:lpstr>
      <vt:lpstr>Chapter 8: The Railway City</vt:lpstr>
      <vt:lpstr>Chapter 9: Gormless Sauceboxes</vt:lpstr>
      <vt:lpstr>Chapter 9: Gormless Sauceboxes</vt:lpstr>
      <vt:lpstr>Chapter 10: Plum Duff and Old Prunes</vt:lpstr>
      <vt:lpstr>Chapter 10: Plum Duff and Old Prunes</vt:lpstr>
      <vt:lpstr>Chapter 11: Parlour Tricks and Gigglemugs</vt:lpstr>
      <vt:lpstr>Chapter 11: Parlour Tricks and Gigglemugs</vt:lpstr>
      <vt:lpstr>Chapter 12: The Wrong Queen</vt:lpstr>
      <vt:lpstr>Chapter 12: The Wrong Queen</vt:lpstr>
      <vt:lpstr>Chapter 13: Trouble for Tilda</vt:lpstr>
      <vt:lpstr>Chapter 13: Trouble for Tilda</vt:lpstr>
      <vt:lpstr>Chapter 14: Bed and Breakfast</vt:lpstr>
      <vt:lpstr>Chapter 14: Bed and Breakfast</vt:lpstr>
      <vt:lpstr>Chapter 15: A Favour for a Favour</vt:lpstr>
      <vt:lpstr>Chapter 15: A Favour for a Favour</vt:lpstr>
      <vt:lpstr>Chapter 16: Sovereigns for the Slums</vt:lpstr>
      <vt:lpstr>Chapter 16: Sovereigns for the Slums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brian gribben</cp:lastModifiedBy>
  <cp:revision>16</cp:revision>
  <dcterms:created xsi:type="dcterms:W3CDTF">2019-05-20T08:52:19Z</dcterms:created>
  <dcterms:modified xsi:type="dcterms:W3CDTF">2021-01-06T17:02:59Z</dcterms:modified>
</cp:coreProperties>
</file>