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amratasbd.wordpress.com/2012/06/01/quick-pick-3-footstep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C66A-24E3-47A7-BAAB-7AC3A1170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31107"/>
            <a:ext cx="8825658" cy="988024"/>
          </a:xfrm>
        </p:spPr>
        <p:txBody>
          <a:bodyPr/>
          <a:lstStyle/>
          <a:p>
            <a:r>
              <a:rPr lang="en-GB" sz="5400" dirty="0">
                <a:latin typeface="SassoonPrimaryInfant" panose="00000400000000000000" pitchFamily="2" charset="0"/>
              </a:rPr>
              <a:t>Building Vocabulary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45A9F0-4CEC-4085-82F5-2CA03C497E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assoonPrimaryInfant" panose="00000400000000000000" pitchFamily="2" charset="0"/>
              </a:rPr>
              <a:t>Homophones &amp; confusions</a:t>
            </a:r>
          </a:p>
          <a:p>
            <a:r>
              <a:rPr lang="en-GB" dirty="0">
                <a:latin typeface="SassoonPrimaryInfant" panose="00000400000000000000" pitchFamily="2" charset="0"/>
              </a:rPr>
              <a:t>Week ten – Wednesday 18</a:t>
            </a:r>
            <a:r>
              <a:rPr lang="en-GB" baseline="30000" dirty="0">
                <a:latin typeface="SassoonPrimaryInfant" panose="00000400000000000000" pitchFamily="2" charset="0"/>
              </a:rPr>
              <a:t>th</a:t>
            </a:r>
            <a:r>
              <a:rPr lang="en-GB" dirty="0">
                <a:latin typeface="SassoonPrimaryInfant" panose="00000400000000000000" pitchFamily="2" charset="0"/>
              </a:rPr>
              <a:t> November 2020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CBF6B6-5630-492D-8507-91FDC0B36EF6}"/>
              </a:ext>
            </a:extLst>
          </p:cNvPr>
          <p:cNvSpPr txBox="1"/>
          <p:nvPr/>
        </p:nvSpPr>
        <p:spPr>
          <a:xfrm>
            <a:off x="1154955" y="2637183"/>
            <a:ext cx="9882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think about meaning &amp; use in context.</a:t>
            </a:r>
            <a:endParaRPr lang="en-US" sz="3600" b="1" dirty="0"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84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EAC55-95F8-4713-B423-D004BC2F5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973668"/>
            <a:ext cx="9819861" cy="706964"/>
          </a:xfrm>
        </p:spPr>
        <p:txBody>
          <a:bodyPr/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</a:t>
            </a:r>
            <a:r>
              <a:rPr lang="en-GB" dirty="0">
                <a:latin typeface="SassoonPrimaryInfant" panose="00000400000000000000" pitchFamily="2" charset="0"/>
              </a:rPr>
              <a:t>think about</a:t>
            </a:r>
            <a:r>
              <a:rPr lang="en-GB" sz="3600" dirty="0">
                <a:latin typeface="SassoonPrimaryInfant" panose="00000400000000000000" pitchFamily="2" charset="0"/>
              </a:rPr>
              <a:t>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169D4CFB-679C-42EE-B4EE-D4866BC1F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80998"/>
              </p:ext>
            </p:extLst>
          </p:nvPr>
        </p:nvGraphicFramePr>
        <p:xfrm>
          <a:off x="472624" y="2290323"/>
          <a:ext cx="5888420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8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3009234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paws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choose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1C72451B-E425-46A0-B0FC-16D9A143EB99}"/>
              </a:ext>
            </a:extLst>
          </p:cNvPr>
          <p:cNvSpPr txBox="1">
            <a:spLocks/>
          </p:cNvSpPr>
          <p:nvPr/>
        </p:nvSpPr>
        <p:spPr bwMode="gray">
          <a:xfrm>
            <a:off x="6771862" y="2102399"/>
            <a:ext cx="5415685" cy="2069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1. With you partner create a paragraph containing four of this week’s words.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D0BF62-40D1-451E-8C0A-050E2C4659B1}"/>
              </a:ext>
            </a:extLst>
          </p:cNvPr>
          <p:cNvSpPr txBox="1"/>
          <p:nvPr/>
        </p:nvSpPr>
        <p:spPr>
          <a:xfrm>
            <a:off x="6776315" y="4538224"/>
            <a:ext cx="541568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2. Choose </a:t>
            </a:r>
            <a:r>
              <a:rPr lang="en-GB" sz="3600" u="sng" dirty="0">
                <a:latin typeface="SassoonPrimaryInfant" panose="00000400000000000000" pitchFamily="2" charset="0"/>
              </a:rPr>
              <a:t>three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and create a crossword clue for each.</a:t>
            </a:r>
          </a:p>
        </p:txBody>
      </p:sp>
    </p:spTree>
    <p:extLst>
      <p:ext uri="{BB962C8B-B14F-4D97-AF65-F5344CB8AC3E}">
        <p14:creationId xmlns:p14="http://schemas.microsoft.com/office/powerpoint/2010/main" val="182659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10B7C1-835D-4178-B139-7B86BB99535B}"/>
              </a:ext>
            </a:extLst>
          </p:cNvPr>
          <p:cNvSpPr txBox="1"/>
          <p:nvPr/>
        </p:nvSpPr>
        <p:spPr>
          <a:xfrm>
            <a:off x="556591" y="525622"/>
            <a:ext cx="999213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</a:br>
            <a:r>
              <a:rPr lang="en-GB" sz="3600" b="1" dirty="0">
                <a:solidFill>
                  <a:schemeClr val="bg1"/>
                </a:solidFill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solidFill>
                  <a:schemeClr val="bg1"/>
                </a:solidFill>
                <a:latin typeface="SassoonPrimaryInfant" panose="00000400000000000000" pitchFamily="2" charset="0"/>
              </a:rPr>
              <a:t>I will think about meaning &amp; use in context.</a:t>
            </a:r>
            <a:br>
              <a:rPr lang="en-US" sz="18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62C38602-683A-427E-9BCC-D094B4145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0990"/>
              </p:ext>
            </p:extLst>
          </p:nvPr>
        </p:nvGraphicFramePr>
        <p:xfrm>
          <a:off x="6096000" y="2290323"/>
          <a:ext cx="5888420" cy="42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18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3009234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cheap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paws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842808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choose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chose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3977FE-2F3D-4E8C-9F01-246C2E0BDA45}"/>
              </a:ext>
            </a:extLst>
          </p:cNvPr>
          <p:cNvSpPr txBox="1"/>
          <p:nvPr/>
        </p:nvSpPr>
        <p:spPr>
          <a:xfrm>
            <a:off x="207580" y="2452275"/>
            <a:ext cx="54731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3. Select </a:t>
            </a:r>
            <a:r>
              <a:rPr lang="en-GB" sz="3600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two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</a:t>
            </a:r>
            <a:r>
              <a:rPr lang="en-GB" sz="3600" dirty="0">
                <a:latin typeface="SassoonPrimaryInfant" panose="00000400000000000000" pitchFamily="2" charset="0"/>
              </a:rPr>
              <a:t>and create a mnemonic for each.</a:t>
            </a:r>
            <a:r>
              <a:rPr lang="en-GB" sz="3600" dirty="0">
                <a:solidFill>
                  <a:schemeClr val="tx1"/>
                </a:solidFill>
                <a:latin typeface="SassoonPrimaryInfant" panose="00000400000000000000" pitchFamily="2" charset="0"/>
              </a:rPr>
              <a:t> 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316A2BB3-6DB4-4519-ACD9-2FD23D3D2CBC}"/>
              </a:ext>
            </a:extLst>
          </p:cNvPr>
          <p:cNvSpPr/>
          <p:nvPr/>
        </p:nvSpPr>
        <p:spPr>
          <a:xfrm>
            <a:off x="304801" y="4101929"/>
            <a:ext cx="4227442" cy="2069551"/>
          </a:xfrm>
          <a:prstGeom prst="wedgeRoundRectCallout">
            <a:avLst>
              <a:gd name="adj1" fmla="val 81623"/>
              <a:gd name="adj2" fmla="val -565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800" u="sng" dirty="0">
              <a:latin typeface="SassoonPrimaryInfant" panose="00000400000000000000" pitchFamily="2" charset="0"/>
            </a:endParaRPr>
          </a:p>
          <a:p>
            <a:r>
              <a:rPr lang="en-GB" sz="2800" u="sng" dirty="0">
                <a:latin typeface="SassoonPrimaryInfant" panose="00000400000000000000" pitchFamily="2" charset="0"/>
              </a:rPr>
              <a:t>S.A.</a:t>
            </a:r>
            <a:r>
              <a:rPr lang="en-GB" sz="2800" dirty="0">
                <a:latin typeface="SassoonPrimaryInfant" panose="00000400000000000000" pitchFamily="2" charset="0"/>
              </a:rPr>
              <a:t> –  I’m proud of my homophone work this week because…</a:t>
            </a:r>
          </a:p>
          <a:p>
            <a:r>
              <a:rPr lang="en-GB" sz="2800" dirty="0">
                <a:latin typeface="SassoonPrimaryInfant" panose="00000400000000000000" pitchFamily="2" charset="0"/>
              </a:rPr>
              <a:t>         Next time I’ll...</a:t>
            </a:r>
          </a:p>
          <a:p>
            <a:endParaRPr lang="en-GB" sz="2800" dirty="0">
              <a:latin typeface="SassoonPrimaryInfant" panose="00000400000000000000" pitchFamily="2" charset="0"/>
            </a:endParaRP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2A5806D9-93D3-4312-A3BD-51871D3AF0DA}"/>
              </a:ext>
            </a:extLst>
          </p:cNvPr>
          <p:cNvSpPr/>
          <p:nvPr/>
        </p:nvSpPr>
        <p:spPr>
          <a:xfrm>
            <a:off x="1057719" y="4184204"/>
            <a:ext cx="477078" cy="42627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 descr="Shape, circle&#10;&#10;Description automatically generated">
            <a:extLst>
              <a:ext uri="{FF2B5EF4-FFF2-40B4-BE49-F238E27FC236}">
                <a16:creationId xmlns:a16="http://schemas.microsoft.com/office/drawing/2014/main" id="{2BC78CC7-EAA0-4ACB-9BEE-435832FFD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6591" y="5616617"/>
            <a:ext cx="824411" cy="33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0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{B5062615-904C-4E2B-B4B2-82F7F81D51D7}tf02900722</Template>
  <TotalTime>44</TotalTime>
  <Words>181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SassoonPrimaryInfant</vt:lpstr>
      <vt:lpstr>Wingdings 3</vt:lpstr>
      <vt:lpstr>Ion Boardroom</vt:lpstr>
      <vt:lpstr>Building Vocabulary</vt:lpstr>
      <vt:lpstr>L.I. – I can focus on homophones &amp; confusions. S.C. – I will think about meaning &amp; use in context.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5</cp:revision>
  <dcterms:created xsi:type="dcterms:W3CDTF">2020-11-10T21:59:22Z</dcterms:created>
  <dcterms:modified xsi:type="dcterms:W3CDTF">2020-11-11T16:55:19Z</dcterms:modified>
</cp:coreProperties>
</file>