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gribben" initials="bg" lastIdx="2" clrIdx="0">
    <p:extLst>
      <p:ext uri="{19B8F6BF-5375-455C-9EA6-DF929625EA0E}">
        <p15:presenceInfo xmlns:p15="http://schemas.microsoft.com/office/powerpoint/2012/main" userId="a2b8abb846cf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Japan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73" y="87574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Japanese Model Homework Design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Primary Seven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Term One – Due Wednesday 23</a:t>
            </a:r>
            <a:r>
              <a:rPr lang="en-US" sz="1600" baseline="30000" dirty="0"/>
              <a:t>rd</a:t>
            </a:r>
            <a:r>
              <a:rPr lang="en-US" sz="1600" dirty="0"/>
              <a:t> September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F81E78-9BDC-41B8-BA46-DBE536109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61749" y="212980"/>
            <a:ext cx="2740047" cy="15867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CFC149-9F6D-4558-B54B-9AB2F5D1199E}"/>
              </a:ext>
            </a:extLst>
          </p:cNvPr>
          <p:cNvSpPr txBox="1"/>
          <p:nvPr/>
        </p:nvSpPr>
        <p:spPr>
          <a:xfrm>
            <a:off x="861485" y="7032172"/>
            <a:ext cx="56811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en.wikipedia.org/wiki/Japan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333FFD4-45B3-48A7-A2C1-8DC61A7FB3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3" y="4103860"/>
            <a:ext cx="2141733" cy="182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087925D3-738E-4387-8A5B-482475A451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4" y="178173"/>
            <a:ext cx="2141733" cy="162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E3E8EC6-9991-4849-BC4D-84124CBE5A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t="11000" r="17406" b="13222"/>
          <a:stretch>
            <a:fillRect/>
          </a:stretch>
        </p:blipFill>
        <p:spPr bwMode="auto">
          <a:xfrm>
            <a:off x="2614126" y="178173"/>
            <a:ext cx="2141733" cy="162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CECC3D14-6B99-4331-BD56-6EDB31D909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8"/>
          <a:stretch>
            <a:fillRect/>
          </a:stretch>
        </p:blipFill>
        <p:spPr bwMode="auto">
          <a:xfrm>
            <a:off x="261583" y="2004099"/>
            <a:ext cx="2141733" cy="187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A30749-5A80-493E-BBCB-FD0DAF2F4D56}"/>
              </a:ext>
            </a:extLst>
          </p:cNvPr>
          <p:cNvSpPr txBox="1"/>
          <p:nvPr/>
        </p:nvSpPr>
        <p:spPr>
          <a:xfrm>
            <a:off x="2403316" y="1752175"/>
            <a:ext cx="5294148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This design challenge is intended to spark your curiosity about Japan, to give you the opportunity for personal research and it’s a chance to show your creativity.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You can craft your model building from a cardboard box and model it either on a modern earthquake proof structure or a more traditional style Japanese home.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It’ll be great if you can keep a record of the websites &amp; books you research. Throughout the coming weeks you’ll have a chance to talk about how your project is </a:t>
            </a:r>
            <a:r>
              <a:rPr lang="en-GB">
                <a:solidFill>
                  <a:schemeClr val="bg1"/>
                </a:solidFill>
              </a:rPr>
              <a:t>coming along </a:t>
            </a:r>
            <a:r>
              <a:rPr lang="en-GB" dirty="0">
                <a:solidFill>
                  <a:schemeClr val="bg1"/>
                </a:solidFill>
              </a:rPr>
              <a:t>and we’ll look forward to seeing your completed structures on the 23</a:t>
            </a:r>
            <a:r>
              <a:rPr lang="en-GB" baseline="30000" dirty="0">
                <a:solidFill>
                  <a:schemeClr val="bg1"/>
                </a:solidFill>
              </a:rPr>
              <a:t>rd</a:t>
            </a:r>
            <a:r>
              <a:rPr lang="en-GB" dirty="0">
                <a:solidFill>
                  <a:schemeClr val="bg1"/>
                </a:solidFill>
              </a:rPr>
              <a:t> of September. </a:t>
            </a:r>
            <a:r>
              <a:rPr lang="en-GB" i="1" dirty="0">
                <a:solidFill>
                  <a:schemeClr val="bg1"/>
                </a:solidFill>
              </a:rPr>
              <a:t>Good luck!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{4C4CA1E5-2C03-4121-92F9-0D2ADFF620FB}tf11429527_win32</Template>
  <TotalTime>33</TotalTime>
  <Words>133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Bookman Old Style</vt:lpstr>
      <vt:lpstr>Calibri</vt:lpstr>
      <vt:lpstr>Franklin Gothic Book</vt:lpstr>
      <vt:lpstr>1_RetrospectVTI</vt:lpstr>
      <vt:lpstr>Japanese Model Homework Design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Model Homework Design Challenge</dc:title>
  <dc:creator>brian gribben</dc:creator>
  <cp:lastModifiedBy>brian gribben</cp:lastModifiedBy>
  <cp:revision>5</cp:revision>
  <dcterms:created xsi:type="dcterms:W3CDTF">2020-08-25T19:20:37Z</dcterms:created>
  <dcterms:modified xsi:type="dcterms:W3CDTF">2020-08-25T19:57:31Z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