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8" r:id="rId2"/>
    <p:sldId id="264" r:id="rId3"/>
    <p:sldId id="274" r:id="rId4"/>
    <p:sldId id="272" r:id="rId5"/>
    <p:sldId id="273" r:id="rId6"/>
    <p:sldId id="277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67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winkl" panose="020B060402020202020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slide" Target="slide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2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slide" Target="slide2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slide" Target="slide29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pears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96" y="3362626"/>
            <a:ext cx="1116961" cy="1659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32" y="3473341"/>
            <a:ext cx="1116961" cy="1659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03" y="3431477"/>
            <a:ext cx="1116961" cy="16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06342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4</a:t>
            </a:r>
            <a:r>
              <a:rPr lang="en-GB" b="0" dirty="0">
                <a:latin typeface="Twinkl" pitchFamily="50" charset="0"/>
              </a:rPr>
              <a:t> sandwiches.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7" y="2953632"/>
            <a:ext cx="2582328" cy="974826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19" y="4900776"/>
            <a:ext cx="2582328" cy="974826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92" y="4900776"/>
            <a:ext cx="2582328" cy="974826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4 sandwiches.</a:t>
            </a:r>
            <a:endParaRPr lang="en-GB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42" y="2948713"/>
            <a:ext cx="1048273" cy="7911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8" y="2993294"/>
            <a:ext cx="1048273" cy="7911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92" y="2649641"/>
            <a:ext cx="1048273" cy="791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92" y="2745714"/>
            <a:ext cx="1048273" cy="7911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1" y="4983121"/>
            <a:ext cx="1048273" cy="7911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90" y="4896064"/>
            <a:ext cx="1048273" cy="7911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1" y="4881761"/>
            <a:ext cx="1048273" cy="7911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60" y="4712149"/>
            <a:ext cx="1048273" cy="7911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87" y="5103499"/>
            <a:ext cx="1048273" cy="7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9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4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sandwiches on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99" y="4199859"/>
            <a:ext cx="1340488" cy="1011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97" y="4199859"/>
            <a:ext cx="1340488" cy="1011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0" y="3914402"/>
            <a:ext cx="1340488" cy="1011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58" y="3975088"/>
            <a:ext cx="1340488" cy="10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4808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5</a:t>
            </a:r>
            <a:r>
              <a:rPr lang="en-GB" b="0" dirty="0">
                <a:latin typeface="Twinkl" pitchFamily="50" charset="0"/>
              </a:rPr>
              <a:t> cakes.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5 cakes.</a:t>
            </a:r>
            <a:endParaRPr lang="en-GB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47" y="4802198"/>
            <a:ext cx="823142" cy="7221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0" y="4758284"/>
            <a:ext cx="823142" cy="7221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77" y="4758284"/>
            <a:ext cx="823142" cy="7221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81" y="5100502"/>
            <a:ext cx="823142" cy="7221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39" y="5156133"/>
            <a:ext cx="823142" cy="7221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8" y="3055789"/>
            <a:ext cx="823142" cy="7221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64" y="3055789"/>
            <a:ext cx="823142" cy="7221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88" y="4924041"/>
            <a:ext cx="823142" cy="7221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71" y="5094428"/>
            <a:ext cx="823142" cy="7221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4" y="5003496"/>
            <a:ext cx="823142" cy="7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4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5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cakes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49" y="3824688"/>
            <a:ext cx="1039061" cy="911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09" y="3778656"/>
            <a:ext cx="1039061" cy="911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00" y="3894666"/>
            <a:ext cx="1039061" cy="911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5" y="4319224"/>
            <a:ext cx="1039061" cy="911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69" y="4280449"/>
            <a:ext cx="1039061" cy="9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2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8273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6</a:t>
            </a:r>
            <a:r>
              <a:rPr lang="en-GB" b="0" dirty="0">
                <a:latin typeface="Twinkl" pitchFamily="50" charset="0"/>
              </a:rPr>
              <a:t> apples.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6 apples.</a:t>
            </a:r>
            <a:endParaRPr lang="en-GB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55" y="4727483"/>
            <a:ext cx="713481" cy="756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66" y="4727483"/>
            <a:ext cx="713481" cy="756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16" y="4672329"/>
            <a:ext cx="713481" cy="756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57" y="4974489"/>
            <a:ext cx="713481" cy="7566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9" y="4994903"/>
            <a:ext cx="713481" cy="7566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41" y="4974489"/>
            <a:ext cx="713481" cy="7566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50" y="2746245"/>
            <a:ext cx="713481" cy="7566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37" y="2746245"/>
            <a:ext cx="713481" cy="7566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87" y="3028923"/>
            <a:ext cx="713481" cy="7566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74" y="3122410"/>
            <a:ext cx="713481" cy="7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8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6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apples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90" y="3730141"/>
            <a:ext cx="954589" cy="1012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93" y="3625483"/>
            <a:ext cx="954589" cy="1012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27" y="3637366"/>
            <a:ext cx="954589" cy="1012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33" y="4080124"/>
            <a:ext cx="954589" cy="1012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20" y="4148654"/>
            <a:ext cx="954589" cy="10122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29" y="4082833"/>
            <a:ext cx="954589" cy="10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9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Instructions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473773"/>
            <a:ext cx="5443982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Teddy is getting ready for a teddy bears’ picnic.</a:t>
            </a:r>
          </a:p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Can you help Teddy find the things he needs?</a:t>
            </a:r>
          </a:p>
          <a:p>
            <a:pPr marL="114300" indent="0" algn="ctr">
              <a:buNone/>
            </a:pPr>
            <a:endParaRPr lang="en-GB" dirty="0">
              <a:latin typeface="Twinkl" pitchFamily="50" charset="0"/>
            </a:endParaRPr>
          </a:p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Each slide shows some food Teddy needs for the picnic.</a:t>
            </a:r>
          </a:p>
          <a:p>
            <a:pPr marL="114300" indent="0" algn="ctr">
              <a:buNone/>
            </a:pPr>
            <a:endParaRPr lang="en-GB" dirty="0">
              <a:latin typeface="Twinkl" pitchFamily="50" charset="0"/>
            </a:endParaRPr>
          </a:p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Carefully, count how many items there are on each plate and click on the plate matching the amount that Teddy needs.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27" y="1473201"/>
            <a:ext cx="1857439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29395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7</a:t>
            </a:r>
            <a:r>
              <a:rPr lang="en-GB" b="0" dirty="0">
                <a:latin typeface="Twinkl" pitchFamily="50" charset="0"/>
              </a:rPr>
              <a:t> oranges.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7 oranges.</a:t>
            </a:r>
            <a:endParaRPr lang="en-GB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92" y="4746612"/>
            <a:ext cx="690115" cy="708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00" y="4746611"/>
            <a:ext cx="690115" cy="7088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08" y="4746610"/>
            <a:ext cx="690115" cy="7088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16" y="4746609"/>
            <a:ext cx="690115" cy="7088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94" y="5101043"/>
            <a:ext cx="690115" cy="7088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04" y="5101043"/>
            <a:ext cx="690115" cy="7088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16" y="5101042"/>
            <a:ext cx="690115" cy="7088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01" y="4746607"/>
            <a:ext cx="690115" cy="7088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63" y="4714180"/>
            <a:ext cx="690115" cy="7088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25" y="4681753"/>
            <a:ext cx="690115" cy="7088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06" y="5068614"/>
            <a:ext cx="690115" cy="7088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70" y="5068613"/>
            <a:ext cx="690115" cy="7088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06" y="3008572"/>
            <a:ext cx="690115" cy="7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7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oranges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94" y="3806057"/>
            <a:ext cx="862643" cy="8860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36" y="3795411"/>
            <a:ext cx="862643" cy="8860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09" y="3770453"/>
            <a:ext cx="862643" cy="8860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11" y="3770453"/>
            <a:ext cx="862643" cy="8860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00" y="4235143"/>
            <a:ext cx="862643" cy="8860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52" y="4300957"/>
            <a:ext cx="862643" cy="8860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63" y="4264321"/>
            <a:ext cx="862643" cy="8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4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70235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8</a:t>
            </a:r>
            <a:r>
              <a:rPr lang="en-GB" b="0" dirty="0">
                <a:latin typeface="Twinkl" pitchFamily="50" charset="0"/>
              </a:rPr>
              <a:t> limes.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8 limes.</a:t>
            </a:r>
            <a:endParaRPr lang="en-GB" sz="2000" b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2794607" y="4669026"/>
            <a:ext cx="1197530" cy="1197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3673195" y="4761040"/>
            <a:ext cx="1197530" cy="1197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6024065" y="4500400"/>
            <a:ext cx="1002642" cy="10026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6902652" y="4444889"/>
            <a:ext cx="1002642" cy="10026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7462519" y="4691754"/>
            <a:ext cx="1002642" cy="10026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5582167" y="4651686"/>
            <a:ext cx="1002642" cy="10026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6446690" y="4721276"/>
            <a:ext cx="1002642" cy="10026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7006556" y="4858484"/>
            <a:ext cx="1002642" cy="10026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5980309" y="5025215"/>
            <a:ext cx="1002642" cy="10026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6672264" y="5159998"/>
            <a:ext cx="1002642" cy="10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8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limes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4661136" y="3612449"/>
            <a:ext cx="1168211" cy="11682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5539723" y="3556938"/>
            <a:ext cx="1168211" cy="11682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6099590" y="3803803"/>
            <a:ext cx="1168211" cy="11682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4219238" y="3763735"/>
            <a:ext cx="1168211" cy="11682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5083761" y="3833325"/>
            <a:ext cx="1168211" cy="11682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5643627" y="3970533"/>
            <a:ext cx="1168211" cy="116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4617380" y="4137264"/>
            <a:ext cx="1168211" cy="116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326">
            <a:off x="5309335" y="4272047"/>
            <a:ext cx="1168211" cy="11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8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2809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9</a:t>
            </a:r>
            <a:r>
              <a:rPr lang="en-GB" b="0" dirty="0">
                <a:latin typeface="Twinkl" pitchFamily="50" charset="0"/>
              </a:rPr>
              <a:t> sweets.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9 sweets.</a:t>
            </a:r>
            <a:endParaRPr lang="en-GB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01" y="2900913"/>
            <a:ext cx="495930" cy="4944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67" y="2774741"/>
            <a:ext cx="495930" cy="4944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68" y="3261090"/>
            <a:ext cx="495930" cy="4944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62" y="3359310"/>
            <a:ext cx="495930" cy="494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01" y="2992359"/>
            <a:ext cx="495930" cy="4944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58" y="3019805"/>
            <a:ext cx="495930" cy="4944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52" y="3344225"/>
            <a:ext cx="495930" cy="4944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20" y="3399349"/>
            <a:ext cx="495930" cy="4944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44" y="3201597"/>
            <a:ext cx="495930" cy="4944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28" y="5180278"/>
            <a:ext cx="495930" cy="4944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5" y="5180278"/>
            <a:ext cx="495930" cy="4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59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9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sweets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3" y="3961657"/>
            <a:ext cx="629800" cy="627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18" y="3894833"/>
            <a:ext cx="629800" cy="627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90" y="4321834"/>
            <a:ext cx="629800" cy="627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84" y="4420054"/>
            <a:ext cx="629800" cy="627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57" y="4066407"/>
            <a:ext cx="629800" cy="627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89" y="4127770"/>
            <a:ext cx="629800" cy="627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08" y="4418273"/>
            <a:ext cx="629800" cy="627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53" y="4511477"/>
            <a:ext cx="629800" cy="627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00" y="4275645"/>
            <a:ext cx="629800" cy="6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30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58891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1</a:t>
            </a:r>
            <a:r>
              <a:rPr lang="en-GB" b="0" dirty="0">
                <a:latin typeface="Twinkl" pitchFamily="50" charset="0"/>
              </a:rPr>
              <a:t> pie.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184587" y="1408994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7" y="2953632"/>
            <a:ext cx="2582328" cy="974826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19" y="4900776"/>
            <a:ext cx="2582328" cy="974826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92" y="4900776"/>
            <a:ext cx="2582328" cy="974826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9" y="1465066"/>
            <a:ext cx="8220074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1 pie.</a:t>
            </a:r>
            <a:endParaRPr lang="en-GB" sz="2000" b="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74" y="2920313"/>
            <a:ext cx="1111233" cy="7475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23" y="4661795"/>
            <a:ext cx="1111233" cy="7475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12" y="4640687"/>
            <a:ext cx="1111233" cy="7475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83" y="5035546"/>
            <a:ext cx="1111233" cy="7475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5" y="4900776"/>
            <a:ext cx="1111233" cy="7475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55" y="4900776"/>
            <a:ext cx="1111233" cy="7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0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10</a:t>
            </a:r>
            <a:r>
              <a:rPr lang="en-GB" b="0" dirty="0">
                <a:latin typeface="Twinkl" pitchFamily="50" charset="0"/>
              </a:rPr>
              <a:t> strawberries.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10 strawberries.</a:t>
            </a:r>
            <a:endParaRPr lang="en-GB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68" y="2642866"/>
            <a:ext cx="612673" cy="6215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80" y="2631322"/>
            <a:ext cx="612673" cy="621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03" y="3106704"/>
            <a:ext cx="612673" cy="621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35" y="2984895"/>
            <a:ext cx="612673" cy="621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28" y="2807652"/>
            <a:ext cx="612673" cy="621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31" y="2942580"/>
            <a:ext cx="612673" cy="6215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54" y="3080034"/>
            <a:ext cx="612673" cy="6215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37" y="3253345"/>
            <a:ext cx="612673" cy="6215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27" y="3066608"/>
            <a:ext cx="612673" cy="6215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42" y="4848260"/>
            <a:ext cx="612673" cy="6215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38" y="3222082"/>
            <a:ext cx="612673" cy="6215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03" y="5043733"/>
            <a:ext cx="612673" cy="6215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77" y="4818319"/>
            <a:ext cx="612673" cy="6215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0" y="5144716"/>
            <a:ext cx="612673" cy="6215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87" y="5167459"/>
            <a:ext cx="612673" cy="6215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03" y="4762648"/>
            <a:ext cx="612673" cy="6215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18" y="5129085"/>
            <a:ext cx="612673" cy="6215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76" y="4732968"/>
            <a:ext cx="612673" cy="6215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41" y="4747715"/>
            <a:ext cx="612673" cy="6215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26" y="5129084"/>
            <a:ext cx="612673" cy="6215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50" y="5074078"/>
            <a:ext cx="612673" cy="6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10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strawberries on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Finish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10" y="3744680"/>
            <a:ext cx="819823" cy="831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26" y="3654510"/>
            <a:ext cx="819823" cy="8398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19" y="4247578"/>
            <a:ext cx="819823" cy="8316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49" y="4050748"/>
            <a:ext cx="819823" cy="8316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5" y="3667217"/>
            <a:ext cx="819823" cy="8316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54" y="3826812"/>
            <a:ext cx="819823" cy="8316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86" y="4160342"/>
            <a:ext cx="819823" cy="8316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2" y="4361039"/>
            <a:ext cx="819823" cy="8316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41" y="4081944"/>
            <a:ext cx="819823" cy="8316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85" y="4393525"/>
            <a:ext cx="819823" cy="8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52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598582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644" y="1851309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is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pie on this plate.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42" y="3812331"/>
            <a:ext cx="1673252" cy="11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6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9776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2</a:t>
            </a:r>
            <a:r>
              <a:rPr lang="en-GB" b="0" dirty="0">
                <a:latin typeface="Twinkl" pitchFamily="50" charset="0"/>
              </a:rPr>
              <a:t> bananas.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208158" y="1473201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7" y="2953632"/>
            <a:ext cx="2582328" cy="974826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19" y="4900776"/>
            <a:ext cx="2582328" cy="974826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92" y="4900776"/>
            <a:ext cx="2582328" cy="974826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538435" y="1465066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2 bananas.</a:t>
            </a:r>
            <a:endParaRPr lang="en-GB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80" y="4093225"/>
            <a:ext cx="1920240" cy="13574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92" y="4301801"/>
            <a:ext cx="1920240" cy="1357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32" y="4307840"/>
            <a:ext cx="1920240" cy="13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1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bananas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87" y="3502568"/>
            <a:ext cx="1920240" cy="1357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3711144"/>
            <a:ext cx="1920240" cy="13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5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3807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3</a:t>
            </a:r>
            <a:r>
              <a:rPr lang="en-GB" b="0" dirty="0">
                <a:latin typeface="Twinkl" pitchFamily="50" charset="0"/>
              </a:rPr>
              <a:t> pears.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/>
          <a:stretch/>
        </p:blipFill>
        <p:spPr>
          <a:xfrm>
            <a:off x="208158" y="1473201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7" y="2953632"/>
            <a:ext cx="2582328" cy="974826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19" y="4900776"/>
            <a:ext cx="2582328" cy="974826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92" y="4900776"/>
            <a:ext cx="2582328" cy="974826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538435" y="1465066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3 pears.</a:t>
            </a:r>
            <a:endParaRPr lang="en-GB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98" y="2310305"/>
            <a:ext cx="894634" cy="1329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34" y="2421020"/>
            <a:ext cx="894634" cy="1329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05" y="2379156"/>
            <a:ext cx="894634" cy="1329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09" y="4187364"/>
            <a:ext cx="894634" cy="13290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0" y="4195489"/>
            <a:ext cx="894634" cy="1329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26" y="4371014"/>
            <a:ext cx="894634" cy="13290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83" y="4371013"/>
            <a:ext cx="894634" cy="13290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39" y="4208265"/>
            <a:ext cx="894634" cy="13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297</TotalTime>
  <Words>350</Words>
  <Application>Microsoft Office PowerPoint</Application>
  <PresentationFormat>On-screen Show (4:3)</PresentationFormat>
  <Paragraphs>67</Paragraphs>
  <Slides>33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Twinkl</vt:lpstr>
      <vt:lpstr>Arial</vt:lpstr>
      <vt:lpstr>Office Theme</vt:lpstr>
      <vt:lpstr>PowerPoint Presentation</vt:lpstr>
      <vt:lpstr>Instructions</vt:lpstr>
      <vt:lpstr>I would like 1 pie.</vt:lpstr>
      <vt:lpstr>Great! There is 1 pie on this plate. </vt:lpstr>
      <vt:lpstr>Try again.</vt:lpstr>
      <vt:lpstr>I would like 2 bananas.</vt:lpstr>
      <vt:lpstr>Great! There are 2 bananas on this plate.</vt:lpstr>
      <vt:lpstr>Try again.</vt:lpstr>
      <vt:lpstr>I would like 3 pears.</vt:lpstr>
      <vt:lpstr>Great! There are 3 pears on this plate.</vt:lpstr>
      <vt:lpstr>Try again.</vt:lpstr>
      <vt:lpstr>I would like 4 sandwiches.</vt:lpstr>
      <vt:lpstr>Great! There are 4 sandwiches on  this plate.</vt:lpstr>
      <vt:lpstr>Try again.</vt:lpstr>
      <vt:lpstr>I would like 5 cakes.</vt:lpstr>
      <vt:lpstr>Great! There are 5 cakes on this plate.</vt:lpstr>
      <vt:lpstr>Try again.</vt:lpstr>
      <vt:lpstr>I would like 6 apples.</vt:lpstr>
      <vt:lpstr>Great! There are 6 apples on this plate.</vt:lpstr>
      <vt:lpstr>Try again.</vt:lpstr>
      <vt:lpstr>I would like 7 oranges.</vt:lpstr>
      <vt:lpstr>Great! There are 7 oranges on this plate.</vt:lpstr>
      <vt:lpstr>Try again.</vt:lpstr>
      <vt:lpstr>I would like 8 limes.</vt:lpstr>
      <vt:lpstr>Great! There are 8  limes on this plate.</vt:lpstr>
      <vt:lpstr>Try again.</vt:lpstr>
      <vt:lpstr>I would like 9 sweets.</vt:lpstr>
      <vt:lpstr>Great! There are 9 sweets on this plate.</vt:lpstr>
      <vt:lpstr>Try again.</vt:lpstr>
      <vt:lpstr>I would like 10 strawberries.</vt:lpstr>
      <vt:lpstr>Great! There are 10 strawberries on  this plate.</vt:lpstr>
      <vt:lpstr>Try again.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francescamckay77@gmail.com</cp:lastModifiedBy>
  <cp:revision>16</cp:revision>
  <dcterms:created xsi:type="dcterms:W3CDTF">2018-11-27T10:55:18Z</dcterms:created>
  <dcterms:modified xsi:type="dcterms:W3CDTF">2020-06-01T08:20:39Z</dcterms:modified>
</cp:coreProperties>
</file>