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5562600" cy="7791450"/>
  <p:notesSz cx="6735763" cy="9866313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>
      <p:cViewPr varScale="1">
        <p:scale>
          <a:sx n="73" d="100"/>
          <a:sy n="73" d="100"/>
        </p:scale>
        <p:origin x="2706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17195" y="2415349"/>
            <a:ext cx="4728210" cy="1636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34390" y="4363212"/>
            <a:ext cx="3893820" cy="19478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CD1719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rgbClr val="1D1D1B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CD1719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78130" y="1792033"/>
            <a:ext cx="2419731" cy="51423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864739" y="1792033"/>
            <a:ext cx="2419731" cy="51423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4/23/2025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CD1719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4/23/2025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4/23/2025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7.png"/><Relationship Id="rId18" Type="http://schemas.openxmlformats.org/officeDocument/2006/relationships/image" Target="../media/image1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12" Type="http://schemas.openxmlformats.org/officeDocument/2006/relationships/image" Target="../media/image6.png"/><Relationship Id="rId17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9.png"/><Relationship Id="rId10" Type="http://schemas.openxmlformats.org/officeDocument/2006/relationships/image" Target="../media/image4.png"/><Relationship Id="rId19" Type="http://schemas.openxmlformats.org/officeDocument/2006/relationships/image" Target="../media/image13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Relationship Id="rId14" Type="http://schemas.openxmlformats.org/officeDocument/2006/relationships/image" Target="../media/image8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0136" y="0"/>
            <a:ext cx="5532031" cy="1390192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1207899" y="6678"/>
            <a:ext cx="2741295" cy="2349500"/>
          </a:xfrm>
          <a:custGeom>
            <a:avLst/>
            <a:gdLst/>
            <a:ahLst/>
            <a:cxnLst/>
            <a:rect l="l" t="t" r="r" b="b"/>
            <a:pathLst>
              <a:path w="2741295" h="2349500">
                <a:moveTo>
                  <a:pt x="1789171" y="1600200"/>
                </a:moveTo>
                <a:lnTo>
                  <a:pt x="868119" y="1600200"/>
                </a:lnTo>
                <a:lnTo>
                  <a:pt x="881575" y="1625600"/>
                </a:lnTo>
                <a:lnTo>
                  <a:pt x="888511" y="1638300"/>
                </a:lnTo>
                <a:lnTo>
                  <a:pt x="889516" y="1663700"/>
                </a:lnTo>
                <a:lnTo>
                  <a:pt x="885178" y="1701800"/>
                </a:lnTo>
                <a:lnTo>
                  <a:pt x="876085" y="1727200"/>
                </a:lnTo>
                <a:lnTo>
                  <a:pt x="862825" y="1765300"/>
                </a:lnTo>
                <a:lnTo>
                  <a:pt x="845987" y="1803400"/>
                </a:lnTo>
                <a:lnTo>
                  <a:pt x="826160" y="1854200"/>
                </a:lnTo>
                <a:lnTo>
                  <a:pt x="803931" y="1892300"/>
                </a:lnTo>
                <a:lnTo>
                  <a:pt x="779888" y="1930400"/>
                </a:lnTo>
                <a:lnTo>
                  <a:pt x="754621" y="1981200"/>
                </a:lnTo>
                <a:lnTo>
                  <a:pt x="702765" y="2057400"/>
                </a:lnTo>
                <a:lnTo>
                  <a:pt x="677353" y="2095500"/>
                </a:lnTo>
                <a:lnTo>
                  <a:pt x="653069" y="2133600"/>
                </a:lnTo>
                <a:lnTo>
                  <a:pt x="630502" y="2171700"/>
                </a:lnTo>
                <a:lnTo>
                  <a:pt x="610239" y="2197100"/>
                </a:lnTo>
                <a:lnTo>
                  <a:pt x="582030" y="2247900"/>
                </a:lnTo>
                <a:lnTo>
                  <a:pt x="567863" y="2286000"/>
                </a:lnTo>
                <a:lnTo>
                  <a:pt x="565626" y="2324100"/>
                </a:lnTo>
                <a:lnTo>
                  <a:pt x="573203" y="2336800"/>
                </a:lnTo>
                <a:lnTo>
                  <a:pt x="588480" y="2349500"/>
                </a:lnTo>
                <a:lnTo>
                  <a:pt x="633677" y="2349500"/>
                </a:lnTo>
                <a:lnTo>
                  <a:pt x="684303" y="2324100"/>
                </a:lnTo>
                <a:lnTo>
                  <a:pt x="721131" y="2273300"/>
                </a:lnTo>
                <a:lnTo>
                  <a:pt x="740192" y="2235200"/>
                </a:lnTo>
                <a:lnTo>
                  <a:pt x="762987" y="2197100"/>
                </a:lnTo>
                <a:lnTo>
                  <a:pt x="817538" y="2108200"/>
                </a:lnTo>
                <a:lnTo>
                  <a:pt x="848172" y="2057400"/>
                </a:lnTo>
                <a:lnTo>
                  <a:pt x="880295" y="2006600"/>
                </a:lnTo>
                <a:lnTo>
                  <a:pt x="913349" y="1955800"/>
                </a:lnTo>
                <a:lnTo>
                  <a:pt x="979999" y="1854200"/>
                </a:lnTo>
                <a:lnTo>
                  <a:pt x="1012474" y="1803400"/>
                </a:lnTo>
                <a:lnTo>
                  <a:pt x="1043635" y="1752600"/>
                </a:lnTo>
                <a:lnTo>
                  <a:pt x="1072919" y="1714500"/>
                </a:lnTo>
                <a:lnTo>
                  <a:pt x="1099766" y="1676400"/>
                </a:lnTo>
                <a:lnTo>
                  <a:pt x="1123616" y="1651000"/>
                </a:lnTo>
                <a:lnTo>
                  <a:pt x="1143906" y="1625600"/>
                </a:lnTo>
                <a:lnTo>
                  <a:pt x="1164635" y="1612900"/>
                </a:lnTo>
                <a:lnTo>
                  <a:pt x="1805426" y="1612900"/>
                </a:lnTo>
                <a:lnTo>
                  <a:pt x="1789171" y="1600200"/>
                </a:lnTo>
                <a:close/>
              </a:path>
              <a:path w="2741295" h="2349500">
                <a:moveTo>
                  <a:pt x="1503200" y="1612900"/>
                </a:moveTo>
                <a:lnTo>
                  <a:pt x="1187461" y="1612900"/>
                </a:lnTo>
                <a:lnTo>
                  <a:pt x="1211979" y="1625600"/>
                </a:lnTo>
                <a:lnTo>
                  <a:pt x="1237783" y="1651000"/>
                </a:lnTo>
                <a:lnTo>
                  <a:pt x="1264467" y="1676400"/>
                </a:lnTo>
                <a:lnTo>
                  <a:pt x="1291627" y="1714500"/>
                </a:lnTo>
                <a:lnTo>
                  <a:pt x="1318858" y="1765300"/>
                </a:lnTo>
                <a:lnTo>
                  <a:pt x="1345753" y="1803400"/>
                </a:lnTo>
                <a:lnTo>
                  <a:pt x="1371907" y="1854200"/>
                </a:lnTo>
                <a:lnTo>
                  <a:pt x="1396916" y="1905000"/>
                </a:lnTo>
                <a:lnTo>
                  <a:pt x="1420372" y="1955800"/>
                </a:lnTo>
                <a:lnTo>
                  <a:pt x="1441873" y="2006600"/>
                </a:lnTo>
                <a:lnTo>
                  <a:pt x="1461010" y="2057400"/>
                </a:lnTo>
                <a:lnTo>
                  <a:pt x="1477381" y="2095500"/>
                </a:lnTo>
                <a:lnTo>
                  <a:pt x="1490578" y="2133600"/>
                </a:lnTo>
                <a:lnTo>
                  <a:pt x="1516316" y="2197100"/>
                </a:lnTo>
                <a:lnTo>
                  <a:pt x="1542861" y="2235200"/>
                </a:lnTo>
                <a:lnTo>
                  <a:pt x="1589459" y="2273300"/>
                </a:lnTo>
                <a:lnTo>
                  <a:pt x="1605051" y="2260600"/>
                </a:lnTo>
                <a:lnTo>
                  <a:pt x="1612534" y="2235200"/>
                </a:lnTo>
                <a:lnTo>
                  <a:pt x="1609679" y="2197100"/>
                </a:lnTo>
                <a:lnTo>
                  <a:pt x="1601686" y="2171700"/>
                </a:lnTo>
                <a:lnTo>
                  <a:pt x="1588818" y="2133600"/>
                </a:lnTo>
                <a:lnTo>
                  <a:pt x="1572395" y="2095500"/>
                </a:lnTo>
                <a:lnTo>
                  <a:pt x="1553739" y="2057400"/>
                </a:lnTo>
                <a:lnTo>
                  <a:pt x="1534171" y="2006600"/>
                </a:lnTo>
                <a:lnTo>
                  <a:pt x="1515010" y="1955800"/>
                </a:lnTo>
                <a:lnTo>
                  <a:pt x="1497578" y="1905000"/>
                </a:lnTo>
                <a:lnTo>
                  <a:pt x="1483195" y="1854200"/>
                </a:lnTo>
                <a:lnTo>
                  <a:pt x="1473183" y="1803400"/>
                </a:lnTo>
                <a:lnTo>
                  <a:pt x="1468862" y="1752600"/>
                </a:lnTo>
                <a:lnTo>
                  <a:pt x="1471553" y="1701800"/>
                </a:lnTo>
                <a:lnTo>
                  <a:pt x="1482577" y="1651000"/>
                </a:lnTo>
                <a:lnTo>
                  <a:pt x="1491364" y="1625600"/>
                </a:lnTo>
                <a:lnTo>
                  <a:pt x="1503200" y="1612900"/>
                </a:lnTo>
                <a:close/>
              </a:path>
              <a:path w="2741295" h="2349500">
                <a:moveTo>
                  <a:pt x="1805426" y="1612900"/>
                </a:moveTo>
                <a:lnTo>
                  <a:pt x="1555566" y="1612900"/>
                </a:lnTo>
                <a:lnTo>
                  <a:pt x="1578160" y="1625600"/>
                </a:lnTo>
                <a:lnTo>
                  <a:pt x="1603082" y="1638300"/>
                </a:lnTo>
                <a:lnTo>
                  <a:pt x="1630190" y="1663700"/>
                </a:lnTo>
                <a:lnTo>
                  <a:pt x="1659338" y="1676400"/>
                </a:lnTo>
                <a:lnTo>
                  <a:pt x="1690384" y="1701800"/>
                </a:lnTo>
                <a:lnTo>
                  <a:pt x="1723181" y="1727200"/>
                </a:lnTo>
                <a:lnTo>
                  <a:pt x="1757588" y="1765300"/>
                </a:lnTo>
                <a:lnTo>
                  <a:pt x="1793459" y="1790700"/>
                </a:lnTo>
                <a:lnTo>
                  <a:pt x="1830650" y="1828800"/>
                </a:lnTo>
                <a:lnTo>
                  <a:pt x="1869018" y="1866900"/>
                </a:lnTo>
                <a:lnTo>
                  <a:pt x="1908417" y="1892300"/>
                </a:lnTo>
                <a:lnTo>
                  <a:pt x="1948705" y="1930400"/>
                </a:lnTo>
                <a:lnTo>
                  <a:pt x="1989737" y="1968500"/>
                </a:lnTo>
                <a:lnTo>
                  <a:pt x="2031369" y="1993900"/>
                </a:lnTo>
                <a:lnTo>
                  <a:pt x="2073456" y="2032000"/>
                </a:lnTo>
                <a:lnTo>
                  <a:pt x="2115855" y="2057400"/>
                </a:lnTo>
                <a:lnTo>
                  <a:pt x="2158422" y="2095500"/>
                </a:lnTo>
                <a:lnTo>
                  <a:pt x="2243482" y="2146300"/>
                </a:lnTo>
                <a:lnTo>
                  <a:pt x="2285687" y="2159000"/>
                </a:lnTo>
                <a:lnTo>
                  <a:pt x="2327483" y="2184400"/>
                </a:lnTo>
                <a:lnTo>
                  <a:pt x="2389410" y="2197100"/>
                </a:lnTo>
                <a:lnTo>
                  <a:pt x="2440605" y="2209800"/>
                </a:lnTo>
                <a:lnTo>
                  <a:pt x="2481777" y="2222500"/>
                </a:lnTo>
                <a:lnTo>
                  <a:pt x="2513634" y="2222500"/>
                </a:lnTo>
                <a:lnTo>
                  <a:pt x="2536888" y="2209800"/>
                </a:lnTo>
                <a:lnTo>
                  <a:pt x="2552246" y="2197100"/>
                </a:lnTo>
                <a:lnTo>
                  <a:pt x="2560417" y="2184400"/>
                </a:lnTo>
                <a:lnTo>
                  <a:pt x="2562112" y="2171700"/>
                </a:lnTo>
                <a:lnTo>
                  <a:pt x="2558039" y="2159000"/>
                </a:lnTo>
                <a:lnTo>
                  <a:pt x="2548908" y="2133600"/>
                </a:lnTo>
                <a:lnTo>
                  <a:pt x="2535427" y="2108200"/>
                </a:lnTo>
                <a:lnTo>
                  <a:pt x="2518306" y="2095500"/>
                </a:lnTo>
                <a:lnTo>
                  <a:pt x="2498255" y="2070100"/>
                </a:lnTo>
                <a:lnTo>
                  <a:pt x="2475982" y="2057400"/>
                </a:lnTo>
                <a:lnTo>
                  <a:pt x="2452197" y="2044700"/>
                </a:lnTo>
                <a:lnTo>
                  <a:pt x="2427609" y="2032000"/>
                </a:lnTo>
                <a:lnTo>
                  <a:pt x="2397141" y="2019300"/>
                </a:lnTo>
                <a:lnTo>
                  <a:pt x="2362681" y="1993900"/>
                </a:lnTo>
                <a:lnTo>
                  <a:pt x="2324778" y="1981200"/>
                </a:lnTo>
                <a:lnTo>
                  <a:pt x="2283984" y="1943100"/>
                </a:lnTo>
                <a:lnTo>
                  <a:pt x="2240847" y="1917700"/>
                </a:lnTo>
                <a:lnTo>
                  <a:pt x="2195918" y="1879600"/>
                </a:lnTo>
                <a:lnTo>
                  <a:pt x="2149746" y="1854200"/>
                </a:lnTo>
                <a:lnTo>
                  <a:pt x="2009273" y="1739900"/>
                </a:lnTo>
                <a:lnTo>
                  <a:pt x="1963629" y="1714500"/>
                </a:lnTo>
                <a:lnTo>
                  <a:pt x="1919492" y="1676400"/>
                </a:lnTo>
                <a:lnTo>
                  <a:pt x="1877411" y="1651000"/>
                </a:lnTo>
                <a:lnTo>
                  <a:pt x="1837936" y="1638300"/>
                </a:lnTo>
                <a:lnTo>
                  <a:pt x="1805426" y="1612900"/>
                </a:lnTo>
                <a:close/>
              </a:path>
              <a:path w="2741295" h="2349500">
                <a:moveTo>
                  <a:pt x="2393009" y="1193800"/>
                </a:moveTo>
                <a:lnTo>
                  <a:pt x="556423" y="1193800"/>
                </a:lnTo>
                <a:lnTo>
                  <a:pt x="527941" y="1206500"/>
                </a:lnTo>
                <a:lnTo>
                  <a:pt x="506614" y="1219200"/>
                </a:lnTo>
                <a:lnTo>
                  <a:pt x="494931" y="1231900"/>
                </a:lnTo>
                <a:lnTo>
                  <a:pt x="495385" y="1244600"/>
                </a:lnTo>
                <a:lnTo>
                  <a:pt x="510464" y="1257300"/>
                </a:lnTo>
                <a:lnTo>
                  <a:pt x="542661" y="1270000"/>
                </a:lnTo>
                <a:lnTo>
                  <a:pt x="594466" y="1282700"/>
                </a:lnTo>
                <a:lnTo>
                  <a:pt x="643969" y="1295400"/>
                </a:lnTo>
                <a:lnTo>
                  <a:pt x="679059" y="1320800"/>
                </a:lnTo>
                <a:lnTo>
                  <a:pt x="701231" y="1346200"/>
                </a:lnTo>
                <a:lnTo>
                  <a:pt x="711979" y="1371600"/>
                </a:lnTo>
                <a:lnTo>
                  <a:pt x="712797" y="1409700"/>
                </a:lnTo>
                <a:lnTo>
                  <a:pt x="705180" y="1435100"/>
                </a:lnTo>
                <a:lnTo>
                  <a:pt x="690621" y="1473200"/>
                </a:lnTo>
                <a:lnTo>
                  <a:pt x="646656" y="1524000"/>
                </a:lnTo>
                <a:lnTo>
                  <a:pt x="566005" y="1574800"/>
                </a:lnTo>
                <a:lnTo>
                  <a:pt x="536392" y="1587500"/>
                </a:lnTo>
                <a:lnTo>
                  <a:pt x="501033" y="1612900"/>
                </a:lnTo>
                <a:lnTo>
                  <a:pt x="461969" y="1625600"/>
                </a:lnTo>
                <a:lnTo>
                  <a:pt x="421242" y="1663700"/>
                </a:lnTo>
                <a:lnTo>
                  <a:pt x="380893" y="1689100"/>
                </a:lnTo>
                <a:lnTo>
                  <a:pt x="342963" y="1727200"/>
                </a:lnTo>
                <a:lnTo>
                  <a:pt x="309493" y="1752600"/>
                </a:lnTo>
                <a:lnTo>
                  <a:pt x="282524" y="1790700"/>
                </a:lnTo>
                <a:lnTo>
                  <a:pt x="264098" y="1816100"/>
                </a:lnTo>
                <a:lnTo>
                  <a:pt x="256255" y="1841500"/>
                </a:lnTo>
                <a:lnTo>
                  <a:pt x="261037" y="1854200"/>
                </a:lnTo>
                <a:lnTo>
                  <a:pt x="280484" y="1866900"/>
                </a:lnTo>
                <a:lnTo>
                  <a:pt x="334186" y="1866900"/>
                </a:lnTo>
                <a:lnTo>
                  <a:pt x="365565" y="1854200"/>
                </a:lnTo>
                <a:lnTo>
                  <a:pt x="399570" y="1828800"/>
                </a:lnTo>
                <a:lnTo>
                  <a:pt x="435907" y="1803400"/>
                </a:lnTo>
                <a:lnTo>
                  <a:pt x="474281" y="1778000"/>
                </a:lnTo>
                <a:lnTo>
                  <a:pt x="514399" y="1739900"/>
                </a:lnTo>
                <a:lnTo>
                  <a:pt x="555965" y="1714500"/>
                </a:lnTo>
                <a:lnTo>
                  <a:pt x="598685" y="1689100"/>
                </a:lnTo>
                <a:lnTo>
                  <a:pt x="730827" y="1612900"/>
                </a:lnTo>
                <a:lnTo>
                  <a:pt x="775219" y="1600200"/>
                </a:lnTo>
                <a:lnTo>
                  <a:pt x="1789171" y="1600200"/>
                </a:lnTo>
                <a:lnTo>
                  <a:pt x="1759118" y="1562100"/>
                </a:lnTo>
                <a:lnTo>
                  <a:pt x="1744747" y="1524000"/>
                </a:lnTo>
                <a:lnTo>
                  <a:pt x="1743029" y="1485900"/>
                </a:lnTo>
                <a:lnTo>
                  <a:pt x="1750932" y="1447800"/>
                </a:lnTo>
                <a:lnTo>
                  <a:pt x="1765427" y="1409700"/>
                </a:lnTo>
                <a:lnTo>
                  <a:pt x="1783484" y="1384300"/>
                </a:lnTo>
                <a:lnTo>
                  <a:pt x="1802072" y="1358900"/>
                </a:lnTo>
                <a:lnTo>
                  <a:pt x="1818162" y="1333500"/>
                </a:lnTo>
                <a:lnTo>
                  <a:pt x="1832104" y="1320800"/>
                </a:lnTo>
                <a:lnTo>
                  <a:pt x="1856481" y="1320800"/>
                </a:lnTo>
                <a:lnTo>
                  <a:pt x="1890015" y="1308100"/>
                </a:lnTo>
                <a:lnTo>
                  <a:pt x="1931429" y="1295400"/>
                </a:lnTo>
                <a:lnTo>
                  <a:pt x="1979443" y="1282700"/>
                </a:lnTo>
                <a:lnTo>
                  <a:pt x="2032781" y="1270000"/>
                </a:lnTo>
                <a:lnTo>
                  <a:pt x="2090163" y="1257300"/>
                </a:lnTo>
                <a:lnTo>
                  <a:pt x="2393009" y="1193800"/>
                </a:lnTo>
                <a:close/>
              </a:path>
              <a:path w="2741295" h="2349500">
                <a:moveTo>
                  <a:pt x="66832" y="749300"/>
                </a:moveTo>
                <a:lnTo>
                  <a:pt x="31380" y="749300"/>
                </a:lnTo>
                <a:lnTo>
                  <a:pt x="5935" y="762000"/>
                </a:lnTo>
                <a:lnTo>
                  <a:pt x="0" y="774700"/>
                </a:lnTo>
                <a:lnTo>
                  <a:pt x="3090" y="787400"/>
                </a:lnTo>
                <a:lnTo>
                  <a:pt x="14666" y="812800"/>
                </a:lnTo>
                <a:lnTo>
                  <a:pt x="34185" y="825500"/>
                </a:lnTo>
                <a:lnTo>
                  <a:pt x="61106" y="850900"/>
                </a:lnTo>
                <a:lnTo>
                  <a:pt x="94885" y="876300"/>
                </a:lnTo>
                <a:lnTo>
                  <a:pt x="134982" y="901700"/>
                </a:lnTo>
                <a:lnTo>
                  <a:pt x="180854" y="927100"/>
                </a:lnTo>
                <a:lnTo>
                  <a:pt x="231960" y="952500"/>
                </a:lnTo>
                <a:lnTo>
                  <a:pt x="287757" y="977900"/>
                </a:lnTo>
                <a:lnTo>
                  <a:pt x="347704" y="1003300"/>
                </a:lnTo>
                <a:lnTo>
                  <a:pt x="411259" y="1016000"/>
                </a:lnTo>
                <a:lnTo>
                  <a:pt x="477880" y="1041400"/>
                </a:lnTo>
                <a:lnTo>
                  <a:pt x="558395" y="1066800"/>
                </a:lnTo>
                <a:lnTo>
                  <a:pt x="623776" y="1092200"/>
                </a:lnTo>
                <a:lnTo>
                  <a:pt x="674775" y="1117600"/>
                </a:lnTo>
                <a:lnTo>
                  <a:pt x="712142" y="1143000"/>
                </a:lnTo>
                <a:lnTo>
                  <a:pt x="736627" y="1155700"/>
                </a:lnTo>
                <a:lnTo>
                  <a:pt x="748980" y="1181100"/>
                </a:lnTo>
                <a:lnTo>
                  <a:pt x="749951" y="1193800"/>
                </a:lnTo>
                <a:lnTo>
                  <a:pt x="2447818" y="1193800"/>
                </a:lnTo>
                <a:lnTo>
                  <a:pt x="2497725" y="1181100"/>
                </a:lnTo>
                <a:lnTo>
                  <a:pt x="2541452" y="1181100"/>
                </a:lnTo>
                <a:lnTo>
                  <a:pt x="2609642" y="1168400"/>
                </a:lnTo>
                <a:lnTo>
                  <a:pt x="2663489" y="1143000"/>
                </a:lnTo>
                <a:lnTo>
                  <a:pt x="2703223" y="1130300"/>
                </a:lnTo>
                <a:lnTo>
                  <a:pt x="2179693" y="1130300"/>
                </a:lnTo>
                <a:lnTo>
                  <a:pt x="2124443" y="1117600"/>
                </a:lnTo>
                <a:lnTo>
                  <a:pt x="2111284" y="1104900"/>
                </a:lnTo>
                <a:lnTo>
                  <a:pt x="2128386" y="1092200"/>
                </a:lnTo>
                <a:lnTo>
                  <a:pt x="2163919" y="1079500"/>
                </a:lnTo>
                <a:lnTo>
                  <a:pt x="2195689" y="1066800"/>
                </a:lnTo>
                <a:lnTo>
                  <a:pt x="2231729" y="1066800"/>
                </a:lnTo>
                <a:lnTo>
                  <a:pt x="2264746" y="1054100"/>
                </a:lnTo>
                <a:lnTo>
                  <a:pt x="2287448" y="1041400"/>
                </a:lnTo>
                <a:lnTo>
                  <a:pt x="1822311" y="1041400"/>
                </a:lnTo>
                <a:lnTo>
                  <a:pt x="1805700" y="1028700"/>
                </a:lnTo>
                <a:lnTo>
                  <a:pt x="759808" y="1028700"/>
                </a:lnTo>
                <a:lnTo>
                  <a:pt x="724572" y="1016000"/>
                </a:lnTo>
                <a:lnTo>
                  <a:pt x="686135" y="1003300"/>
                </a:lnTo>
                <a:lnTo>
                  <a:pt x="645383" y="990600"/>
                </a:lnTo>
                <a:lnTo>
                  <a:pt x="603203" y="977900"/>
                </a:lnTo>
                <a:lnTo>
                  <a:pt x="560482" y="952500"/>
                </a:lnTo>
                <a:lnTo>
                  <a:pt x="476959" y="927100"/>
                </a:lnTo>
                <a:lnTo>
                  <a:pt x="437930" y="901700"/>
                </a:lnTo>
                <a:lnTo>
                  <a:pt x="401905" y="889000"/>
                </a:lnTo>
                <a:lnTo>
                  <a:pt x="369771" y="876300"/>
                </a:lnTo>
                <a:lnTo>
                  <a:pt x="342413" y="863600"/>
                </a:lnTo>
                <a:lnTo>
                  <a:pt x="320718" y="850900"/>
                </a:lnTo>
                <a:lnTo>
                  <a:pt x="212235" y="800100"/>
                </a:lnTo>
                <a:lnTo>
                  <a:pt x="159359" y="774700"/>
                </a:lnTo>
                <a:lnTo>
                  <a:pt x="110191" y="762000"/>
                </a:lnTo>
                <a:lnTo>
                  <a:pt x="66832" y="749300"/>
                </a:lnTo>
                <a:close/>
              </a:path>
              <a:path w="2741295" h="2349500">
                <a:moveTo>
                  <a:pt x="2725644" y="1066800"/>
                </a:moveTo>
                <a:lnTo>
                  <a:pt x="2566881" y="1066800"/>
                </a:lnTo>
                <a:lnTo>
                  <a:pt x="2321957" y="1117600"/>
                </a:lnTo>
                <a:lnTo>
                  <a:pt x="2266126" y="1117600"/>
                </a:lnTo>
                <a:lnTo>
                  <a:pt x="2217812" y="1130300"/>
                </a:lnTo>
                <a:lnTo>
                  <a:pt x="2703223" y="1130300"/>
                </a:lnTo>
                <a:lnTo>
                  <a:pt x="2729076" y="1117600"/>
                </a:lnTo>
                <a:lnTo>
                  <a:pt x="2741276" y="1092200"/>
                </a:lnTo>
                <a:lnTo>
                  <a:pt x="2740056" y="1079500"/>
                </a:lnTo>
                <a:lnTo>
                  <a:pt x="2725644" y="1066800"/>
                </a:lnTo>
                <a:close/>
              </a:path>
              <a:path w="2741295" h="2349500">
                <a:moveTo>
                  <a:pt x="2205703" y="952500"/>
                </a:moveTo>
                <a:lnTo>
                  <a:pt x="2159987" y="952500"/>
                </a:lnTo>
                <a:lnTo>
                  <a:pt x="2109193" y="965200"/>
                </a:lnTo>
                <a:lnTo>
                  <a:pt x="1949276" y="1003300"/>
                </a:lnTo>
                <a:lnTo>
                  <a:pt x="1901100" y="1028700"/>
                </a:lnTo>
                <a:lnTo>
                  <a:pt x="1859310" y="1041400"/>
                </a:lnTo>
                <a:lnTo>
                  <a:pt x="2287448" y="1041400"/>
                </a:lnTo>
                <a:lnTo>
                  <a:pt x="2292541" y="1028700"/>
                </a:lnTo>
                <a:lnTo>
                  <a:pt x="2272733" y="990600"/>
                </a:lnTo>
                <a:lnTo>
                  <a:pt x="2244049" y="965200"/>
                </a:lnTo>
                <a:lnTo>
                  <a:pt x="2205703" y="952500"/>
                </a:lnTo>
                <a:close/>
              </a:path>
              <a:path w="2741295" h="2349500">
                <a:moveTo>
                  <a:pt x="348437" y="419100"/>
                </a:moveTo>
                <a:lnTo>
                  <a:pt x="300994" y="419100"/>
                </a:lnTo>
                <a:lnTo>
                  <a:pt x="293874" y="431800"/>
                </a:lnTo>
                <a:lnTo>
                  <a:pt x="298517" y="444500"/>
                </a:lnTo>
                <a:lnTo>
                  <a:pt x="315445" y="469900"/>
                </a:lnTo>
                <a:lnTo>
                  <a:pt x="345178" y="482600"/>
                </a:lnTo>
                <a:lnTo>
                  <a:pt x="371589" y="508000"/>
                </a:lnTo>
                <a:lnTo>
                  <a:pt x="400370" y="520700"/>
                </a:lnTo>
                <a:lnTo>
                  <a:pt x="431334" y="546100"/>
                </a:lnTo>
                <a:lnTo>
                  <a:pt x="464297" y="584200"/>
                </a:lnTo>
                <a:lnTo>
                  <a:pt x="499070" y="609600"/>
                </a:lnTo>
                <a:lnTo>
                  <a:pt x="535468" y="647700"/>
                </a:lnTo>
                <a:lnTo>
                  <a:pt x="573305" y="685800"/>
                </a:lnTo>
                <a:lnTo>
                  <a:pt x="612393" y="723900"/>
                </a:lnTo>
                <a:lnTo>
                  <a:pt x="652547" y="762000"/>
                </a:lnTo>
                <a:lnTo>
                  <a:pt x="693581" y="800100"/>
                </a:lnTo>
                <a:lnTo>
                  <a:pt x="735308" y="850900"/>
                </a:lnTo>
                <a:lnTo>
                  <a:pt x="820094" y="952500"/>
                </a:lnTo>
                <a:lnTo>
                  <a:pt x="842376" y="977900"/>
                </a:lnTo>
                <a:lnTo>
                  <a:pt x="854366" y="1003300"/>
                </a:lnTo>
                <a:lnTo>
                  <a:pt x="856950" y="1016000"/>
                </a:lnTo>
                <a:lnTo>
                  <a:pt x="851015" y="1028700"/>
                </a:lnTo>
                <a:lnTo>
                  <a:pt x="1805700" y="1028700"/>
                </a:lnTo>
                <a:lnTo>
                  <a:pt x="1805275" y="1003300"/>
                </a:lnTo>
                <a:lnTo>
                  <a:pt x="1816832" y="977900"/>
                </a:lnTo>
                <a:lnTo>
                  <a:pt x="1836168" y="952500"/>
                </a:lnTo>
                <a:lnTo>
                  <a:pt x="1859082" y="914400"/>
                </a:lnTo>
                <a:lnTo>
                  <a:pt x="1881370" y="901700"/>
                </a:lnTo>
                <a:lnTo>
                  <a:pt x="1900405" y="889000"/>
                </a:lnTo>
                <a:lnTo>
                  <a:pt x="1929520" y="863600"/>
                </a:lnTo>
                <a:lnTo>
                  <a:pt x="1941650" y="850900"/>
                </a:lnTo>
                <a:lnTo>
                  <a:pt x="982038" y="850900"/>
                </a:lnTo>
                <a:lnTo>
                  <a:pt x="962857" y="838200"/>
                </a:lnTo>
                <a:lnTo>
                  <a:pt x="938585" y="825500"/>
                </a:lnTo>
                <a:lnTo>
                  <a:pt x="909894" y="812800"/>
                </a:lnTo>
                <a:lnTo>
                  <a:pt x="877455" y="787400"/>
                </a:lnTo>
                <a:lnTo>
                  <a:pt x="841940" y="762000"/>
                </a:lnTo>
                <a:lnTo>
                  <a:pt x="804022" y="736600"/>
                </a:lnTo>
                <a:lnTo>
                  <a:pt x="764372" y="711200"/>
                </a:lnTo>
                <a:lnTo>
                  <a:pt x="723663" y="673100"/>
                </a:lnTo>
                <a:lnTo>
                  <a:pt x="682567" y="647700"/>
                </a:lnTo>
                <a:lnTo>
                  <a:pt x="641755" y="609600"/>
                </a:lnTo>
                <a:lnTo>
                  <a:pt x="601900" y="584200"/>
                </a:lnTo>
                <a:lnTo>
                  <a:pt x="563674" y="558800"/>
                </a:lnTo>
                <a:lnTo>
                  <a:pt x="527749" y="533400"/>
                </a:lnTo>
                <a:lnTo>
                  <a:pt x="494796" y="508000"/>
                </a:lnTo>
                <a:lnTo>
                  <a:pt x="436679" y="457200"/>
                </a:lnTo>
                <a:lnTo>
                  <a:pt x="387719" y="431800"/>
                </a:lnTo>
                <a:lnTo>
                  <a:pt x="348437" y="419100"/>
                </a:lnTo>
                <a:close/>
              </a:path>
              <a:path w="2741295" h="2349500">
                <a:moveTo>
                  <a:pt x="909394" y="596900"/>
                </a:moveTo>
                <a:lnTo>
                  <a:pt x="892560" y="609600"/>
                </a:lnTo>
                <a:lnTo>
                  <a:pt x="887746" y="622300"/>
                </a:lnTo>
                <a:lnTo>
                  <a:pt x="898074" y="647700"/>
                </a:lnTo>
                <a:lnTo>
                  <a:pt x="920994" y="673100"/>
                </a:lnTo>
                <a:lnTo>
                  <a:pt x="953953" y="723900"/>
                </a:lnTo>
                <a:lnTo>
                  <a:pt x="994402" y="800100"/>
                </a:lnTo>
                <a:lnTo>
                  <a:pt x="1002308" y="825500"/>
                </a:lnTo>
                <a:lnTo>
                  <a:pt x="1002435" y="838200"/>
                </a:lnTo>
                <a:lnTo>
                  <a:pt x="995454" y="850900"/>
                </a:lnTo>
                <a:lnTo>
                  <a:pt x="1941650" y="850900"/>
                </a:lnTo>
                <a:lnTo>
                  <a:pt x="1965911" y="825500"/>
                </a:lnTo>
                <a:lnTo>
                  <a:pt x="2006774" y="774700"/>
                </a:lnTo>
                <a:lnTo>
                  <a:pt x="2049306" y="723900"/>
                </a:lnTo>
                <a:lnTo>
                  <a:pt x="2080354" y="685800"/>
                </a:lnTo>
                <a:lnTo>
                  <a:pt x="1033950" y="685800"/>
                </a:lnTo>
                <a:lnTo>
                  <a:pt x="995829" y="673100"/>
                </a:lnTo>
                <a:lnTo>
                  <a:pt x="961829" y="647700"/>
                </a:lnTo>
                <a:lnTo>
                  <a:pt x="932750" y="622300"/>
                </a:lnTo>
                <a:lnTo>
                  <a:pt x="909394" y="596900"/>
                </a:lnTo>
                <a:close/>
              </a:path>
              <a:path w="2741295" h="2349500">
                <a:moveTo>
                  <a:pt x="1245781" y="0"/>
                </a:moveTo>
                <a:lnTo>
                  <a:pt x="1102786" y="0"/>
                </a:lnTo>
                <a:lnTo>
                  <a:pt x="1107235" y="25400"/>
                </a:lnTo>
                <a:lnTo>
                  <a:pt x="1112395" y="76200"/>
                </a:lnTo>
                <a:lnTo>
                  <a:pt x="1116080" y="139700"/>
                </a:lnTo>
                <a:lnTo>
                  <a:pt x="1118414" y="203200"/>
                </a:lnTo>
                <a:lnTo>
                  <a:pt x="1119524" y="266700"/>
                </a:lnTo>
                <a:lnTo>
                  <a:pt x="1119537" y="330200"/>
                </a:lnTo>
                <a:lnTo>
                  <a:pt x="1118579" y="393700"/>
                </a:lnTo>
                <a:lnTo>
                  <a:pt x="1116776" y="444500"/>
                </a:lnTo>
                <a:lnTo>
                  <a:pt x="1114254" y="495300"/>
                </a:lnTo>
                <a:lnTo>
                  <a:pt x="1111140" y="533400"/>
                </a:lnTo>
                <a:lnTo>
                  <a:pt x="1099610" y="609600"/>
                </a:lnTo>
                <a:lnTo>
                  <a:pt x="1090514" y="647700"/>
                </a:lnTo>
                <a:lnTo>
                  <a:pt x="1071538" y="685800"/>
                </a:lnTo>
                <a:lnTo>
                  <a:pt x="1761999" y="685800"/>
                </a:lnTo>
                <a:lnTo>
                  <a:pt x="1759229" y="673100"/>
                </a:lnTo>
                <a:lnTo>
                  <a:pt x="1475292" y="673100"/>
                </a:lnTo>
                <a:lnTo>
                  <a:pt x="1464233" y="660400"/>
                </a:lnTo>
                <a:lnTo>
                  <a:pt x="1462003" y="635000"/>
                </a:lnTo>
                <a:lnTo>
                  <a:pt x="1461627" y="622300"/>
                </a:lnTo>
                <a:lnTo>
                  <a:pt x="1282775" y="622300"/>
                </a:lnTo>
                <a:lnTo>
                  <a:pt x="1270564" y="609600"/>
                </a:lnTo>
                <a:lnTo>
                  <a:pt x="1264291" y="596900"/>
                </a:lnTo>
                <a:lnTo>
                  <a:pt x="1261541" y="558800"/>
                </a:lnTo>
                <a:lnTo>
                  <a:pt x="1259899" y="520700"/>
                </a:lnTo>
                <a:lnTo>
                  <a:pt x="1256949" y="469900"/>
                </a:lnTo>
                <a:lnTo>
                  <a:pt x="1253758" y="431800"/>
                </a:lnTo>
                <a:lnTo>
                  <a:pt x="1251050" y="393700"/>
                </a:lnTo>
                <a:lnTo>
                  <a:pt x="1248834" y="342900"/>
                </a:lnTo>
                <a:lnTo>
                  <a:pt x="1247116" y="279400"/>
                </a:lnTo>
                <a:lnTo>
                  <a:pt x="1245907" y="215900"/>
                </a:lnTo>
                <a:lnTo>
                  <a:pt x="1245214" y="165100"/>
                </a:lnTo>
                <a:lnTo>
                  <a:pt x="1245088" y="127000"/>
                </a:lnTo>
                <a:lnTo>
                  <a:pt x="1245137" y="101600"/>
                </a:lnTo>
                <a:lnTo>
                  <a:pt x="1245412" y="63500"/>
                </a:lnTo>
                <a:lnTo>
                  <a:pt x="1246319" y="12700"/>
                </a:lnTo>
                <a:lnTo>
                  <a:pt x="1245781" y="0"/>
                </a:lnTo>
                <a:close/>
              </a:path>
              <a:path w="2741295" h="2349500">
                <a:moveTo>
                  <a:pt x="2152851" y="482600"/>
                </a:moveTo>
                <a:lnTo>
                  <a:pt x="2081395" y="482600"/>
                </a:lnTo>
                <a:lnTo>
                  <a:pt x="2041352" y="508000"/>
                </a:lnTo>
                <a:lnTo>
                  <a:pt x="1999575" y="533400"/>
                </a:lnTo>
                <a:lnTo>
                  <a:pt x="1956922" y="584200"/>
                </a:lnTo>
                <a:lnTo>
                  <a:pt x="1921898" y="622300"/>
                </a:lnTo>
                <a:lnTo>
                  <a:pt x="1844868" y="673100"/>
                </a:lnTo>
                <a:lnTo>
                  <a:pt x="1809546" y="685800"/>
                </a:lnTo>
                <a:lnTo>
                  <a:pt x="2080354" y="685800"/>
                </a:lnTo>
                <a:lnTo>
                  <a:pt x="2090704" y="673100"/>
                </a:lnTo>
                <a:lnTo>
                  <a:pt x="2128163" y="622300"/>
                </a:lnTo>
                <a:lnTo>
                  <a:pt x="2158881" y="584200"/>
                </a:lnTo>
                <a:lnTo>
                  <a:pt x="2180054" y="546100"/>
                </a:lnTo>
                <a:lnTo>
                  <a:pt x="2188878" y="508000"/>
                </a:lnTo>
                <a:lnTo>
                  <a:pt x="2182550" y="495300"/>
                </a:lnTo>
                <a:lnTo>
                  <a:pt x="2152851" y="482600"/>
                </a:lnTo>
                <a:close/>
              </a:path>
              <a:path w="2741295" h="2349500">
                <a:moveTo>
                  <a:pt x="2048475" y="25400"/>
                </a:moveTo>
                <a:lnTo>
                  <a:pt x="2013272" y="38100"/>
                </a:lnTo>
                <a:lnTo>
                  <a:pt x="1992293" y="50800"/>
                </a:lnTo>
                <a:lnTo>
                  <a:pt x="1966175" y="76200"/>
                </a:lnTo>
                <a:lnTo>
                  <a:pt x="1935861" y="101600"/>
                </a:lnTo>
                <a:lnTo>
                  <a:pt x="1902296" y="139700"/>
                </a:lnTo>
                <a:lnTo>
                  <a:pt x="1866422" y="177800"/>
                </a:lnTo>
                <a:lnTo>
                  <a:pt x="1829183" y="228600"/>
                </a:lnTo>
                <a:lnTo>
                  <a:pt x="1791523" y="279400"/>
                </a:lnTo>
                <a:lnTo>
                  <a:pt x="1754386" y="330200"/>
                </a:lnTo>
                <a:lnTo>
                  <a:pt x="1718714" y="381000"/>
                </a:lnTo>
                <a:lnTo>
                  <a:pt x="1685453" y="419100"/>
                </a:lnTo>
                <a:lnTo>
                  <a:pt x="1655545" y="469900"/>
                </a:lnTo>
                <a:lnTo>
                  <a:pt x="1629934" y="508000"/>
                </a:lnTo>
                <a:lnTo>
                  <a:pt x="1609564" y="533400"/>
                </a:lnTo>
                <a:lnTo>
                  <a:pt x="1577271" y="584200"/>
                </a:lnTo>
                <a:lnTo>
                  <a:pt x="1546170" y="622300"/>
                </a:lnTo>
                <a:lnTo>
                  <a:pt x="1517788" y="647700"/>
                </a:lnTo>
                <a:lnTo>
                  <a:pt x="1493653" y="673100"/>
                </a:lnTo>
                <a:lnTo>
                  <a:pt x="1759229" y="673100"/>
                </a:lnTo>
                <a:lnTo>
                  <a:pt x="1756458" y="660400"/>
                </a:lnTo>
                <a:lnTo>
                  <a:pt x="1767527" y="635000"/>
                </a:lnTo>
                <a:lnTo>
                  <a:pt x="1791354" y="584200"/>
                </a:lnTo>
                <a:lnTo>
                  <a:pt x="1807572" y="533400"/>
                </a:lnTo>
                <a:lnTo>
                  <a:pt x="1821958" y="495300"/>
                </a:lnTo>
                <a:lnTo>
                  <a:pt x="1840288" y="444500"/>
                </a:lnTo>
                <a:lnTo>
                  <a:pt x="1868340" y="393700"/>
                </a:lnTo>
                <a:lnTo>
                  <a:pt x="1896331" y="355600"/>
                </a:lnTo>
                <a:lnTo>
                  <a:pt x="1923187" y="317500"/>
                </a:lnTo>
                <a:lnTo>
                  <a:pt x="1950321" y="292100"/>
                </a:lnTo>
                <a:lnTo>
                  <a:pt x="1979151" y="254000"/>
                </a:lnTo>
                <a:lnTo>
                  <a:pt x="2011093" y="215900"/>
                </a:lnTo>
                <a:lnTo>
                  <a:pt x="2047562" y="177800"/>
                </a:lnTo>
                <a:lnTo>
                  <a:pt x="2077653" y="127000"/>
                </a:lnTo>
                <a:lnTo>
                  <a:pt x="2090894" y="88900"/>
                </a:lnTo>
                <a:lnTo>
                  <a:pt x="2089181" y="63500"/>
                </a:lnTo>
                <a:lnTo>
                  <a:pt x="2074410" y="38100"/>
                </a:lnTo>
                <a:lnTo>
                  <a:pt x="2048475" y="25400"/>
                </a:lnTo>
                <a:close/>
              </a:path>
              <a:path w="2741295" h="2349500">
                <a:moveTo>
                  <a:pt x="1433571" y="546100"/>
                </a:moveTo>
                <a:lnTo>
                  <a:pt x="1408020" y="546100"/>
                </a:lnTo>
                <a:lnTo>
                  <a:pt x="1374950" y="558800"/>
                </a:lnTo>
                <a:lnTo>
                  <a:pt x="1334673" y="584200"/>
                </a:lnTo>
                <a:lnTo>
                  <a:pt x="1303339" y="622300"/>
                </a:lnTo>
                <a:lnTo>
                  <a:pt x="1461627" y="622300"/>
                </a:lnTo>
                <a:lnTo>
                  <a:pt x="1460874" y="596900"/>
                </a:lnTo>
                <a:lnTo>
                  <a:pt x="1451293" y="558800"/>
                </a:lnTo>
                <a:lnTo>
                  <a:pt x="1433571" y="546100"/>
                </a:lnTo>
                <a:close/>
              </a:path>
            </a:pathLst>
          </a:custGeom>
          <a:solidFill>
            <a:srgbClr val="A2C73A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812666" y="0"/>
            <a:ext cx="1499616" cy="1267891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3812666" y="1061529"/>
            <a:ext cx="72390" cy="5715"/>
          </a:xfrm>
          <a:custGeom>
            <a:avLst/>
            <a:gdLst/>
            <a:ahLst/>
            <a:cxnLst/>
            <a:rect l="l" t="t" r="r" b="b"/>
            <a:pathLst>
              <a:path w="72389" h="5715">
                <a:moveTo>
                  <a:pt x="71970" y="0"/>
                </a:moveTo>
                <a:lnTo>
                  <a:pt x="56032" y="363"/>
                </a:lnTo>
                <a:lnTo>
                  <a:pt x="38887" y="1409"/>
                </a:lnTo>
                <a:lnTo>
                  <a:pt x="20152" y="3075"/>
                </a:lnTo>
                <a:lnTo>
                  <a:pt x="0" y="5295"/>
                </a:lnTo>
                <a:lnTo>
                  <a:pt x="0" y="5435"/>
                </a:lnTo>
                <a:lnTo>
                  <a:pt x="20293" y="3184"/>
                </a:lnTo>
                <a:lnTo>
                  <a:pt x="39166" y="1484"/>
                </a:lnTo>
                <a:lnTo>
                  <a:pt x="56449" y="401"/>
                </a:lnTo>
                <a:lnTo>
                  <a:pt x="71970" y="0"/>
                </a:lnTo>
                <a:close/>
              </a:path>
            </a:pathLst>
          </a:custGeom>
          <a:solidFill>
            <a:srgbClr val="A0C63B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" name="bg object 20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3812666" y="1061529"/>
            <a:ext cx="138950" cy="104292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3830155" y="0"/>
            <a:ext cx="1287475" cy="1072553"/>
          </a:xfrm>
          <a:prstGeom prst="rect">
            <a:avLst/>
          </a:prstGeom>
        </p:spPr>
      </p:pic>
      <p:pic>
        <p:nvPicPr>
          <p:cNvPr id="22" name="bg object 22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362604" y="1634280"/>
            <a:ext cx="171856" cy="173227"/>
          </a:xfrm>
          <a:prstGeom prst="rect">
            <a:avLst/>
          </a:prstGeom>
        </p:spPr>
      </p:pic>
      <p:sp>
        <p:nvSpPr>
          <p:cNvPr id="23" name="bg object 23"/>
          <p:cNvSpPr/>
          <p:nvPr/>
        </p:nvSpPr>
        <p:spPr>
          <a:xfrm>
            <a:off x="331260" y="1616195"/>
            <a:ext cx="236854" cy="338455"/>
          </a:xfrm>
          <a:custGeom>
            <a:avLst/>
            <a:gdLst/>
            <a:ahLst/>
            <a:cxnLst/>
            <a:rect l="l" t="t" r="r" b="b"/>
            <a:pathLst>
              <a:path w="236854" h="338455">
                <a:moveTo>
                  <a:pt x="37490" y="338327"/>
                </a:moveTo>
                <a:lnTo>
                  <a:pt x="44488" y="338327"/>
                </a:lnTo>
                <a:lnTo>
                  <a:pt x="50520" y="335749"/>
                </a:lnTo>
                <a:lnTo>
                  <a:pt x="55549" y="330555"/>
                </a:lnTo>
                <a:lnTo>
                  <a:pt x="60578" y="325373"/>
                </a:lnTo>
                <a:lnTo>
                  <a:pt x="63093" y="319290"/>
                </a:lnTo>
                <a:lnTo>
                  <a:pt x="63093" y="312267"/>
                </a:lnTo>
                <a:lnTo>
                  <a:pt x="63093" y="212140"/>
                </a:lnTo>
                <a:lnTo>
                  <a:pt x="63093" y="209397"/>
                </a:lnTo>
                <a:lnTo>
                  <a:pt x="64465" y="208025"/>
                </a:lnTo>
                <a:lnTo>
                  <a:pt x="67208" y="208025"/>
                </a:lnTo>
                <a:lnTo>
                  <a:pt x="88239" y="208025"/>
                </a:lnTo>
                <a:lnTo>
                  <a:pt x="129473" y="219255"/>
                </a:lnTo>
                <a:lnTo>
                  <a:pt x="168706" y="314096"/>
                </a:lnTo>
                <a:lnTo>
                  <a:pt x="171449" y="321411"/>
                </a:lnTo>
                <a:lnTo>
                  <a:pt x="176021" y="327291"/>
                </a:lnTo>
                <a:lnTo>
                  <a:pt x="182422" y="331698"/>
                </a:lnTo>
                <a:lnTo>
                  <a:pt x="188823" y="336118"/>
                </a:lnTo>
                <a:lnTo>
                  <a:pt x="195973" y="338327"/>
                </a:lnTo>
                <a:lnTo>
                  <a:pt x="203911" y="338327"/>
                </a:lnTo>
                <a:lnTo>
                  <a:pt x="218084" y="338327"/>
                </a:lnTo>
                <a:lnTo>
                  <a:pt x="224167" y="338327"/>
                </a:lnTo>
                <a:lnTo>
                  <a:pt x="228980" y="335749"/>
                </a:lnTo>
                <a:lnTo>
                  <a:pt x="232486" y="330555"/>
                </a:lnTo>
                <a:lnTo>
                  <a:pt x="235991" y="325373"/>
                </a:lnTo>
                <a:lnTo>
                  <a:pt x="207111" y="242315"/>
                </a:lnTo>
                <a:lnTo>
                  <a:pt x="180193" y="196883"/>
                </a:lnTo>
                <a:lnTo>
                  <a:pt x="169621" y="188366"/>
                </a:lnTo>
                <a:lnTo>
                  <a:pt x="169316" y="188366"/>
                </a:lnTo>
                <a:lnTo>
                  <a:pt x="169163" y="188074"/>
                </a:lnTo>
                <a:lnTo>
                  <a:pt x="169163" y="187451"/>
                </a:lnTo>
                <a:lnTo>
                  <a:pt x="169163" y="187147"/>
                </a:lnTo>
                <a:lnTo>
                  <a:pt x="169316" y="186994"/>
                </a:lnTo>
                <a:lnTo>
                  <a:pt x="169621" y="186994"/>
                </a:lnTo>
                <a:lnTo>
                  <a:pt x="183722" y="181051"/>
                </a:lnTo>
                <a:lnTo>
                  <a:pt x="216941" y="152247"/>
                </a:lnTo>
                <a:lnTo>
                  <a:pt x="233441" y="110842"/>
                </a:lnTo>
                <a:lnTo>
                  <a:pt x="234543" y="95097"/>
                </a:lnTo>
                <a:lnTo>
                  <a:pt x="232455" y="73739"/>
                </a:lnTo>
                <a:lnTo>
                  <a:pt x="215764" y="38653"/>
                </a:lnTo>
                <a:lnTo>
                  <a:pt x="182360" y="14016"/>
                </a:lnTo>
                <a:lnTo>
                  <a:pt x="132071" y="1557"/>
                </a:lnTo>
                <a:lnTo>
                  <a:pt x="100583" y="0"/>
                </a:lnTo>
                <a:lnTo>
                  <a:pt x="82346" y="228"/>
                </a:lnTo>
                <a:lnTo>
                  <a:pt x="25603" y="3657"/>
                </a:lnTo>
                <a:lnTo>
                  <a:pt x="7315" y="13258"/>
                </a:lnTo>
                <a:lnTo>
                  <a:pt x="2425" y="19049"/>
                </a:lnTo>
                <a:lnTo>
                  <a:pt x="0" y="25603"/>
                </a:lnTo>
                <a:lnTo>
                  <a:pt x="0" y="32918"/>
                </a:lnTo>
                <a:lnTo>
                  <a:pt x="0" y="312267"/>
                </a:lnTo>
                <a:lnTo>
                  <a:pt x="0" y="319290"/>
                </a:lnTo>
                <a:lnTo>
                  <a:pt x="2590" y="325373"/>
                </a:lnTo>
                <a:lnTo>
                  <a:pt x="7772" y="330555"/>
                </a:lnTo>
                <a:lnTo>
                  <a:pt x="12953" y="335749"/>
                </a:lnTo>
                <a:lnTo>
                  <a:pt x="19049" y="338327"/>
                </a:lnTo>
                <a:lnTo>
                  <a:pt x="26060" y="338327"/>
                </a:lnTo>
                <a:lnTo>
                  <a:pt x="37490" y="338327"/>
                </a:lnTo>
                <a:close/>
              </a:path>
            </a:pathLst>
          </a:custGeom>
          <a:ln w="635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4" name="bg object 24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608564" y="1808475"/>
            <a:ext cx="151739" cy="136651"/>
          </a:xfrm>
          <a:prstGeom prst="rect">
            <a:avLst/>
          </a:prstGeom>
        </p:spPr>
      </p:pic>
      <p:sp>
        <p:nvSpPr>
          <p:cNvPr id="25" name="bg object 25"/>
          <p:cNvSpPr/>
          <p:nvPr/>
        </p:nvSpPr>
        <p:spPr>
          <a:xfrm>
            <a:off x="582250" y="1712209"/>
            <a:ext cx="207645" cy="247015"/>
          </a:xfrm>
          <a:custGeom>
            <a:avLst/>
            <a:gdLst/>
            <a:ahLst/>
            <a:cxnLst/>
            <a:rect l="l" t="t" r="r" b="b"/>
            <a:pathLst>
              <a:path w="207645" h="247014">
                <a:moveTo>
                  <a:pt x="148132" y="209854"/>
                </a:moveTo>
                <a:lnTo>
                  <a:pt x="148132" y="209549"/>
                </a:lnTo>
                <a:lnTo>
                  <a:pt x="148437" y="209397"/>
                </a:lnTo>
                <a:lnTo>
                  <a:pt x="149047" y="209397"/>
                </a:lnTo>
                <a:lnTo>
                  <a:pt x="149351" y="209397"/>
                </a:lnTo>
                <a:lnTo>
                  <a:pt x="149504" y="209549"/>
                </a:lnTo>
                <a:lnTo>
                  <a:pt x="149504" y="209854"/>
                </a:lnTo>
                <a:lnTo>
                  <a:pt x="149504" y="216255"/>
                </a:lnTo>
                <a:lnTo>
                  <a:pt x="149809" y="223570"/>
                </a:lnTo>
                <a:lnTo>
                  <a:pt x="152552" y="229742"/>
                </a:lnTo>
                <a:lnTo>
                  <a:pt x="157733" y="234772"/>
                </a:lnTo>
                <a:lnTo>
                  <a:pt x="162915" y="239801"/>
                </a:lnTo>
                <a:lnTo>
                  <a:pt x="169163" y="242315"/>
                </a:lnTo>
                <a:lnTo>
                  <a:pt x="176479" y="242315"/>
                </a:lnTo>
                <a:lnTo>
                  <a:pt x="181508" y="242315"/>
                </a:lnTo>
                <a:lnTo>
                  <a:pt x="188518" y="242315"/>
                </a:lnTo>
                <a:lnTo>
                  <a:pt x="194538" y="239725"/>
                </a:lnTo>
                <a:lnTo>
                  <a:pt x="199567" y="234543"/>
                </a:lnTo>
                <a:lnTo>
                  <a:pt x="204597" y="229361"/>
                </a:lnTo>
                <a:lnTo>
                  <a:pt x="207111" y="223265"/>
                </a:lnTo>
                <a:lnTo>
                  <a:pt x="207111" y="216255"/>
                </a:lnTo>
                <a:lnTo>
                  <a:pt x="207111" y="94640"/>
                </a:lnTo>
                <a:lnTo>
                  <a:pt x="201282" y="49949"/>
                </a:lnTo>
                <a:lnTo>
                  <a:pt x="169935" y="11830"/>
                </a:lnTo>
                <a:lnTo>
                  <a:pt x="129016" y="1314"/>
                </a:lnTo>
                <a:lnTo>
                  <a:pt x="101955" y="0"/>
                </a:lnTo>
                <a:lnTo>
                  <a:pt x="86382" y="485"/>
                </a:lnTo>
                <a:lnTo>
                  <a:pt x="70294" y="1943"/>
                </a:lnTo>
                <a:lnTo>
                  <a:pt x="53692" y="4371"/>
                </a:lnTo>
                <a:lnTo>
                  <a:pt x="36575" y="7772"/>
                </a:lnTo>
                <a:lnTo>
                  <a:pt x="29870" y="8991"/>
                </a:lnTo>
                <a:lnTo>
                  <a:pt x="24383" y="12420"/>
                </a:lnTo>
                <a:lnTo>
                  <a:pt x="20116" y="18059"/>
                </a:lnTo>
                <a:lnTo>
                  <a:pt x="15849" y="23698"/>
                </a:lnTo>
                <a:lnTo>
                  <a:pt x="13715" y="30022"/>
                </a:lnTo>
                <a:lnTo>
                  <a:pt x="13715" y="37033"/>
                </a:lnTo>
                <a:lnTo>
                  <a:pt x="13715" y="42824"/>
                </a:lnTo>
                <a:lnTo>
                  <a:pt x="16001" y="47472"/>
                </a:lnTo>
                <a:lnTo>
                  <a:pt x="20573" y="50977"/>
                </a:lnTo>
                <a:lnTo>
                  <a:pt x="25145" y="54482"/>
                </a:lnTo>
                <a:lnTo>
                  <a:pt x="30175" y="55486"/>
                </a:lnTo>
                <a:lnTo>
                  <a:pt x="35661" y="53949"/>
                </a:lnTo>
                <a:lnTo>
                  <a:pt x="54121" y="49749"/>
                </a:lnTo>
                <a:lnTo>
                  <a:pt x="71094" y="46748"/>
                </a:lnTo>
                <a:lnTo>
                  <a:pt x="86582" y="44948"/>
                </a:lnTo>
                <a:lnTo>
                  <a:pt x="100583" y="44348"/>
                </a:lnTo>
                <a:lnTo>
                  <a:pt x="112414" y="44877"/>
                </a:lnTo>
                <a:lnTo>
                  <a:pt x="145675" y="72566"/>
                </a:lnTo>
                <a:lnTo>
                  <a:pt x="146303" y="82295"/>
                </a:lnTo>
                <a:lnTo>
                  <a:pt x="146303" y="85953"/>
                </a:lnTo>
                <a:lnTo>
                  <a:pt x="146303" y="88696"/>
                </a:lnTo>
                <a:lnTo>
                  <a:pt x="144932" y="90068"/>
                </a:lnTo>
                <a:lnTo>
                  <a:pt x="142189" y="90068"/>
                </a:lnTo>
                <a:lnTo>
                  <a:pt x="123443" y="90068"/>
                </a:lnTo>
                <a:lnTo>
                  <a:pt x="68865" y="95554"/>
                </a:lnTo>
                <a:lnTo>
                  <a:pt x="30403" y="112013"/>
                </a:lnTo>
                <a:lnTo>
                  <a:pt x="1900" y="154962"/>
                </a:lnTo>
                <a:lnTo>
                  <a:pt x="0" y="173735"/>
                </a:lnTo>
                <a:lnTo>
                  <a:pt x="1271" y="189209"/>
                </a:lnTo>
                <a:lnTo>
                  <a:pt x="20345" y="226542"/>
                </a:lnTo>
                <a:lnTo>
                  <a:pt x="56907" y="245616"/>
                </a:lnTo>
                <a:lnTo>
                  <a:pt x="71780" y="246887"/>
                </a:lnTo>
                <a:lnTo>
                  <a:pt x="94726" y="244573"/>
                </a:lnTo>
                <a:lnTo>
                  <a:pt x="115100" y="237629"/>
                </a:lnTo>
                <a:lnTo>
                  <a:pt x="132902" y="226056"/>
                </a:lnTo>
                <a:lnTo>
                  <a:pt x="148132" y="209854"/>
                </a:lnTo>
                <a:close/>
              </a:path>
            </a:pathLst>
          </a:custGeom>
          <a:ln w="635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841019" y="1716781"/>
            <a:ext cx="64135" cy="238125"/>
          </a:xfrm>
          <a:custGeom>
            <a:avLst/>
            <a:gdLst/>
            <a:ahLst/>
            <a:cxnLst/>
            <a:rect l="l" t="t" r="r" b="b"/>
            <a:pathLst>
              <a:path w="64134" h="238125">
                <a:moveTo>
                  <a:pt x="37947" y="237744"/>
                </a:moveTo>
                <a:lnTo>
                  <a:pt x="44957" y="237744"/>
                </a:lnTo>
                <a:lnTo>
                  <a:pt x="51053" y="235153"/>
                </a:lnTo>
                <a:lnTo>
                  <a:pt x="56235" y="229971"/>
                </a:lnTo>
                <a:lnTo>
                  <a:pt x="61417" y="224790"/>
                </a:lnTo>
                <a:lnTo>
                  <a:pt x="64007" y="218694"/>
                </a:lnTo>
                <a:lnTo>
                  <a:pt x="64007" y="211683"/>
                </a:lnTo>
                <a:lnTo>
                  <a:pt x="64007" y="26060"/>
                </a:lnTo>
                <a:lnTo>
                  <a:pt x="64007" y="19050"/>
                </a:lnTo>
                <a:lnTo>
                  <a:pt x="61417" y="12954"/>
                </a:lnTo>
                <a:lnTo>
                  <a:pt x="56235" y="7772"/>
                </a:lnTo>
                <a:lnTo>
                  <a:pt x="51053" y="2590"/>
                </a:lnTo>
                <a:lnTo>
                  <a:pt x="44957" y="0"/>
                </a:lnTo>
                <a:lnTo>
                  <a:pt x="37947" y="0"/>
                </a:lnTo>
                <a:lnTo>
                  <a:pt x="26060" y="0"/>
                </a:lnTo>
                <a:lnTo>
                  <a:pt x="19049" y="0"/>
                </a:lnTo>
                <a:lnTo>
                  <a:pt x="12953" y="2590"/>
                </a:lnTo>
                <a:lnTo>
                  <a:pt x="7772" y="7772"/>
                </a:lnTo>
                <a:lnTo>
                  <a:pt x="2590" y="12954"/>
                </a:lnTo>
                <a:lnTo>
                  <a:pt x="0" y="19050"/>
                </a:lnTo>
                <a:lnTo>
                  <a:pt x="0" y="26060"/>
                </a:lnTo>
                <a:lnTo>
                  <a:pt x="0" y="211683"/>
                </a:lnTo>
                <a:lnTo>
                  <a:pt x="0" y="218694"/>
                </a:lnTo>
                <a:lnTo>
                  <a:pt x="2590" y="224790"/>
                </a:lnTo>
                <a:lnTo>
                  <a:pt x="7772" y="229971"/>
                </a:lnTo>
                <a:lnTo>
                  <a:pt x="12953" y="235153"/>
                </a:lnTo>
                <a:lnTo>
                  <a:pt x="19049" y="237744"/>
                </a:lnTo>
                <a:lnTo>
                  <a:pt x="26060" y="237744"/>
                </a:lnTo>
                <a:lnTo>
                  <a:pt x="37947" y="237744"/>
                </a:lnTo>
                <a:close/>
              </a:path>
            </a:pathLst>
          </a:custGeom>
          <a:ln w="635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7" name="bg object 27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809269" y="1579875"/>
            <a:ext cx="127508" cy="118363"/>
          </a:xfrm>
          <a:prstGeom prst="rect">
            <a:avLst/>
          </a:prstGeom>
        </p:spPr>
      </p:pic>
      <p:sp>
        <p:nvSpPr>
          <p:cNvPr id="28" name="bg object 28"/>
          <p:cNvSpPr/>
          <p:nvPr/>
        </p:nvSpPr>
        <p:spPr>
          <a:xfrm>
            <a:off x="952121" y="1712210"/>
            <a:ext cx="187960" cy="247015"/>
          </a:xfrm>
          <a:custGeom>
            <a:avLst/>
            <a:gdLst/>
            <a:ahLst/>
            <a:cxnLst/>
            <a:rect l="l" t="t" r="r" b="b"/>
            <a:pathLst>
              <a:path w="187959" h="247014">
                <a:moveTo>
                  <a:pt x="117728" y="158648"/>
                </a:moveTo>
                <a:lnTo>
                  <a:pt x="123062" y="163220"/>
                </a:lnTo>
                <a:lnTo>
                  <a:pt x="125729" y="169468"/>
                </a:lnTo>
                <a:lnTo>
                  <a:pt x="125729" y="177393"/>
                </a:lnTo>
                <a:lnTo>
                  <a:pt x="123129" y="188194"/>
                </a:lnTo>
                <a:lnTo>
                  <a:pt x="115328" y="195910"/>
                </a:lnTo>
                <a:lnTo>
                  <a:pt x="102327" y="200539"/>
                </a:lnTo>
                <a:lnTo>
                  <a:pt x="84124" y="202082"/>
                </a:lnTo>
                <a:lnTo>
                  <a:pt x="70665" y="201568"/>
                </a:lnTo>
                <a:lnTo>
                  <a:pt x="56807" y="200025"/>
                </a:lnTo>
                <a:lnTo>
                  <a:pt x="42548" y="197453"/>
                </a:lnTo>
                <a:lnTo>
                  <a:pt x="27889" y="193852"/>
                </a:lnTo>
                <a:lnTo>
                  <a:pt x="22402" y="192328"/>
                </a:lnTo>
                <a:lnTo>
                  <a:pt x="17297" y="193090"/>
                </a:lnTo>
                <a:lnTo>
                  <a:pt x="12572" y="196138"/>
                </a:lnTo>
                <a:lnTo>
                  <a:pt x="7848" y="199186"/>
                </a:lnTo>
                <a:lnTo>
                  <a:pt x="5486" y="203606"/>
                </a:lnTo>
                <a:lnTo>
                  <a:pt x="5486" y="209397"/>
                </a:lnTo>
                <a:lnTo>
                  <a:pt x="5486" y="216712"/>
                </a:lnTo>
                <a:lnTo>
                  <a:pt x="7619" y="223189"/>
                </a:lnTo>
                <a:lnTo>
                  <a:pt x="11887" y="228828"/>
                </a:lnTo>
                <a:lnTo>
                  <a:pt x="16154" y="234467"/>
                </a:lnTo>
                <a:lnTo>
                  <a:pt x="21640" y="238048"/>
                </a:lnTo>
                <a:lnTo>
                  <a:pt x="60007" y="245054"/>
                </a:lnTo>
                <a:lnTo>
                  <a:pt x="90982" y="246888"/>
                </a:lnTo>
                <a:lnTo>
                  <a:pt x="113128" y="245745"/>
                </a:lnTo>
                <a:lnTo>
                  <a:pt x="162763" y="228600"/>
                </a:lnTo>
                <a:lnTo>
                  <a:pt x="185908" y="192938"/>
                </a:lnTo>
                <a:lnTo>
                  <a:pt x="187451" y="177393"/>
                </a:lnTo>
                <a:lnTo>
                  <a:pt x="186237" y="161277"/>
                </a:lnTo>
                <a:lnTo>
                  <a:pt x="168020" y="125272"/>
                </a:lnTo>
                <a:lnTo>
                  <a:pt x="120229" y="102641"/>
                </a:lnTo>
                <a:lnTo>
                  <a:pt x="96011" y="96926"/>
                </a:lnTo>
                <a:lnTo>
                  <a:pt x="87325" y="94668"/>
                </a:lnTo>
                <a:lnTo>
                  <a:pt x="61721" y="74523"/>
                </a:lnTo>
                <a:lnTo>
                  <a:pt x="61721" y="67208"/>
                </a:lnTo>
                <a:lnTo>
                  <a:pt x="64293" y="57207"/>
                </a:lnTo>
                <a:lnTo>
                  <a:pt x="72008" y="50063"/>
                </a:lnTo>
                <a:lnTo>
                  <a:pt x="84867" y="45777"/>
                </a:lnTo>
                <a:lnTo>
                  <a:pt x="102869" y="44348"/>
                </a:lnTo>
                <a:lnTo>
                  <a:pt x="116871" y="44748"/>
                </a:lnTo>
                <a:lnTo>
                  <a:pt x="130530" y="45948"/>
                </a:lnTo>
                <a:lnTo>
                  <a:pt x="143846" y="47948"/>
                </a:lnTo>
                <a:lnTo>
                  <a:pt x="156819" y="50749"/>
                </a:lnTo>
                <a:lnTo>
                  <a:pt x="162610" y="52273"/>
                </a:lnTo>
                <a:lnTo>
                  <a:pt x="167792" y="51282"/>
                </a:lnTo>
                <a:lnTo>
                  <a:pt x="172364" y="47777"/>
                </a:lnTo>
                <a:lnTo>
                  <a:pt x="176936" y="44272"/>
                </a:lnTo>
                <a:lnTo>
                  <a:pt x="179222" y="39624"/>
                </a:lnTo>
                <a:lnTo>
                  <a:pt x="179222" y="33832"/>
                </a:lnTo>
                <a:lnTo>
                  <a:pt x="179222" y="26822"/>
                </a:lnTo>
                <a:lnTo>
                  <a:pt x="177164" y="20650"/>
                </a:lnTo>
                <a:lnTo>
                  <a:pt x="173050" y="15316"/>
                </a:lnTo>
                <a:lnTo>
                  <a:pt x="168935" y="9982"/>
                </a:lnTo>
                <a:lnTo>
                  <a:pt x="163525" y="6705"/>
                </a:lnTo>
                <a:lnTo>
                  <a:pt x="111985" y="342"/>
                </a:lnTo>
                <a:lnTo>
                  <a:pt x="96926" y="0"/>
                </a:lnTo>
                <a:lnTo>
                  <a:pt x="74395" y="1157"/>
                </a:lnTo>
                <a:lnTo>
                  <a:pt x="24460" y="18516"/>
                </a:lnTo>
                <a:lnTo>
                  <a:pt x="1528" y="54392"/>
                </a:lnTo>
                <a:lnTo>
                  <a:pt x="0" y="69951"/>
                </a:lnTo>
                <a:lnTo>
                  <a:pt x="1271" y="83896"/>
                </a:lnTo>
                <a:lnTo>
                  <a:pt x="20345" y="117500"/>
                </a:lnTo>
                <a:lnTo>
                  <a:pt x="66422" y="140560"/>
                </a:lnTo>
                <a:lnTo>
                  <a:pt x="88696" y="146304"/>
                </a:lnTo>
                <a:lnTo>
                  <a:pt x="98398" y="149132"/>
                </a:lnTo>
                <a:lnTo>
                  <a:pt x="106470" y="152133"/>
                </a:lnTo>
                <a:lnTo>
                  <a:pt x="112914" y="155305"/>
                </a:lnTo>
                <a:lnTo>
                  <a:pt x="117728" y="158648"/>
                </a:lnTo>
                <a:close/>
              </a:path>
            </a:pathLst>
          </a:custGeom>
          <a:ln w="635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9" name="bg object 29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1186461" y="1722977"/>
            <a:ext cx="160426" cy="122021"/>
          </a:xfrm>
          <a:prstGeom prst="rect">
            <a:avLst/>
          </a:prstGeom>
        </p:spPr>
      </p:pic>
      <p:sp>
        <p:nvSpPr>
          <p:cNvPr id="30" name="bg object 30"/>
          <p:cNvSpPr/>
          <p:nvPr/>
        </p:nvSpPr>
        <p:spPr>
          <a:xfrm>
            <a:off x="1156947" y="1712207"/>
            <a:ext cx="217170" cy="247015"/>
          </a:xfrm>
          <a:custGeom>
            <a:avLst/>
            <a:gdLst/>
            <a:ahLst/>
            <a:cxnLst/>
            <a:rect l="l" t="t" r="r" b="b"/>
            <a:pathLst>
              <a:path w="217169" h="247014">
                <a:moveTo>
                  <a:pt x="177393" y="241401"/>
                </a:moveTo>
                <a:lnTo>
                  <a:pt x="184099" y="240195"/>
                </a:lnTo>
                <a:lnTo>
                  <a:pt x="189509" y="236905"/>
                </a:lnTo>
                <a:lnTo>
                  <a:pt x="193624" y="231571"/>
                </a:lnTo>
                <a:lnTo>
                  <a:pt x="197739" y="226237"/>
                </a:lnTo>
                <a:lnTo>
                  <a:pt x="199796" y="220078"/>
                </a:lnTo>
                <a:lnTo>
                  <a:pt x="199796" y="213055"/>
                </a:lnTo>
                <a:lnTo>
                  <a:pt x="199796" y="207264"/>
                </a:lnTo>
                <a:lnTo>
                  <a:pt x="197434" y="202692"/>
                </a:lnTo>
                <a:lnTo>
                  <a:pt x="192709" y="199339"/>
                </a:lnTo>
                <a:lnTo>
                  <a:pt x="187972" y="195986"/>
                </a:lnTo>
                <a:lnTo>
                  <a:pt x="182880" y="195072"/>
                </a:lnTo>
                <a:lnTo>
                  <a:pt x="177393" y="196596"/>
                </a:lnTo>
                <a:lnTo>
                  <a:pt x="165100" y="199596"/>
                </a:lnTo>
                <a:lnTo>
                  <a:pt x="153385" y="201739"/>
                </a:lnTo>
                <a:lnTo>
                  <a:pt x="142244" y="203025"/>
                </a:lnTo>
                <a:lnTo>
                  <a:pt x="131673" y="203454"/>
                </a:lnTo>
                <a:lnTo>
                  <a:pt x="116200" y="202582"/>
                </a:lnTo>
                <a:lnTo>
                  <a:pt x="73909" y="181495"/>
                </a:lnTo>
                <a:lnTo>
                  <a:pt x="61264" y="144932"/>
                </a:lnTo>
                <a:lnTo>
                  <a:pt x="60642" y="142189"/>
                </a:lnTo>
                <a:lnTo>
                  <a:pt x="61722" y="140817"/>
                </a:lnTo>
                <a:lnTo>
                  <a:pt x="64465" y="140817"/>
                </a:lnTo>
                <a:lnTo>
                  <a:pt x="189280" y="140817"/>
                </a:lnTo>
                <a:lnTo>
                  <a:pt x="196596" y="140817"/>
                </a:lnTo>
                <a:lnTo>
                  <a:pt x="202996" y="138391"/>
                </a:lnTo>
                <a:lnTo>
                  <a:pt x="208483" y="133502"/>
                </a:lnTo>
                <a:lnTo>
                  <a:pt x="213969" y="128625"/>
                </a:lnTo>
                <a:lnTo>
                  <a:pt x="216547" y="122529"/>
                </a:lnTo>
                <a:lnTo>
                  <a:pt x="216255" y="115214"/>
                </a:lnTo>
                <a:lnTo>
                  <a:pt x="208711" y="64808"/>
                </a:lnTo>
                <a:lnTo>
                  <a:pt x="188823" y="28803"/>
                </a:lnTo>
                <a:lnTo>
                  <a:pt x="156591" y="7200"/>
                </a:lnTo>
                <a:lnTo>
                  <a:pt x="112014" y="0"/>
                </a:lnTo>
                <a:lnTo>
                  <a:pt x="86405" y="1971"/>
                </a:lnTo>
                <a:lnTo>
                  <a:pt x="44803" y="17745"/>
                </a:lnTo>
                <a:lnTo>
                  <a:pt x="16202" y="49120"/>
                </a:lnTo>
                <a:lnTo>
                  <a:pt x="1800" y="95069"/>
                </a:lnTo>
                <a:lnTo>
                  <a:pt x="0" y="123444"/>
                </a:lnTo>
                <a:lnTo>
                  <a:pt x="2014" y="152006"/>
                </a:lnTo>
                <a:lnTo>
                  <a:pt x="18130" y="198072"/>
                </a:lnTo>
                <a:lnTo>
                  <a:pt x="50075" y="229271"/>
                </a:lnTo>
                <a:lnTo>
                  <a:pt x="96135" y="244930"/>
                </a:lnTo>
                <a:lnTo>
                  <a:pt x="124358" y="246888"/>
                </a:lnTo>
                <a:lnTo>
                  <a:pt x="137958" y="246545"/>
                </a:lnTo>
                <a:lnTo>
                  <a:pt x="151328" y="245516"/>
                </a:lnTo>
                <a:lnTo>
                  <a:pt x="164472" y="243801"/>
                </a:lnTo>
                <a:lnTo>
                  <a:pt x="177393" y="241401"/>
                </a:lnTo>
                <a:close/>
              </a:path>
            </a:pathLst>
          </a:custGeom>
          <a:ln w="635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1" name="bg object 31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3354011" y="1726181"/>
            <a:ext cx="168656" cy="218948"/>
          </a:xfrm>
          <a:prstGeom prst="rect">
            <a:avLst/>
          </a:prstGeom>
        </p:spPr>
      </p:pic>
      <p:sp>
        <p:nvSpPr>
          <p:cNvPr id="32" name="bg object 32"/>
          <p:cNvSpPr/>
          <p:nvPr/>
        </p:nvSpPr>
        <p:spPr>
          <a:xfrm>
            <a:off x="3325411" y="1712211"/>
            <a:ext cx="225425" cy="342900"/>
          </a:xfrm>
          <a:custGeom>
            <a:avLst/>
            <a:gdLst/>
            <a:ahLst/>
            <a:cxnLst/>
            <a:rect l="l" t="t" r="r" b="b"/>
            <a:pathLst>
              <a:path w="225425" h="342900">
                <a:moveTo>
                  <a:pt x="35204" y="342900"/>
                </a:moveTo>
                <a:lnTo>
                  <a:pt x="42214" y="342900"/>
                </a:lnTo>
                <a:lnTo>
                  <a:pt x="48234" y="340309"/>
                </a:lnTo>
                <a:lnTo>
                  <a:pt x="53263" y="335127"/>
                </a:lnTo>
                <a:lnTo>
                  <a:pt x="58293" y="329933"/>
                </a:lnTo>
                <a:lnTo>
                  <a:pt x="60807" y="323850"/>
                </a:lnTo>
                <a:lnTo>
                  <a:pt x="60807" y="316839"/>
                </a:lnTo>
                <a:lnTo>
                  <a:pt x="60807" y="218084"/>
                </a:lnTo>
                <a:lnTo>
                  <a:pt x="60807" y="217779"/>
                </a:lnTo>
                <a:lnTo>
                  <a:pt x="60960" y="217627"/>
                </a:lnTo>
                <a:lnTo>
                  <a:pt x="61264" y="217627"/>
                </a:lnTo>
                <a:lnTo>
                  <a:pt x="61569" y="217627"/>
                </a:lnTo>
                <a:lnTo>
                  <a:pt x="61874" y="217779"/>
                </a:lnTo>
                <a:lnTo>
                  <a:pt x="62179" y="218084"/>
                </a:lnTo>
                <a:lnTo>
                  <a:pt x="77461" y="230685"/>
                </a:lnTo>
                <a:lnTo>
                  <a:pt x="94064" y="239687"/>
                </a:lnTo>
                <a:lnTo>
                  <a:pt x="111983" y="245087"/>
                </a:lnTo>
                <a:lnTo>
                  <a:pt x="131216" y="246888"/>
                </a:lnTo>
                <a:lnTo>
                  <a:pt x="150690" y="244816"/>
                </a:lnTo>
                <a:lnTo>
                  <a:pt x="198653" y="213741"/>
                </a:lnTo>
                <a:lnTo>
                  <a:pt x="218713" y="174593"/>
                </a:lnTo>
                <a:lnTo>
                  <a:pt x="225399" y="123444"/>
                </a:lnTo>
                <a:lnTo>
                  <a:pt x="223799" y="95626"/>
                </a:lnTo>
                <a:lnTo>
                  <a:pt x="210997" y="50020"/>
                </a:lnTo>
                <a:lnTo>
                  <a:pt x="185908" y="18130"/>
                </a:lnTo>
                <a:lnTo>
                  <a:pt x="131216" y="0"/>
                </a:lnTo>
                <a:lnTo>
                  <a:pt x="120586" y="485"/>
                </a:lnTo>
                <a:lnTo>
                  <a:pt x="76352" y="18173"/>
                </a:lnTo>
                <a:lnTo>
                  <a:pt x="59893" y="33832"/>
                </a:lnTo>
                <a:lnTo>
                  <a:pt x="59588" y="34137"/>
                </a:lnTo>
                <a:lnTo>
                  <a:pt x="59283" y="34290"/>
                </a:lnTo>
                <a:lnTo>
                  <a:pt x="58978" y="34290"/>
                </a:lnTo>
                <a:lnTo>
                  <a:pt x="58674" y="34290"/>
                </a:lnTo>
                <a:lnTo>
                  <a:pt x="58521" y="34137"/>
                </a:lnTo>
                <a:lnTo>
                  <a:pt x="58521" y="33832"/>
                </a:lnTo>
                <a:lnTo>
                  <a:pt x="58521" y="30632"/>
                </a:lnTo>
                <a:lnTo>
                  <a:pt x="58216" y="23317"/>
                </a:lnTo>
                <a:lnTo>
                  <a:pt x="55473" y="17145"/>
                </a:lnTo>
                <a:lnTo>
                  <a:pt x="50292" y="12115"/>
                </a:lnTo>
                <a:lnTo>
                  <a:pt x="45110" y="7086"/>
                </a:lnTo>
                <a:lnTo>
                  <a:pt x="38862" y="4572"/>
                </a:lnTo>
                <a:lnTo>
                  <a:pt x="31546" y="4572"/>
                </a:lnTo>
                <a:lnTo>
                  <a:pt x="26060" y="4572"/>
                </a:lnTo>
                <a:lnTo>
                  <a:pt x="19037" y="4572"/>
                </a:lnTo>
                <a:lnTo>
                  <a:pt x="12954" y="7162"/>
                </a:lnTo>
                <a:lnTo>
                  <a:pt x="7772" y="12344"/>
                </a:lnTo>
                <a:lnTo>
                  <a:pt x="2578" y="17526"/>
                </a:lnTo>
                <a:lnTo>
                  <a:pt x="0" y="23622"/>
                </a:lnTo>
                <a:lnTo>
                  <a:pt x="0" y="30632"/>
                </a:lnTo>
                <a:lnTo>
                  <a:pt x="0" y="316839"/>
                </a:lnTo>
                <a:lnTo>
                  <a:pt x="0" y="323850"/>
                </a:lnTo>
                <a:lnTo>
                  <a:pt x="2578" y="329933"/>
                </a:lnTo>
                <a:lnTo>
                  <a:pt x="7772" y="335127"/>
                </a:lnTo>
                <a:lnTo>
                  <a:pt x="12954" y="340309"/>
                </a:lnTo>
                <a:lnTo>
                  <a:pt x="19037" y="342900"/>
                </a:lnTo>
                <a:lnTo>
                  <a:pt x="26060" y="342900"/>
                </a:lnTo>
                <a:lnTo>
                  <a:pt x="35204" y="342900"/>
                </a:lnTo>
                <a:close/>
              </a:path>
            </a:pathLst>
          </a:custGeom>
          <a:ln w="635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3" name="bg object 33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3590842" y="1722977"/>
            <a:ext cx="160426" cy="122021"/>
          </a:xfrm>
          <a:prstGeom prst="rect">
            <a:avLst/>
          </a:prstGeom>
        </p:spPr>
      </p:pic>
      <p:sp>
        <p:nvSpPr>
          <p:cNvPr id="34" name="bg object 34"/>
          <p:cNvSpPr/>
          <p:nvPr/>
        </p:nvSpPr>
        <p:spPr>
          <a:xfrm>
            <a:off x="3561327" y="1712207"/>
            <a:ext cx="217170" cy="247015"/>
          </a:xfrm>
          <a:custGeom>
            <a:avLst/>
            <a:gdLst/>
            <a:ahLst/>
            <a:cxnLst/>
            <a:rect l="l" t="t" r="r" b="b"/>
            <a:pathLst>
              <a:path w="217170" h="247014">
                <a:moveTo>
                  <a:pt x="177393" y="241401"/>
                </a:moveTo>
                <a:lnTo>
                  <a:pt x="184099" y="240195"/>
                </a:lnTo>
                <a:lnTo>
                  <a:pt x="189509" y="236905"/>
                </a:lnTo>
                <a:lnTo>
                  <a:pt x="193624" y="231571"/>
                </a:lnTo>
                <a:lnTo>
                  <a:pt x="197739" y="226237"/>
                </a:lnTo>
                <a:lnTo>
                  <a:pt x="199796" y="220078"/>
                </a:lnTo>
                <a:lnTo>
                  <a:pt x="199796" y="213055"/>
                </a:lnTo>
                <a:lnTo>
                  <a:pt x="199796" y="207264"/>
                </a:lnTo>
                <a:lnTo>
                  <a:pt x="197434" y="202692"/>
                </a:lnTo>
                <a:lnTo>
                  <a:pt x="192709" y="199339"/>
                </a:lnTo>
                <a:lnTo>
                  <a:pt x="187972" y="195986"/>
                </a:lnTo>
                <a:lnTo>
                  <a:pt x="182880" y="195072"/>
                </a:lnTo>
                <a:lnTo>
                  <a:pt x="177393" y="196596"/>
                </a:lnTo>
                <a:lnTo>
                  <a:pt x="165100" y="199596"/>
                </a:lnTo>
                <a:lnTo>
                  <a:pt x="153385" y="201739"/>
                </a:lnTo>
                <a:lnTo>
                  <a:pt x="142244" y="203025"/>
                </a:lnTo>
                <a:lnTo>
                  <a:pt x="131673" y="203454"/>
                </a:lnTo>
                <a:lnTo>
                  <a:pt x="116200" y="202582"/>
                </a:lnTo>
                <a:lnTo>
                  <a:pt x="73909" y="181495"/>
                </a:lnTo>
                <a:lnTo>
                  <a:pt x="61264" y="144932"/>
                </a:lnTo>
                <a:lnTo>
                  <a:pt x="60642" y="142189"/>
                </a:lnTo>
                <a:lnTo>
                  <a:pt x="61722" y="140817"/>
                </a:lnTo>
                <a:lnTo>
                  <a:pt x="64465" y="140817"/>
                </a:lnTo>
                <a:lnTo>
                  <a:pt x="189280" y="140817"/>
                </a:lnTo>
                <a:lnTo>
                  <a:pt x="196596" y="140817"/>
                </a:lnTo>
                <a:lnTo>
                  <a:pt x="202996" y="138391"/>
                </a:lnTo>
                <a:lnTo>
                  <a:pt x="208483" y="133502"/>
                </a:lnTo>
                <a:lnTo>
                  <a:pt x="213969" y="128625"/>
                </a:lnTo>
                <a:lnTo>
                  <a:pt x="216547" y="122529"/>
                </a:lnTo>
                <a:lnTo>
                  <a:pt x="216255" y="115214"/>
                </a:lnTo>
                <a:lnTo>
                  <a:pt x="208711" y="64808"/>
                </a:lnTo>
                <a:lnTo>
                  <a:pt x="188823" y="28803"/>
                </a:lnTo>
                <a:lnTo>
                  <a:pt x="156591" y="7200"/>
                </a:lnTo>
                <a:lnTo>
                  <a:pt x="112014" y="0"/>
                </a:lnTo>
                <a:lnTo>
                  <a:pt x="86405" y="1971"/>
                </a:lnTo>
                <a:lnTo>
                  <a:pt x="44803" y="17745"/>
                </a:lnTo>
                <a:lnTo>
                  <a:pt x="16202" y="49120"/>
                </a:lnTo>
                <a:lnTo>
                  <a:pt x="1800" y="95069"/>
                </a:lnTo>
                <a:lnTo>
                  <a:pt x="0" y="123444"/>
                </a:lnTo>
                <a:lnTo>
                  <a:pt x="2014" y="152006"/>
                </a:lnTo>
                <a:lnTo>
                  <a:pt x="18130" y="198072"/>
                </a:lnTo>
                <a:lnTo>
                  <a:pt x="50075" y="229271"/>
                </a:lnTo>
                <a:lnTo>
                  <a:pt x="96135" y="244930"/>
                </a:lnTo>
                <a:lnTo>
                  <a:pt x="124358" y="246888"/>
                </a:lnTo>
                <a:lnTo>
                  <a:pt x="137958" y="246545"/>
                </a:lnTo>
                <a:lnTo>
                  <a:pt x="151328" y="245516"/>
                </a:lnTo>
                <a:lnTo>
                  <a:pt x="164472" y="243801"/>
                </a:lnTo>
                <a:lnTo>
                  <a:pt x="177393" y="241401"/>
                </a:lnTo>
                <a:close/>
              </a:path>
            </a:pathLst>
          </a:custGeom>
          <a:ln w="635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bg object 35"/>
          <p:cNvSpPr/>
          <p:nvPr/>
        </p:nvSpPr>
        <p:spPr>
          <a:xfrm>
            <a:off x="3804091" y="1716781"/>
            <a:ext cx="168275" cy="238125"/>
          </a:xfrm>
          <a:custGeom>
            <a:avLst/>
            <a:gdLst/>
            <a:ahLst/>
            <a:cxnLst/>
            <a:rect l="l" t="t" r="r" b="b"/>
            <a:pathLst>
              <a:path w="168275" h="238125">
                <a:moveTo>
                  <a:pt x="37490" y="237744"/>
                </a:moveTo>
                <a:lnTo>
                  <a:pt x="44500" y="237744"/>
                </a:lnTo>
                <a:lnTo>
                  <a:pt x="50596" y="235153"/>
                </a:lnTo>
                <a:lnTo>
                  <a:pt x="55778" y="229971"/>
                </a:lnTo>
                <a:lnTo>
                  <a:pt x="60959" y="224790"/>
                </a:lnTo>
                <a:lnTo>
                  <a:pt x="63550" y="218694"/>
                </a:lnTo>
                <a:lnTo>
                  <a:pt x="63550" y="211683"/>
                </a:lnTo>
                <a:lnTo>
                  <a:pt x="63550" y="130302"/>
                </a:lnTo>
                <a:lnTo>
                  <a:pt x="83781" y="71780"/>
                </a:lnTo>
                <a:lnTo>
                  <a:pt x="144475" y="48006"/>
                </a:lnTo>
                <a:lnTo>
                  <a:pt x="150876" y="47396"/>
                </a:lnTo>
                <a:lnTo>
                  <a:pt x="156362" y="44805"/>
                </a:lnTo>
                <a:lnTo>
                  <a:pt x="160934" y="40233"/>
                </a:lnTo>
                <a:lnTo>
                  <a:pt x="165506" y="35661"/>
                </a:lnTo>
                <a:lnTo>
                  <a:pt x="167792" y="30175"/>
                </a:lnTo>
                <a:lnTo>
                  <a:pt x="167792" y="23774"/>
                </a:lnTo>
                <a:lnTo>
                  <a:pt x="167792" y="17373"/>
                </a:lnTo>
                <a:lnTo>
                  <a:pt x="165506" y="11811"/>
                </a:lnTo>
                <a:lnTo>
                  <a:pt x="160934" y="7086"/>
                </a:lnTo>
                <a:lnTo>
                  <a:pt x="156362" y="2362"/>
                </a:lnTo>
                <a:lnTo>
                  <a:pt x="150876" y="304"/>
                </a:lnTo>
                <a:lnTo>
                  <a:pt x="144475" y="914"/>
                </a:lnTo>
                <a:lnTo>
                  <a:pt x="97383" y="15316"/>
                </a:lnTo>
                <a:lnTo>
                  <a:pt x="62636" y="45262"/>
                </a:lnTo>
                <a:lnTo>
                  <a:pt x="62636" y="45567"/>
                </a:lnTo>
                <a:lnTo>
                  <a:pt x="62331" y="45720"/>
                </a:lnTo>
                <a:lnTo>
                  <a:pt x="61721" y="45720"/>
                </a:lnTo>
                <a:lnTo>
                  <a:pt x="61417" y="45720"/>
                </a:lnTo>
                <a:lnTo>
                  <a:pt x="61264" y="45567"/>
                </a:lnTo>
                <a:lnTo>
                  <a:pt x="61264" y="45262"/>
                </a:lnTo>
                <a:lnTo>
                  <a:pt x="61264" y="26060"/>
                </a:lnTo>
                <a:lnTo>
                  <a:pt x="61264" y="19050"/>
                </a:lnTo>
                <a:lnTo>
                  <a:pt x="58673" y="12954"/>
                </a:lnTo>
                <a:lnTo>
                  <a:pt x="53492" y="7772"/>
                </a:lnTo>
                <a:lnTo>
                  <a:pt x="48310" y="2590"/>
                </a:lnTo>
                <a:lnTo>
                  <a:pt x="42214" y="0"/>
                </a:lnTo>
                <a:lnTo>
                  <a:pt x="35204" y="0"/>
                </a:lnTo>
                <a:lnTo>
                  <a:pt x="26060" y="0"/>
                </a:lnTo>
                <a:lnTo>
                  <a:pt x="19037" y="0"/>
                </a:lnTo>
                <a:lnTo>
                  <a:pt x="12953" y="2590"/>
                </a:lnTo>
                <a:lnTo>
                  <a:pt x="7772" y="7772"/>
                </a:lnTo>
                <a:lnTo>
                  <a:pt x="2578" y="12954"/>
                </a:lnTo>
                <a:lnTo>
                  <a:pt x="0" y="19050"/>
                </a:lnTo>
                <a:lnTo>
                  <a:pt x="0" y="26060"/>
                </a:lnTo>
                <a:lnTo>
                  <a:pt x="0" y="211683"/>
                </a:lnTo>
                <a:lnTo>
                  <a:pt x="0" y="218694"/>
                </a:lnTo>
                <a:lnTo>
                  <a:pt x="2578" y="224790"/>
                </a:lnTo>
                <a:lnTo>
                  <a:pt x="7772" y="229971"/>
                </a:lnTo>
                <a:lnTo>
                  <a:pt x="12953" y="235153"/>
                </a:lnTo>
                <a:lnTo>
                  <a:pt x="19037" y="237744"/>
                </a:lnTo>
                <a:lnTo>
                  <a:pt x="26060" y="237744"/>
                </a:lnTo>
                <a:lnTo>
                  <a:pt x="37490" y="237744"/>
                </a:lnTo>
                <a:close/>
              </a:path>
            </a:pathLst>
          </a:custGeom>
          <a:ln w="635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bg object 36"/>
          <p:cNvSpPr/>
          <p:nvPr/>
        </p:nvSpPr>
        <p:spPr>
          <a:xfrm>
            <a:off x="4098522" y="1639059"/>
            <a:ext cx="187960" cy="320040"/>
          </a:xfrm>
          <a:custGeom>
            <a:avLst/>
            <a:gdLst/>
            <a:ahLst/>
            <a:cxnLst/>
            <a:rect l="l" t="t" r="r" b="b"/>
            <a:pathLst>
              <a:path w="187960" h="320039">
                <a:moveTo>
                  <a:pt x="43891" y="131216"/>
                </a:moveTo>
                <a:lnTo>
                  <a:pt x="46634" y="131216"/>
                </a:lnTo>
                <a:lnTo>
                  <a:pt x="48006" y="132435"/>
                </a:lnTo>
                <a:lnTo>
                  <a:pt x="48006" y="134873"/>
                </a:lnTo>
                <a:lnTo>
                  <a:pt x="48006" y="233171"/>
                </a:lnTo>
                <a:lnTo>
                  <a:pt x="52463" y="274605"/>
                </a:lnTo>
                <a:lnTo>
                  <a:pt x="76409" y="309367"/>
                </a:lnTo>
                <a:lnTo>
                  <a:pt x="128016" y="320039"/>
                </a:lnTo>
                <a:lnTo>
                  <a:pt x="133666" y="319923"/>
                </a:lnTo>
                <a:lnTo>
                  <a:pt x="174421" y="309295"/>
                </a:lnTo>
                <a:lnTo>
                  <a:pt x="181051" y="297941"/>
                </a:lnTo>
                <a:lnTo>
                  <a:pt x="181051" y="291236"/>
                </a:lnTo>
                <a:lnTo>
                  <a:pt x="181051" y="285445"/>
                </a:lnTo>
                <a:lnTo>
                  <a:pt x="178765" y="280873"/>
                </a:lnTo>
                <a:lnTo>
                  <a:pt x="174193" y="277520"/>
                </a:lnTo>
                <a:lnTo>
                  <a:pt x="169621" y="274167"/>
                </a:lnTo>
                <a:lnTo>
                  <a:pt x="164287" y="272795"/>
                </a:lnTo>
                <a:lnTo>
                  <a:pt x="158191" y="273405"/>
                </a:lnTo>
                <a:lnTo>
                  <a:pt x="154533" y="274015"/>
                </a:lnTo>
                <a:lnTo>
                  <a:pt x="149047" y="274319"/>
                </a:lnTo>
                <a:lnTo>
                  <a:pt x="141732" y="274319"/>
                </a:lnTo>
                <a:lnTo>
                  <a:pt x="132525" y="273777"/>
                </a:lnTo>
                <a:lnTo>
                  <a:pt x="109213" y="240772"/>
                </a:lnTo>
                <a:lnTo>
                  <a:pt x="108813" y="227228"/>
                </a:lnTo>
                <a:lnTo>
                  <a:pt x="108813" y="134873"/>
                </a:lnTo>
                <a:lnTo>
                  <a:pt x="108813" y="132435"/>
                </a:lnTo>
                <a:lnTo>
                  <a:pt x="110185" y="131216"/>
                </a:lnTo>
                <a:lnTo>
                  <a:pt x="112928" y="131216"/>
                </a:lnTo>
                <a:lnTo>
                  <a:pt x="165049" y="131216"/>
                </a:lnTo>
                <a:lnTo>
                  <a:pt x="171145" y="131216"/>
                </a:lnTo>
                <a:lnTo>
                  <a:pt x="176403" y="129006"/>
                </a:lnTo>
                <a:lnTo>
                  <a:pt x="180822" y="124586"/>
                </a:lnTo>
                <a:lnTo>
                  <a:pt x="185229" y="120167"/>
                </a:lnTo>
                <a:lnTo>
                  <a:pt x="187452" y="114909"/>
                </a:lnTo>
                <a:lnTo>
                  <a:pt x="187452" y="108813"/>
                </a:lnTo>
                <a:lnTo>
                  <a:pt x="187452" y="102717"/>
                </a:lnTo>
                <a:lnTo>
                  <a:pt x="185229" y="97535"/>
                </a:lnTo>
                <a:lnTo>
                  <a:pt x="180822" y="93268"/>
                </a:lnTo>
                <a:lnTo>
                  <a:pt x="176403" y="89001"/>
                </a:lnTo>
                <a:lnTo>
                  <a:pt x="171145" y="86867"/>
                </a:lnTo>
                <a:lnTo>
                  <a:pt x="165049" y="86867"/>
                </a:lnTo>
                <a:lnTo>
                  <a:pt x="112928" y="86867"/>
                </a:lnTo>
                <a:lnTo>
                  <a:pt x="110185" y="86867"/>
                </a:lnTo>
                <a:lnTo>
                  <a:pt x="108813" y="85496"/>
                </a:lnTo>
                <a:lnTo>
                  <a:pt x="108813" y="82753"/>
                </a:lnTo>
                <a:lnTo>
                  <a:pt x="108813" y="26060"/>
                </a:lnTo>
                <a:lnTo>
                  <a:pt x="108813" y="19049"/>
                </a:lnTo>
                <a:lnTo>
                  <a:pt x="106222" y="12953"/>
                </a:lnTo>
                <a:lnTo>
                  <a:pt x="101041" y="7772"/>
                </a:lnTo>
                <a:lnTo>
                  <a:pt x="95859" y="2590"/>
                </a:lnTo>
                <a:lnTo>
                  <a:pt x="89763" y="0"/>
                </a:lnTo>
                <a:lnTo>
                  <a:pt x="82753" y="0"/>
                </a:lnTo>
                <a:lnTo>
                  <a:pt x="73609" y="0"/>
                </a:lnTo>
                <a:lnTo>
                  <a:pt x="66598" y="0"/>
                </a:lnTo>
                <a:lnTo>
                  <a:pt x="60579" y="2590"/>
                </a:lnTo>
                <a:lnTo>
                  <a:pt x="55549" y="7772"/>
                </a:lnTo>
                <a:lnTo>
                  <a:pt x="50520" y="12953"/>
                </a:lnTo>
                <a:lnTo>
                  <a:pt x="48006" y="19049"/>
                </a:lnTo>
                <a:lnTo>
                  <a:pt x="48006" y="26060"/>
                </a:lnTo>
                <a:lnTo>
                  <a:pt x="48006" y="82753"/>
                </a:lnTo>
                <a:lnTo>
                  <a:pt x="48006" y="85496"/>
                </a:lnTo>
                <a:lnTo>
                  <a:pt x="46634" y="86867"/>
                </a:lnTo>
                <a:lnTo>
                  <a:pt x="43891" y="86867"/>
                </a:lnTo>
                <a:lnTo>
                  <a:pt x="21945" y="86867"/>
                </a:lnTo>
                <a:lnTo>
                  <a:pt x="15849" y="86867"/>
                </a:lnTo>
                <a:lnTo>
                  <a:pt x="10668" y="89001"/>
                </a:lnTo>
                <a:lnTo>
                  <a:pt x="6400" y="93268"/>
                </a:lnTo>
                <a:lnTo>
                  <a:pt x="2120" y="97535"/>
                </a:lnTo>
                <a:lnTo>
                  <a:pt x="0" y="102717"/>
                </a:lnTo>
                <a:lnTo>
                  <a:pt x="0" y="108813"/>
                </a:lnTo>
                <a:lnTo>
                  <a:pt x="0" y="114909"/>
                </a:lnTo>
                <a:lnTo>
                  <a:pt x="2120" y="120167"/>
                </a:lnTo>
                <a:lnTo>
                  <a:pt x="6400" y="124586"/>
                </a:lnTo>
                <a:lnTo>
                  <a:pt x="10668" y="129006"/>
                </a:lnTo>
                <a:lnTo>
                  <a:pt x="15849" y="131216"/>
                </a:lnTo>
                <a:lnTo>
                  <a:pt x="21945" y="131216"/>
                </a:lnTo>
                <a:lnTo>
                  <a:pt x="43891" y="131216"/>
                </a:lnTo>
                <a:close/>
              </a:path>
            </a:pathLst>
          </a:custGeom>
          <a:ln w="635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7" name="bg object 37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4340176" y="1724808"/>
            <a:ext cx="171399" cy="221691"/>
          </a:xfrm>
          <a:prstGeom prst="rect">
            <a:avLst/>
          </a:prstGeom>
        </p:spPr>
      </p:pic>
      <p:sp>
        <p:nvSpPr>
          <p:cNvPr id="38" name="bg object 38"/>
          <p:cNvSpPr/>
          <p:nvPr/>
        </p:nvSpPr>
        <p:spPr>
          <a:xfrm>
            <a:off x="4310204" y="1712210"/>
            <a:ext cx="231775" cy="247015"/>
          </a:xfrm>
          <a:custGeom>
            <a:avLst/>
            <a:gdLst/>
            <a:ahLst/>
            <a:cxnLst/>
            <a:rect l="l" t="t" r="r" b="b"/>
            <a:pathLst>
              <a:path w="231775" h="247014">
                <a:moveTo>
                  <a:pt x="231343" y="123444"/>
                </a:moveTo>
                <a:lnTo>
                  <a:pt x="223742" y="71151"/>
                </a:lnTo>
                <a:lnTo>
                  <a:pt x="200939" y="32232"/>
                </a:lnTo>
                <a:lnTo>
                  <a:pt x="164420" y="8058"/>
                </a:lnTo>
                <a:lnTo>
                  <a:pt x="115671" y="0"/>
                </a:lnTo>
                <a:lnTo>
                  <a:pt x="89768" y="2014"/>
                </a:lnTo>
                <a:lnTo>
                  <a:pt x="47134" y="18130"/>
                </a:lnTo>
                <a:lnTo>
                  <a:pt x="17096" y="50020"/>
                </a:lnTo>
                <a:lnTo>
                  <a:pt x="1898" y="95626"/>
                </a:lnTo>
                <a:lnTo>
                  <a:pt x="0" y="123444"/>
                </a:lnTo>
                <a:lnTo>
                  <a:pt x="1898" y="151261"/>
                </a:lnTo>
                <a:lnTo>
                  <a:pt x="17096" y="196867"/>
                </a:lnTo>
                <a:lnTo>
                  <a:pt x="47134" y="228757"/>
                </a:lnTo>
                <a:lnTo>
                  <a:pt x="89768" y="244873"/>
                </a:lnTo>
                <a:lnTo>
                  <a:pt x="115671" y="246888"/>
                </a:lnTo>
                <a:lnTo>
                  <a:pt x="141574" y="244873"/>
                </a:lnTo>
                <a:lnTo>
                  <a:pt x="184208" y="228757"/>
                </a:lnTo>
                <a:lnTo>
                  <a:pt x="214241" y="196867"/>
                </a:lnTo>
                <a:lnTo>
                  <a:pt x="229442" y="151261"/>
                </a:lnTo>
                <a:lnTo>
                  <a:pt x="231343" y="123444"/>
                </a:lnTo>
                <a:close/>
              </a:path>
            </a:pathLst>
          </a:custGeom>
          <a:ln w="635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bg object 39"/>
          <p:cNvSpPr/>
          <p:nvPr/>
        </p:nvSpPr>
        <p:spPr>
          <a:xfrm>
            <a:off x="4565773" y="1712209"/>
            <a:ext cx="212725" cy="242570"/>
          </a:xfrm>
          <a:custGeom>
            <a:avLst/>
            <a:gdLst/>
            <a:ahLst/>
            <a:cxnLst/>
            <a:rect l="l" t="t" r="r" b="b"/>
            <a:pathLst>
              <a:path w="212725" h="242569">
                <a:moveTo>
                  <a:pt x="35204" y="242315"/>
                </a:moveTo>
                <a:lnTo>
                  <a:pt x="42214" y="242315"/>
                </a:lnTo>
                <a:lnTo>
                  <a:pt x="48310" y="239725"/>
                </a:lnTo>
                <a:lnTo>
                  <a:pt x="53492" y="234543"/>
                </a:lnTo>
                <a:lnTo>
                  <a:pt x="58673" y="229361"/>
                </a:lnTo>
                <a:lnTo>
                  <a:pt x="61264" y="223265"/>
                </a:lnTo>
                <a:lnTo>
                  <a:pt x="61264" y="216255"/>
                </a:lnTo>
                <a:lnTo>
                  <a:pt x="61264" y="97383"/>
                </a:lnTo>
                <a:lnTo>
                  <a:pt x="85439" y="56092"/>
                </a:lnTo>
                <a:lnTo>
                  <a:pt x="112013" y="47091"/>
                </a:lnTo>
                <a:lnTo>
                  <a:pt x="122572" y="47877"/>
                </a:lnTo>
                <a:lnTo>
                  <a:pt x="150475" y="77666"/>
                </a:lnTo>
                <a:lnTo>
                  <a:pt x="152704" y="106527"/>
                </a:lnTo>
                <a:lnTo>
                  <a:pt x="152704" y="216255"/>
                </a:lnTo>
                <a:lnTo>
                  <a:pt x="152704" y="223265"/>
                </a:lnTo>
                <a:lnTo>
                  <a:pt x="155219" y="229361"/>
                </a:lnTo>
                <a:lnTo>
                  <a:pt x="160248" y="234543"/>
                </a:lnTo>
                <a:lnTo>
                  <a:pt x="165277" y="239725"/>
                </a:lnTo>
                <a:lnTo>
                  <a:pt x="171297" y="242315"/>
                </a:lnTo>
                <a:lnTo>
                  <a:pt x="178307" y="242315"/>
                </a:lnTo>
                <a:lnTo>
                  <a:pt x="186080" y="242315"/>
                </a:lnTo>
                <a:lnTo>
                  <a:pt x="193090" y="242315"/>
                </a:lnTo>
                <a:lnTo>
                  <a:pt x="199186" y="239725"/>
                </a:lnTo>
                <a:lnTo>
                  <a:pt x="204368" y="234543"/>
                </a:lnTo>
                <a:lnTo>
                  <a:pt x="209549" y="229361"/>
                </a:lnTo>
                <a:lnTo>
                  <a:pt x="212140" y="223265"/>
                </a:lnTo>
                <a:lnTo>
                  <a:pt x="212140" y="216255"/>
                </a:lnTo>
                <a:lnTo>
                  <a:pt x="212140" y="101955"/>
                </a:lnTo>
                <a:lnTo>
                  <a:pt x="207397" y="54921"/>
                </a:lnTo>
                <a:lnTo>
                  <a:pt x="182265" y="13244"/>
                </a:lnTo>
                <a:lnTo>
                  <a:pt x="132587" y="0"/>
                </a:lnTo>
                <a:lnTo>
                  <a:pt x="112442" y="2114"/>
                </a:lnTo>
                <a:lnTo>
                  <a:pt x="93611" y="8458"/>
                </a:lnTo>
                <a:lnTo>
                  <a:pt x="76095" y="19030"/>
                </a:lnTo>
                <a:lnTo>
                  <a:pt x="59893" y="33832"/>
                </a:lnTo>
                <a:lnTo>
                  <a:pt x="59588" y="34137"/>
                </a:lnTo>
                <a:lnTo>
                  <a:pt x="59283" y="34289"/>
                </a:lnTo>
                <a:lnTo>
                  <a:pt x="58978" y="34289"/>
                </a:lnTo>
                <a:lnTo>
                  <a:pt x="58673" y="34289"/>
                </a:lnTo>
                <a:lnTo>
                  <a:pt x="58521" y="34137"/>
                </a:lnTo>
                <a:lnTo>
                  <a:pt x="58521" y="33832"/>
                </a:lnTo>
                <a:lnTo>
                  <a:pt x="58521" y="30632"/>
                </a:lnTo>
                <a:lnTo>
                  <a:pt x="58216" y="23317"/>
                </a:lnTo>
                <a:lnTo>
                  <a:pt x="55549" y="17144"/>
                </a:lnTo>
                <a:lnTo>
                  <a:pt x="50520" y="12115"/>
                </a:lnTo>
                <a:lnTo>
                  <a:pt x="45491" y="7086"/>
                </a:lnTo>
                <a:lnTo>
                  <a:pt x="39319" y="4571"/>
                </a:lnTo>
                <a:lnTo>
                  <a:pt x="32003" y="4571"/>
                </a:lnTo>
                <a:lnTo>
                  <a:pt x="26060" y="4571"/>
                </a:lnTo>
                <a:lnTo>
                  <a:pt x="19049" y="4571"/>
                </a:lnTo>
                <a:lnTo>
                  <a:pt x="12953" y="7162"/>
                </a:lnTo>
                <a:lnTo>
                  <a:pt x="7772" y="12344"/>
                </a:lnTo>
                <a:lnTo>
                  <a:pt x="2590" y="17525"/>
                </a:lnTo>
                <a:lnTo>
                  <a:pt x="0" y="23621"/>
                </a:lnTo>
                <a:lnTo>
                  <a:pt x="0" y="30632"/>
                </a:lnTo>
                <a:lnTo>
                  <a:pt x="0" y="216255"/>
                </a:lnTo>
                <a:lnTo>
                  <a:pt x="0" y="223265"/>
                </a:lnTo>
                <a:lnTo>
                  <a:pt x="2590" y="229361"/>
                </a:lnTo>
                <a:lnTo>
                  <a:pt x="7772" y="234543"/>
                </a:lnTo>
                <a:lnTo>
                  <a:pt x="12953" y="239725"/>
                </a:lnTo>
                <a:lnTo>
                  <a:pt x="19049" y="242315"/>
                </a:lnTo>
                <a:lnTo>
                  <a:pt x="26060" y="242315"/>
                </a:lnTo>
                <a:lnTo>
                  <a:pt x="35204" y="242315"/>
                </a:lnTo>
                <a:close/>
              </a:path>
            </a:pathLst>
          </a:custGeom>
          <a:ln w="635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bg object 40"/>
          <p:cNvSpPr/>
          <p:nvPr/>
        </p:nvSpPr>
        <p:spPr>
          <a:xfrm>
            <a:off x="4815853" y="1712209"/>
            <a:ext cx="212725" cy="242570"/>
          </a:xfrm>
          <a:custGeom>
            <a:avLst/>
            <a:gdLst/>
            <a:ahLst/>
            <a:cxnLst/>
            <a:rect l="l" t="t" r="r" b="b"/>
            <a:pathLst>
              <a:path w="212725" h="242569">
                <a:moveTo>
                  <a:pt x="35204" y="242315"/>
                </a:moveTo>
                <a:lnTo>
                  <a:pt x="42214" y="242315"/>
                </a:lnTo>
                <a:lnTo>
                  <a:pt x="48310" y="239725"/>
                </a:lnTo>
                <a:lnTo>
                  <a:pt x="53492" y="234543"/>
                </a:lnTo>
                <a:lnTo>
                  <a:pt x="58673" y="229361"/>
                </a:lnTo>
                <a:lnTo>
                  <a:pt x="61264" y="223265"/>
                </a:lnTo>
                <a:lnTo>
                  <a:pt x="61264" y="216255"/>
                </a:lnTo>
                <a:lnTo>
                  <a:pt x="61264" y="97383"/>
                </a:lnTo>
                <a:lnTo>
                  <a:pt x="85439" y="56092"/>
                </a:lnTo>
                <a:lnTo>
                  <a:pt x="112013" y="47091"/>
                </a:lnTo>
                <a:lnTo>
                  <a:pt x="122572" y="47877"/>
                </a:lnTo>
                <a:lnTo>
                  <a:pt x="150475" y="77666"/>
                </a:lnTo>
                <a:lnTo>
                  <a:pt x="152704" y="106527"/>
                </a:lnTo>
                <a:lnTo>
                  <a:pt x="152704" y="216255"/>
                </a:lnTo>
                <a:lnTo>
                  <a:pt x="152704" y="223265"/>
                </a:lnTo>
                <a:lnTo>
                  <a:pt x="155219" y="229361"/>
                </a:lnTo>
                <a:lnTo>
                  <a:pt x="160248" y="234543"/>
                </a:lnTo>
                <a:lnTo>
                  <a:pt x="165277" y="239725"/>
                </a:lnTo>
                <a:lnTo>
                  <a:pt x="171297" y="242315"/>
                </a:lnTo>
                <a:lnTo>
                  <a:pt x="178307" y="242315"/>
                </a:lnTo>
                <a:lnTo>
                  <a:pt x="186080" y="242315"/>
                </a:lnTo>
                <a:lnTo>
                  <a:pt x="193090" y="242315"/>
                </a:lnTo>
                <a:lnTo>
                  <a:pt x="199186" y="239725"/>
                </a:lnTo>
                <a:lnTo>
                  <a:pt x="204368" y="234543"/>
                </a:lnTo>
                <a:lnTo>
                  <a:pt x="209549" y="229361"/>
                </a:lnTo>
                <a:lnTo>
                  <a:pt x="212140" y="223265"/>
                </a:lnTo>
                <a:lnTo>
                  <a:pt x="212140" y="216255"/>
                </a:lnTo>
                <a:lnTo>
                  <a:pt x="212140" y="101955"/>
                </a:lnTo>
                <a:lnTo>
                  <a:pt x="207397" y="54921"/>
                </a:lnTo>
                <a:lnTo>
                  <a:pt x="182265" y="13244"/>
                </a:lnTo>
                <a:lnTo>
                  <a:pt x="132587" y="0"/>
                </a:lnTo>
                <a:lnTo>
                  <a:pt x="112442" y="2114"/>
                </a:lnTo>
                <a:lnTo>
                  <a:pt x="93611" y="8458"/>
                </a:lnTo>
                <a:lnTo>
                  <a:pt x="76095" y="19030"/>
                </a:lnTo>
                <a:lnTo>
                  <a:pt x="59893" y="33832"/>
                </a:lnTo>
                <a:lnTo>
                  <a:pt x="59588" y="34137"/>
                </a:lnTo>
                <a:lnTo>
                  <a:pt x="59283" y="34289"/>
                </a:lnTo>
                <a:lnTo>
                  <a:pt x="58978" y="34289"/>
                </a:lnTo>
                <a:lnTo>
                  <a:pt x="58673" y="34289"/>
                </a:lnTo>
                <a:lnTo>
                  <a:pt x="58521" y="34137"/>
                </a:lnTo>
                <a:lnTo>
                  <a:pt x="58521" y="33832"/>
                </a:lnTo>
                <a:lnTo>
                  <a:pt x="58521" y="30632"/>
                </a:lnTo>
                <a:lnTo>
                  <a:pt x="58216" y="23317"/>
                </a:lnTo>
                <a:lnTo>
                  <a:pt x="55549" y="17144"/>
                </a:lnTo>
                <a:lnTo>
                  <a:pt x="50520" y="12115"/>
                </a:lnTo>
                <a:lnTo>
                  <a:pt x="45491" y="7086"/>
                </a:lnTo>
                <a:lnTo>
                  <a:pt x="39319" y="4571"/>
                </a:lnTo>
                <a:lnTo>
                  <a:pt x="32003" y="4571"/>
                </a:lnTo>
                <a:lnTo>
                  <a:pt x="26060" y="4571"/>
                </a:lnTo>
                <a:lnTo>
                  <a:pt x="19049" y="4571"/>
                </a:lnTo>
                <a:lnTo>
                  <a:pt x="12953" y="7162"/>
                </a:lnTo>
                <a:lnTo>
                  <a:pt x="7772" y="12344"/>
                </a:lnTo>
                <a:lnTo>
                  <a:pt x="2590" y="17525"/>
                </a:lnTo>
                <a:lnTo>
                  <a:pt x="0" y="23621"/>
                </a:lnTo>
                <a:lnTo>
                  <a:pt x="0" y="30632"/>
                </a:lnTo>
                <a:lnTo>
                  <a:pt x="0" y="216255"/>
                </a:lnTo>
                <a:lnTo>
                  <a:pt x="0" y="223265"/>
                </a:lnTo>
                <a:lnTo>
                  <a:pt x="2590" y="229361"/>
                </a:lnTo>
                <a:lnTo>
                  <a:pt x="7772" y="234543"/>
                </a:lnTo>
                <a:lnTo>
                  <a:pt x="12953" y="239725"/>
                </a:lnTo>
                <a:lnTo>
                  <a:pt x="19049" y="242315"/>
                </a:lnTo>
                <a:lnTo>
                  <a:pt x="26060" y="242315"/>
                </a:lnTo>
                <a:lnTo>
                  <a:pt x="35204" y="242315"/>
                </a:lnTo>
                <a:close/>
              </a:path>
            </a:pathLst>
          </a:custGeom>
          <a:ln w="635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1" name="bg object 41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5079452" y="1722977"/>
            <a:ext cx="160426" cy="122021"/>
          </a:xfrm>
          <a:prstGeom prst="rect">
            <a:avLst/>
          </a:prstGeom>
        </p:spPr>
      </p:pic>
      <p:sp>
        <p:nvSpPr>
          <p:cNvPr id="42" name="bg object 42"/>
          <p:cNvSpPr/>
          <p:nvPr/>
        </p:nvSpPr>
        <p:spPr>
          <a:xfrm>
            <a:off x="5049937" y="1712207"/>
            <a:ext cx="217170" cy="247015"/>
          </a:xfrm>
          <a:custGeom>
            <a:avLst/>
            <a:gdLst/>
            <a:ahLst/>
            <a:cxnLst/>
            <a:rect l="l" t="t" r="r" b="b"/>
            <a:pathLst>
              <a:path w="217170" h="247014">
                <a:moveTo>
                  <a:pt x="177393" y="241401"/>
                </a:moveTo>
                <a:lnTo>
                  <a:pt x="184086" y="240195"/>
                </a:lnTo>
                <a:lnTo>
                  <a:pt x="189509" y="236905"/>
                </a:lnTo>
                <a:lnTo>
                  <a:pt x="193624" y="231571"/>
                </a:lnTo>
                <a:lnTo>
                  <a:pt x="197739" y="226237"/>
                </a:lnTo>
                <a:lnTo>
                  <a:pt x="199783" y="220078"/>
                </a:lnTo>
                <a:lnTo>
                  <a:pt x="199783" y="213055"/>
                </a:lnTo>
                <a:lnTo>
                  <a:pt x="199783" y="207264"/>
                </a:lnTo>
                <a:lnTo>
                  <a:pt x="197434" y="202692"/>
                </a:lnTo>
                <a:lnTo>
                  <a:pt x="192709" y="199339"/>
                </a:lnTo>
                <a:lnTo>
                  <a:pt x="187985" y="195986"/>
                </a:lnTo>
                <a:lnTo>
                  <a:pt x="182867" y="195072"/>
                </a:lnTo>
                <a:lnTo>
                  <a:pt x="177393" y="196596"/>
                </a:lnTo>
                <a:lnTo>
                  <a:pt x="165100" y="199596"/>
                </a:lnTo>
                <a:lnTo>
                  <a:pt x="153385" y="201739"/>
                </a:lnTo>
                <a:lnTo>
                  <a:pt x="142244" y="203025"/>
                </a:lnTo>
                <a:lnTo>
                  <a:pt x="131673" y="203454"/>
                </a:lnTo>
                <a:lnTo>
                  <a:pt x="116200" y="202582"/>
                </a:lnTo>
                <a:lnTo>
                  <a:pt x="73907" y="181495"/>
                </a:lnTo>
                <a:lnTo>
                  <a:pt x="61264" y="144932"/>
                </a:lnTo>
                <a:lnTo>
                  <a:pt x="60642" y="142189"/>
                </a:lnTo>
                <a:lnTo>
                  <a:pt x="61722" y="140817"/>
                </a:lnTo>
                <a:lnTo>
                  <a:pt x="64465" y="140817"/>
                </a:lnTo>
                <a:lnTo>
                  <a:pt x="189280" y="140817"/>
                </a:lnTo>
                <a:lnTo>
                  <a:pt x="196583" y="140817"/>
                </a:lnTo>
                <a:lnTo>
                  <a:pt x="202984" y="138391"/>
                </a:lnTo>
                <a:lnTo>
                  <a:pt x="208483" y="133502"/>
                </a:lnTo>
                <a:lnTo>
                  <a:pt x="213969" y="128625"/>
                </a:lnTo>
                <a:lnTo>
                  <a:pt x="216560" y="122529"/>
                </a:lnTo>
                <a:lnTo>
                  <a:pt x="216255" y="115214"/>
                </a:lnTo>
                <a:lnTo>
                  <a:pt x="208710" y="64808"/>
                </a:lnTo>
                <a:lnTo>
                  <a:pt x="188818" y="28803"/>
                </a:lnTo>
                <a:lnTo>
                  <a:pt x="156585" y="7200"/>
                </a:lnTo>
                <a:lnTo>
                  <a:pt x="112014" y="0"/>
                </a:lnTo>
                <a:lnTo>
                  <a:pt x="86410" y="1971"/>
                </a:lnTo>
                <a:lnTo>
                  <a:pt x="44805" y="17745"/>
                </a:lnTo>
                <a:lnTo>
                  <a:pt x="16202" y="49120"/>
                </a:lnTo>
                <a:lnTo>
                  <a:pt x="1800" y="95069"/>
                </a:lnTo>
                <a:lnTo>
                  <a:pt x="0" y="123444"/>
                </a:lnTo>
                <a:lnTo>
                  <a:pt x="2014" y="152006"/>
                </a:lnTo>
                <a:lnTo>
                  <a:pt x="18130" y="198072"/>
                </a:lnTo>
                <a:lnTo>
                  <a:pt x="50070" y="229271"/>
                </a:lnTo>
                <a:lnTo>
                  <a:pt x="96133" y="244930"/>
                </a:lnTo>
                <a:lnTo>
                  <a:pt x="124358" y="246888"/>
                </a:lnTo>
                <a:lnTo>
                  <a:pt x="137952" y="246545"/>
                </a:lnTo>
                <a:lnTo>
                  <a:pt x="151323" y="245516"/>
                </a:lnTo>
                <a:lnTo>
                  <a:pt x="164470" y="243801"/>
                </a:lnTo>
                <a:lnTo>
                  <a:pt x="177393" y="241401"/>
                </a:lnTo>
                <a:close/>
              </a:path>
            </a:pathLst>
          </a:custGeom>
          <a:ln w="635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bg object 43"/>
          <p:cNvSpPr/>
          <p:nvPr/>
        </p:nvSpPr>
        <p:spPr>
          <a:xfrm>
            <a:off x="1201752" y="2149599"/>
            <a:ext cx="189230" cy="338455"/>
          </a:xfrm>
          <a:custGeom>
            <a:avLst/>
            <a:gdLst/>
            <a:ahLst/>
            <a:cxnLst/>
            <a:rect l="l" t="t" r="r" b="b"/>
            <a:pathLst>
              <a:path w="189230" h="338455">
                <a:moveTo>
                  <a:pt x="46177" y="154076"/>
                </a:moveTo>
                <a:lnTo>
                  <a:pt x="48920" y="154076"/>
                </a:lnTo>
                <a:lnTo>
                  <a:pt x="50291" y="155295"/>
                </a:lnTo>
                <a:lnTo>
                  <a:pt x="50291" y="157734"/>
                </a:lnTo>
                <a:lnTo>
                  <a:pt x="50291" y="312267"/>
                </a:lnTo>
                <a:lnTo>
                  <a:pt x="50291" y="319278"/>
                </a:lnTo>
                <a:lnTo>
                  <a:pt x="52806" y="325374"/>
                </a:lnTo>
                <a:lnTo>
                  <a:pt x="57835" y="330555"/>
                </a:lnTo>
                <a:lnTo>
                  <a:pt x="62864" y="335737"/>
                </a:lnTo>
                <a:lnTo>
                  <a:pt x="68884" y="338328"/>
                </a:lnTo>
                <a:lnTo>
                  <a:pt x="75895" y="338328"/>
                </a:lnTo>
                <a:lnTo>
                  <a:pt x="87325" y="338328"/>
                </a:lnTo>
                <a:lnTo>
                  <a:pt x="94335" y="338328"/>
                </a:lnTo>
                <a:lnTo>
                  <a:pt x="100418" y="335737"/>
                </a:lnTo>
                <a:lnTo>
                  <a:pt x="105613" y="330555"/>
                </a:lnTo>
                <a:lnTo>
                  <a:pt x="110794" y="325374"/>
                </a:lnTo>
                <a:lnTo>
                  <a:pt x="113385" y="319278"/>
                </a:lnTo>
                <a:lnTo>
                  <a:pt x="113385" y="312267"/>
                </a:lnTo>
                <a:lnTo>
                  <a:pt x="113385" y="157734"/>
                </a:lnTo>
                <a:lnTo>
                  <a:pt x="113385" y="155295"/>
                </a:lnTo>
                <a:lnTo>
                  <a:pt x="114757" y="154076"/>
                </a:lnTo>
                <a:lnTo>
                  <a:pt x="117500" y="154076"/>
                </a:lnTo>
                <a:lnTo>
                  <a:pt x="162305" y="154076"/>
                </a:lnTo>
                <a:lnTo>
                  <a:pt x="168401" y="154076"/>
                </a:lnTo>
                <a:lnTo>
                  <a:pt x="173583" y="151866"/>
                </a:lnTo>
                <a:lnTo>
                  <a:pt x="177850" y="147447"/>
                </a:lnTo>
                <a:lnTo>
                  <a:pt x="182117" y="143027"/>
                </a:lnTo>
                <a:lnTo>
                  <a:pt x="184251" y="137769"/>
                </a:lnTo>
                <a:lnTo>
                  <a:pt x="184251" y="131673"/>
                </a:lnTo>
                <a:lnTo>
                  <a:pt x="184251" y="125577"/>
                </a:lnTo>
                <a:lnTo>
                  <a:pt x="182117" y="120396"/>
                </a:lnTo>
                <a:lnTo>
                  <a:pt x="177850" y="116128"/>
                </a:lnTo>
                <a:lnTo>
                  <a:pt x="173583" y="111861"/>
                </a:lnTo>
                <a:lnTo>
                  <a:pt x="168401" y="109728"/>
                </a:lnTo>
                <a:lnTo>
                  <a:pt x="162305" y="109728"/>
                </a:lnTo>
                <a:lnTo>
                  <a:pt x="117500" y="109728"/>
                </a:lnTo>
                <a:lnTo>
                  <a:pt x="114757" y="109728"/>
                </a:lnTo>
                <a:lnTo>
                  <a:pt x="113385" y="108356"/>
                </a:lnTo>
                <a:lnTo>
                  <a:pt x="113385" y="105613"/>
                </a:lnTo>
                <a:lnTo>
                  <a:pt x="113385" y="92811"/>
                </a:lnTo>
                <a:lnTo>
                  <a:pt x="121843" y="54635"/>
                </a:lnTo>
                <a:lnTo>
                  <a:pt x="153619" y="44805"/>
                </a:lnTo>
                <a:lnTo>
                  <a:pt x="156362" y="44805"/>
                </a:lnTo>
                <a:lnTo>
                  <a:pt x="160781" y="45110"/>
                </a:lnTo>
                <a:lnTo>
                  <a:pt x="166877" y="45720"/>
                </a:lnTo>
                <a:lnTo>
                  <a:pt x="172364" y="46634"/>
                </a:lnTo>
                <a:lnTo>
                  <a:pt x="177393" y="45491"/>
                </a:lnTo>
                <a:lnTo>
                  <a:pt x="181965" y="42291"/>
                </a:lnTo>
                <a:lnTo>
                  <a:pt x="186537" y="39090"/>
                </a:lnTo>
                <a:lnTo>
                  <a:pt x="188823" y="34747"/>
                </a:lnTo>
                <a:lnTo>
                  <a:pt x="188823" y="29260"/>
                </a:lnTo>
                <a:lnTo>
                  <a:pt x="188823" y="22555"/>
                </a:lnTo>
                <a:lnTo>
                  <a:pt x="186766" y="16535"/>
                </a:lnTo>
                <a:lnTo>
                  <a:pt x="182651" y="11201"/>
                </a:lnTo>
                <a:lnTo>
                  <a:pt x="178536" y="5867"/>
                </a:lnTo>
                <a:lnTo>
                  <a:pt x="139903" y="0"/>
                </a:lnTo>
                <a:lnTo>
                  <a:pt x="118157" y="1414"/>
                </a:lnTo>
                <a:lnTo>
                  <a:pt x="71780" y="22631"/>
                </a:lnTo>
                <a:lnTo>
                  <a:pt x="51635" y="71623"/>
                </a:lnTo>
                <a:lnTo>
                  <a:pt x="50291" y="94640"/>
                </a:lnTo>
                <a:lnTo>
                  <a:pt x="50291" y="105613"/>
                </a:lnTo>
                <a:lnTo>
                  <a:pt x="50291" y="108356"/>
                </a:lnTo>
                <a:lnTo>
                  <a:pt x="48920" y="109728"/>
                </a:lnTo>
                <a:lnTo>
                  <a:pt x="46177" y="109728"/>
                </a:lnTo>
                <a:lnTo>
                  <a:pt x="21945" y="109728"/>
                </a:lnTo>
                <a:lnTo>
                  <a:pt x="15849" y="109728"/>
                </a:lnTo>
                <a:lnTo>
                  <a:pt x="10667" y="111861"/>
                </a:lnTo>
                <a:lnTo>
                  <a:pt x="6400" y="116128"/>
                </a:lnTo>
                <a:lnTo>
                  <a:pt x="2133" y="120396"/>
                </a:lnTo>
                <a:lnTo>
                  <a:pt x="0" y="125577"/>
                </a:lnTo>
                <a:lnTo>
                  <a:pt x="0" y="131673"/>
                </a:lnTo>
                <a:lnTo>
                  <a:pt x="0" y="137769"/>
                </a:lnTo>
                <a:lnTo>
                  <a:pt x="2133" y="143027"/>
                </a:lnTo>
                <a:lnTo>
                  <a:pt x="6400" y="147447"/>
                </a:lnTo>
                <a:lnTo>
                  <a:pt x="10667" y="151866"/>
                </a:lnTo>
                <a:lnTo>
                  <a:pt x="15849" y="154076"/>
                </a:lnTo>
                <a:lnTo>
                  <a:pt x="21945" y="154076"/>
                </a:lnTo>
                <a:lnTo>
                  <a:pt x="46177" y="154076"/>
                </a:lnTo>
                <a:close/>
              </a:path>
            </a:pathLst>
          </a:custGeom>
          <a:ln w="635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4" name="bg object 44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1442486" y="2258208"/>
            <a:ext cx="171399" cy="221691"/>
          </a:xfrm>
          <a:prstGeom prst="rect">
            <a:avLst/>
          </a:prstGeom>
        </p:spPr>
      </p:pic>
      <p:sp>
        <p:nvSpPr>
          <p:cNvPr id="45" name="bg object 45"/>
          <p:cNvSpPr/>
          <p:nvPr/>
        </p:nvSpPr>
        <p:spPr>
          <a:xfrm>
            <a:off x="1412514" y="2245610"/>
            <a:ext cx="231775" cy="247015"/>
          </a:xfrm>
          <a:custGeom>
            <a:avLst/>
            <a:gdLst/>
            <a:ahLst/>
            <a:cxnLst/>
            <a:rect l="l" t="t" r="r" b="b"/>
            <a:pathLst>
              <a:path w="231775" h="247014">
                <a:moveTo>
                  <a:pt x="231343" y="123444"/>
                </a:moveTo>
                <a:lnTo>
                  <a:pt x="223742" y="71151"/>
                </a:lnTo>
                <a:lnTo>
                  <a:pt x="200939" y="32232"/>
                </a:lnTo>
                <a:lnTo>
                  <a:pt x="164420" y="8058"/>
                </a:lnTo>
                <a:lnTo>
                  <a:pt x="115671" y="0"/>
                </a:lnTo>
                <a:lnTo>
                  <a:pt x="89768" y="2014"/>
                </a:lnTo>
                <a:lnTo>
                  <a:pt x="47134" y="18130"/>
                </a:lnTo>
                <a:lnTo>
                  <a:pt x="17096" y="50020"/>
                </a:lnTo>
                <a:lnTo>
                  <a:pt x="1898" y="95626"/>
                </a:lnTo>
                <a:lnTo>
                  <a:pt x="0" y="123444"/>
                </a:lnTo>
                <a:lnTo>
                  <a:pt x="1898" y="151261"/>
                </a:lnTo>
                <a:lnTo>
                  <a:pt x="17096" y="196867"/>
                </a:lnTo>
                <a:lnTo>
                  <a:pt x="47134" y="228757"/>
                </a:lnTo>
                <a:lnTo>
                  <a:pt x="89768" y="244873"/>
                </a:lnTo>
                <a:lnTo>
                  <a:pt x="115671" y="246888"/>
                </a:lnTo>
                <a:lnTo>
                  <a:pt x="141574" y="244873"/>
                </a:lnTo>
                <a:lnTo>
                  <a:pt x="184208" y="228757"/>
                </a:lnTo>
                <a:lnTo>
                  <a:pt x="214241" y="196867"/>
                </a:lnTo>
                <a:lnTo>
                  <a:pt x="229442" y="151261"/>
                </a:lnTo>
                <a:lnTo>
                  <a:pt x="231343" y="123444"/>
                </a:lnTo>
                <a:close/>
              </a:path>
            </a:pathLst>
          </a:custGeom>
          <a:ln w="635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bg object 46"/>
          <p:cNvSpPr/>
          <p:nvPr/>
        </p:nvSpPr>
        <p:spPr>
          <a:xfrm>
            <a:off x="1668086" y="2250181"/>
            <a:ext cx="168275" cy="238125"/>
          </a:xfrm>
          <a:custGeom>
            <a:avLst/>
            <a:gdLst/>
            <a:ahLst/>
            <a:cxnLst/>
            <a:rect l="l" t="t" r="r" b="b"/>
            <a:pathLst>
              <a:path w="168275" h="238125">
                <a:moveTo>
                  <a:pt x="37490" y="237744"/>
                </a:moveTo>
                <a:lnTo>
                  <a:pt x="44500" y="237744"/>
                </a:lnTo>
                <a:lnTo>
                  <a:pt x="50596" y="235153"/>
                </a:lnTo>
                <a:lnTo>
                  <a:pt x="55778" y="229971"/>
                </a:lnTo>
                <a:lnTo>
                  <a:pt x="60959" y="224790"/>
                </a:lnTo>
                <a:lnTo>
                  <a:pt x="63550" y="218694"/>
                </a:lnTo>
                <a:lnTo>
                  <a:pt x="63550" y="211683"/>
                </a:lnTo>
                <a:lnTo>
                  <a:pt x="63550" y="130302"/>
                </a:lnTo>
                <a:lnTo>
                  <a:pt x="83781" y="71780"/>
                </a:lnTo>
                <a:lnTo>
                  <a:pt x="144475" y="48006"/>
                </a:lnTo>
                <a:lnTo>
                  <a:pt x="150876" y="47396"/>
                </a:lnTo>
                <a:lnTo>
                  <a:pt x="156362" y="44805"/>
                </a:lnTo>
                <a:lnTo>
                  <a:pt x="160934" y="40233"/>
                </a:lnTo>
                <a:lnTo>
                  <a:pt x="165506" y="35661"/>
                </a:lnTo>
                <a:lnTo>
                  <a:pt x="167792" y="30175"/>
                </a:lnTo>
                <a:lnTo>
                  <a:pt x="167792" y="23774"/>
                </a:lnTo>
                <a:lnTo>
                  <a:pt x="167792" y="17373"/>
                </a:lnTo>
                <a:lnTo>
                  <a:pt x="165506" y="11811"/>
                </a:lnTo>
                <a:lnTo>
                  <a:pt x="160934" y="7086"/>
                </a:lnTo>
                <a:lnTo>
                  <a:pt x="156362" y="2362"/>
                </a:lnTo>
                <a:lnTo>
                  <a:pt x="150876" y="304"/>
                </a:lnTo>
                <a:lnTo>
                  <a:pt x="144475" y="914"/>
                </a:lnTo>
                <a:lnTo>
                  <a:pt x="97383" y="15316"/>
                </a:lnTo>
                <a:lnTo>
                  <a:pt x="62636" y="45262"/>
                </a:lnTo>
                <a:lnTo>
                  <a:pt x="62636" y="45567"/>
                </a:lnTo>
                <a:lnTo>
                  <a:pt x="62331" y="45720"/>
                </a:lnTo>
                <a:lnTo>
                  <a:pt x="61721" y="45720"/>
                </a:lnTo>
                <a:lnTo>
                  <a:pt x="61417" y="45720"/>
                </a:lnTo>
                <a:lnTo>
                  <a:pt x="61264" y="45567"/>
                </a:lnTo>
                <a:lnTo>
                  <a:pt x="61264" y="45262"/>
                </a:lnTo>
                <a:lnTo>
                  <a:pt x="61264" y="26060"/>
                </a:lnTo>
                <a:lnTo>
                  <a:pt x="61264" y="19050"/>
                </a:lnTo>
                <a:lnTo>
                  <a:pt x="58673" y="12954"/>
                </a:lnTo>
                <a:lnTo>
                  <a:pt x="53492" y="7772"/>
                </a:lnTo>
                <a:lnTo>
                  <a:pt x="48310" y="2590"/>
                </a:lnTo>
                <a:lnTo>
                  <a:pt x="42214" y="0"/>
                </a:lnTo>
                <a:lnTo>
                  <a:pt x="35204" y="0"/>
                </a:lnTo>
                <a:lnTo>
                  <a:pt x="26060" y="0"/>
                </a:lnTo>
                <a:lnTo>
                  <a:pt x="19037" y="0"/>
                </a:lnTo>
                <a:lnTo>
                  <a:pt x="12953" y="2590"/>
                </a:lnTo>
                <a:lnTo>
                  <a:pt x="7772" y="7772"/>
                </a:lnTo>
                <a:lnTo>
                  <a:pt x="2578" y="12954"/>
                </a:lnTo>
                <a:lnTo>
                  <a:pt x="0" y="19050"/>
                </a:lnTo>
                <a:lnTo>
                  <a:pt x="0" y="26060"/>
                </a:lnTo>
                <a:lnTo>
                  <a:pt x="0" y="211683"/>
                </a:lnTo>
                <a:lnTo>
                  <a:pt x="0" y="218694"/>
                </a:lnTo>
                <a:lnTo>
                  <a:pt x="2578" y="224790"/>
                </a:lnTo>
                <a:lnTo>
                  <a:pt x="7772" y="229971"/>
                </a:lnTo>
                <a:lnTo>
                  <a:pt x="12953" y="235153"/>
                </a:lnTo>
                <a:lnTo>
                  <a:pt x="19037" y="237744"/>
                </a:lnTo>
                <a:lnTo>
                  <a:pt x="26060" y="237744"/>
                </a:lnTo>
                <a:lnTo>
                  <a:pt x="37490" y="237744"/>
                </a:lnTo>
                <a:close/>
              </a:path>
            </a:pathLst>
          </a:custGeom>
          <a:ln w="635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bg object 47"/>
          <p:cNvSpPr/>
          <p:nvPr/>
        </p:nvSpPr>
        <p:spPr>
          <a:xfrm>
            <a:off x="1957485" y="2250181"/>
            <a:ext cx="222885" cy="338455"/>
          </a:xfrm>
          <a:custGeom>
            <a:avLst/>
            <a:gdLst/>
            <a:ahLst/>
            <a:cxnLst/>
            <a:rect l="l" t="t" r="r" b="b"/>
            <a:pathLst>
              <a:path w="222885" h="338455">
                <a:moveTo>
                  <a:pt x="78638" y="237744"/>
                </a:moveTo>
                <a:lnTo>
                  <a:pt x="78638" y="238963"/>
                </a:lnTo>
                <a:lnTo>
                  <a:pt x="78333" y="240182"/>
                </a:lnTo>
                <a:lnTo>
                  <a:pt x="77724" y="241401"/>
                </a:lnTo>
                <a:lnTo>
                  <a:pt x="46177" y="314553"/>
                </a:lnTo>
                <a:lnTo>
                  <a:pt x="43738" y="320332"/>
                </a:lnTo>
                <a:lnTo>
                  <a:pt x="44272" y="325755"/>
                </a:lnTo>
                <a:lnTo>
                  <a:pt x="47777" y="330784"/>
                </a:lnTo>
                <a:lnTo>
                  <a:pt x="51282" y="335813"/>
                </a:lnTo>
                <a:lnTo>
                  <a:pt x="56083" y="338328"/>
                </a:lnTo>
                <a:lnTo>
                  <a:pt x="62179" y="338328"/>
                </a:lnTo>
                <a:lnTo>
                  <a:pt x="73152" y="338328"/>
                </a:lnTo>
                <a:lnTo>
                  <a:pt x="81076" y="338328"/>
                </a:lnTo>
                <a:lnTo>
                  <a:pt x="88239" y="336118"/>
                </a:lnTo>
                <a:lnTo>
                  <a:pt x="94640" y="331698"/>
                </a:lnTo>
                <a:lnTo>
                  <a:pt x="101041" y="327279"/>
                </a:lnTo>
                <a:lnTo>
                  <a:pt x="105613" y="321411"/>
                </a:lnTo>
                <a:lnTo>
                  <a:pt x="108356" y="314096"/>
                </a:lnTo>
                <a:lnTo>
                  <a:pt x="219913" y="24231"/>
                </a:lnTo>
                <a:lnTo>
                  <a:pt x="222351" y="18440"/>
                </a:lnTo>
                <a:lnTo>
                  <a:pt x="221818" y="12954"/>
                </a:lnTo>
                <a:lnTo>
                  <a:pt x="218313" y="7772"/>
                </a:lnTo>
                <a:lnTo>
                  <a:pt x="214807" y="2590"/>
                </a:lnTo>
                <a:lnTo>
                  <a:pt x="209854" y="0"/>
                </a:lnTo>
                <a:lnTo>
                  <a:pt x="203454" y="0"/>
                </a:lnTo>
                <a:lnTo>
                  <a:pt x="192481" y="0"/>
                </a:lnTo>
                <a:lnTo>
                  <a:pt x="184861" y="0"/>
                </a:lnTo>
                <a:lnTo>
                  <a:pt x="177850" y="2286"/>
                </a:lnTo>
                <a:lnTo>
                  <a:pt x="109270" y="174650"/>
                </a:lnTo>
                <a:lnTo>
                  <a:pt x="109270" y="174955"/>
                </a:lnTo>
                <a:lnTo>
                  <a:pt x="109118" y="175107"/>
                </a:lnTo>
                <a:lnTo>
                  <a:pt x="108813" y="175107"/>
                </a:lnTo>
                <a:lnTo>
                  <a:pt x="108508" y="175107"/>
                </a:lnTo>
                <a:lnTo>
                  <a:pt x="108356" y="174955"/>
                </a:lnTo>
                <a:lnTo>
                  <a:pt x="108356" y="174650"/>
                </a:lnTo>
                <a:lnTo>
                  <a:pt x="65836" y="25146"/>
                </a:lnTo>
                <a:lnTo>
                  <a:pt x="64008" y="17830"/>
                </a:lnTo>
                <a:lnTo>
                  <a:pt x="59893" y="11811"/>
                </a:lnTo>
                <a:lnTo>
                  <a:pt x="53492" y="7086"/>
                </a:lnTo>
                <a:lnTo>
                  <a:pt x="47091" y="2362"/>
                </a:lnTo>
                <a:lnTo>
                  <a:pt x="40081" y="0"/>
                </a:lnTo>
                <a:lnTo>
                  <a:pt x="32461" y="0"/>
                </a:lnTo>
                <a:lnTo>
                  <a:pt x="18745" y="0"/>
                </a:lnTo>
                <a:lnTo>
                  <a:pt x="12344" y="0"/>
                </a:lnTo>
                <a:lnTo>
                  <a:pt x="7467" y="2514"/>
                </a:lnTo>
                <a:lnTo>
                  <a:pt x="4114" y="7543"/>
                </a:lnTo>
                <a:lnTo>
                  <a:pt x="762" y="12573"/>
                </a:lnTo>
                <a:lnTo>
                  <a:pt x="0" y="18135"/>
                </a:lnTo>
                <a:lnTo>
                  <a:pt x="1828" y="24231"/>
                </a:lnTo>
                <a:lnTo>
                  <a:pt x="77724" y="234086"/>
                </a:lnTo>
                <a:lnTo>
                  <a:pt x="78333" y="235305"/>
                </a:lnTo>
                <a:lnTo>
                  <a:pt x="78638" y="236524"/>
                </a:lnTo>
                <a:lnTo>
                  <a:pt x="78638" y="237744"/>
                </a:lnTo>
                <a:close/>
              </a:path>
            </a:pathLst>
          </a:custGeom>
          <a:ln w="6349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8" name="bg object 48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2211941" y="2258208"/>
            <a:ext cx="171399" cy="221691"/>
          </a:xfrm>
          <a:prstGeom prst="rect">
            <a:avLst/>
          </a:prstGeom>
        </p:spPr>
      </p:pic>
      <p:sp>
        <p:nvSpPr>
          <p:cNvPr id="49" name="bg object 49"/>
          <p:cNvSpPr/>
          <p:nvPr/>
        </p:nvSpPr>
        <p:spPr>
          <a:xfrm>
            <a:off x="2181969" y="2245610"/>
            <a:ext cx="231775" cy="247015"/>
          </a:xfrm>
          <a:custGeom>
            <a:avLst/>
            <a:gdLst/>
            <a:ahLst/>
            <a:cxnLst/>
            <a:rect l="l" t="t" r="r" b="b"/>
            <a:pathLst>
              <a:path w="231775" h="247014">
                <a:moveTo>
                  <a:pt x="231343" y="123444"/>
                </a:moveTo>
                <a:lnTo>
                  <a:pt x="223742" y="71151"/>
                </a:lnTo>
                <a:lnTo>
                  <a:pt x="200939" y="32232"/>
                </a:lnTo>
                <a:lnTo>
                  <a:pt x="164420" y="8058"/>
                </a:lnTo>
                <a:lnTo>
                  <a:pt x="115671" y="0"/>
                </a:lnTo>
                <a:lnTo>
                  <a:pt x="89768" y="2014"/>
                </a:lnTo>
                <a:lnTo>
                  <a:pt x="47134" y="18130"/>
                </a:lnTo>
                <a:lnTo>
                  <a:pt x="17096" y="50020"/>
                </a:lnTo>
                <a:lnTo>
                  <a:pt x="1898" y="95626"/>
                </a:lnTo>
                <a:lnTo>
                  <a:pt x="0" y="123444"/>
                </a:lnTo>
                <a:lnTo>
                  <a:pt x="1898" y="151261"/>
                </a:lnTo>
                <a:lnTo>
                  <a:pt x="17096" y="196867"/>
                </a:lnTo>
                <a:lnTo>
                  <a:pt x="47134" y="228757"/>
                </a:lnTo>
                <a:lnTo>
                  <a:pt x="89768" y="244873"/>
                </a:lnTo>
                <a:lnTo>
                  <a:pt x="115671" y="246888"/>
                </a:lnTo>
                <a:lnTo>
                  <a:pt x="141574" y="244873"/>
                </a:lnTo>
                <a:lnTo>
                  <a:pt x="184208" y="228757"/>
                </a:lnTo>
                <a:lnTo>
                  <a:pt x="214241" y="196867"/>
                </a:lnTo>
                <a:lnTo>
                  <a:pt x="229442" y="151261"/>
                </a:lnTo>
                <a:lnTo>
                  <a:pt x="231343" y="123444"/>
                </a:lnTo>
                <a:close/>
              </a:path>
            </a:pathLst>
          </a:custGeom>
          <a:ln w="635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bg object 50"/>
          <p:cNvSpPr/>
          <p:nvPr/>
        </p:nvSpPr>
        <p:spPr>
          <a:xfrm>
            <a:off x="2435255" y="2250178"/>
            <a:ext cx="209550" cy="242570"/>
          </a:xfrm>
          <a:custGeom>
            <a:avLst/>
            <a:gdLst/>
            <a:ahLst/>
            <a:cxnLst/>
            <a:rect l="l" t="t" r="r" b="b"/>
            <a:pathLst>
              <a:path w="209550" h="242569">
                <a:moveTo>
                  <a:pt x="149504" y="208483"/>
                </a:moveTo>
                <a:lnTo>
                  <a:pt x="149796" y="208191"/>
                </a:lnTo>
                <a:lnTo>
                  <a:pt x="150113" y="208025"/>
                </a:lnTo>
                <a:lnTo>
                  <a:pt x="150418" y="208025"/>
                </a:lnTo>
                <a:lnTo>
                  <a:pt x="150710" y="208025"/>
                </a:lnTo>
                <a:lnTo>
                  <a:pt x="150875" y="208191"/>
                </a:lnTo>
                <a:lnTo>
                  <a:pt x="150875" y="208483"/>
                </a:lnTo>
                <a:lnTo>
                  <a:pt x="151333" y="211683"/>
                </a:lnTo>
                <a:lnTo>
                  <a:pt x="151625" y="218998"/>
                </a:lnTo>
                <a:lnTo>
                  <a:pt x="154304" y="225170"/>
                </a:lnTo>
                <a:lnTo>
                  <a:pt x="159334" y="230200"/>
                </a:lnTo>
                <a:lnTo>
                  <a:pt x="164363" y="235229"/>
                </a:lnTo>
                <a:lnTo>
                  <a:pt x="170535" y="237743"/>
                </a:lnTo>
                <a:lnTo>
                  <a:pt x="177850" y="237743"/>
                </a:lnTo>
                <a:lnTo>
                  <a:pt x="183794" y="237743"/>
                </a:lnTo>
                <a:lnTo>
                  <a:pt x="190792" y="237743"/>
                </a:lnTo>
                <a:lnTo>
                  <a:pt x="196824" y="235165"/>
                </a:lnTo>
                <a:lnTo>
                  <a:pt x="201853" y="229971"/>
                </a:lnTo>
                <a:lnTo>
                  <a:pt x="206882" y="224789"/>
                </a:lnTo>
                <a:lnTo>
                  <a:pt x="209397" y="218706"/>
                </a:lnTo>
                <a:lnTo>
                  <a:pt x="209397" y="211683"/>
                </a:lnTo>
                <a:lnTo>
                  <a:pt x="209397" y="26060"/>
                </a:lnTo>
                <a:lnTo>
                  <a:pt x="209397" y="19049"/>
                </a:lnTo>
                <a:lnTo>
                  <a:pt x="206882" y="12953"/>
                </a:lnTo>
                <a:lnTo>
                  <a:pt x="201853" y="7772"/>
                </a:lnTo>
                <a:lnTo>
                  <a:pt x="196824" y="2603"/>
                </a:lnTo>
                <a:lnTo>
                  <a:pt x="190792" y="0"/>
                </a:lnTo>
                <a:lnTo>
                  <a:pt x="183794" y="0"/>
                </a:lnTo>
                <a:lnTo>
                  <a:pt x="174650" y="0"/>
                </a:lnTo>
                <a:lnTo>
                  <a:pt x="167627" y="0"/>
                </a:lnTo>
                <a:lnTo>
                  <a:pt x="161543" y="2603"/>
                </a:lnTo>
                <a:lnTo>
                  <a:pt x="156362" y="7772"/>
                </a:lnTo>
                <a:lnTo>
                  <a:pt x="151168" y="12953"/>
                </a:lnTo>
                <a:lnTo>
                  <a:pt x="148589" y="19049"/>
                </a:lnTo>
                <a:lnTo>
                  <a:pt x="148589" y="26060"/>
                </a:lnTo>
                <a:lnTo>
                  <a:pt x="148589" y="144932"/>
                </a:lnTo>
                <a:lnTo>
                  <a:pt x="124086" y="186228"/>
                </a:lnTo>
                <a:lnTo>
                  <a:pt x="97383" y="195224"/>
                </a:lnTo>
                <a:lnTo>
                  <a:pt x="87837" y="194452"/>
                </a:lnTo>
                <a:lnTo>
                  <a:pt x="61607" y="165620"/>
                </a:lnTo>
                <a:lnTo>
                  <a:pt x="59435" y="138531"/>
                </a:lnTo>
                <a:lnTo>
                  <a:pt x="59435" y="26060"/>
                </a:lnTo>
                <a:lnTo>
                  <a:pt x="59435" y="19049"/>
                </a:lnTo>
                <a:lnTo>
                  <a:pt x="56845" y="12953"/>
                </a:lnTo>
                <a:lnTo>
                  <a:pt x="51663" y="7772"/>
                </a:lnTo>
                <a:lnTo>
                  <a:pt x="46481" y="2603"/>
                </a:lnTo>
                <a:lnTo>
                  <a:pt x="40385" y="0"/>
                </a:lnTo>
                <a:lnTo>
                  <a:pt x="33375" y="0"/>
                </a:lnTo>
                <a:lnTo>
                  <a:pt x="26060" y="0"/>
                </a:lnTo>
                <a:lnTo>
                  <a:pt x="19049" y="0"/>
                </a:lnTo>
                <a:lnTo>
                  <a:pt x="12953" y="2603"/>
                </a:lnTo>
                <a:lnTo>
                  <a:pt x="7772" y="7772"/>
                </a:lnTo>
                <a:lnTo>
                  <a:pt x="2590" y="12953"/>
                </a:lnTo>
                <a:lnTo>
                  <a:pt x="0" y="19049"/>
                </a:lnTo>
                <a:lnTo>
                  <a:pt x="0" y="26060"/>
                </a:lnTo>
                <a:lnTo>
                  <a:pt x="0" y="144932"/>
                </a:lnTo>
                <a:lnTo>
                  <a:pt x="4571" y="190257"/>
                </a:lnTo>
                <a:lnTo>
                  <a:pt x="28798" y="229848"/>
                </a:lnTo>
                <a:lnTo>
                  <a:pt x="76809" y="242315"/>
                </a:lnTo>
                <a:lnTo>
                  <a:pt x="96949" y="240201"/>
                </a:lnTo>
                <a:lnTo>
                  <a:pt x="115781" y="233857"/>
                </a:lnTo>
                <a:lnTo>
                  <a:pt x="133300" y="223285"/>
                </a:lnTo>
                <a:lnTo>
                  <a:pt x="149504" y="208483"/>
                </a:lnTo>
                <a:close/>
              </a:path>
            </a:pathLst>
          </a:custGeom>
          <a:ln w="6349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bg object 51"/>
          <p:cNvSpPr/>
          <p:nvPr/>
        </p:nvSpPr>
        <p:spPr>
          <a:xfrm>
            <a:off x="2684880" y="2250181"/>
            <a:ext cx="168275" cy="238125"/>
          </a:xfrm>
          <a:custGeom>
            <a:avLst/>
            <a:gdLst/>
            <a:ahLst/>
            <a:cxnLst/>
            <a:rect l="l" t="t" r="r" b="b"/>
            <a:pathLst>
              <a:path w="168275" h="238125">
                <a:moveTo>
                  <a:pt x="37490" y="237744"/>
                </a:moveTo>
                <a:lnTo>
                  <a:pt x="44500" y="237744"/>
                </a:lnTo>
                <a:lnTo>
                  <a:pt x="50596" y="235153"/>
                </a:lnTo>
                <a:lnTo>
                  <a:pt x="55778" y="229971"/>
                </a:lnTo>
                <a:lnTo>
                  <a:pt x="60959" y="224790"/>
                </a:lnTo>
                <a:lnTo>
                  <a:pt x="63550" y="218694"/>
                </a:lnTo>
                <a:lnTo>
                  <a:pt x="63550" y="211683"/>
                </a:lnTo>
                <a:lnTo>
                  <a:pt x="63550" y="130302"/>
                </a:lnTo>
                <a:lnTo>
                  <a:pt x="83781" y="71780"/>
                </a:lnTo>
                <a:lnTo>
                  <a:pt x="144475" y="48006"/>
                </a:lnTo>
                <a:lnTo>
                  <a:pt x="150876" y="47396"/>
                </a:lnTo>
                <a:lnTo>
                  <a:pt x="156362" y="44805"/>
                </a:lnTo>
                <a:lnTo>
                  <a:pt x="160934" y="40233"/>
                </a:lnTo>
                <a:lnTo>
                  <a:pt x="165506" y="35661"/>
                </a:lnTo>
                <a:lnTo>
                  <a:pt x="167792" y="30175"/>
                </a:lnTo>
                <a:lnTo>
                  <a:pt x="167792" y="23774"/>
                </a:lnTo>
                <a:lnTo>
                  <a:pt x="167792" y="17373"/>
                </a:lnTo>
                <a:lnTo>
                  <a:pt x="165506" y="11811"/>
                </a:lnTo>
                <a:lnTo>
                  <a:pt x="160934" y="7086"/>
                </a:lnTo>
                <a:lnTo>
                  <a:pt x="156362" y="2362"/>
                </a:lnTo>
                <a:lnTo>
                  <a:pt x="150876" y="304"/>
                </a:lnTo>
                <a:lnTo>
                  <a:pt x="144475" y="914"/>
                </a:lnTo>
                <a:lnTo>
                  <a:pt x="97383" y="15316"/>
                </a:lnTo>
                <a:lnTo>
                  <a:pt x="62636" y="45262"/>
                </a:lnTo>
                <a:lnTo>
                  <a:pt x="62636" y="45567"/>
                </a:lnTo>
                <a:lnTo>
                  <a:pt x="62331" y="45720"/>
                </a:lnTo>
                <a:lnTo>
                  <a:pt x="61721" y="45720"/>
                </a:lnTo>
                <a:lnTo>
                  <a:pt x="61417" y="45720"/>
                </a:lnTo>
                <a:lnTo>
                  <a:pt x="61264" y="45567"/>
                </a:lnTo>
                <a:lnTo>
                  <a:pt x="61264" y="45262"/>
                </a:lnTo>
                <a:lnTo>
                  <a:pt x="61264" y="26060"/>
                </a:lnTo>
                <a:lnTo>
                  <a:pt x="61264" y="19050"/>
                </a:lnTo>
                <a:lnTo>
                  <a:pt x="58673" y="12954"/>
                </a:lnTo>
                <a:lnTo>
                  <a:pt x="53492" y="7772"/>
                </a:lnTo>
                <a:lnTo>
                  <a:pt x="48310" y="2590"/>
                </a:lnTo>
                <a:lnTo>
                  <a:pt x="42214" y="0"/>
                </a:lnTo>
                <a:lnTo>
                  <a:pt x="35204" y="0"/>
                </a:lnTo>
                <a:lnTo>
                  <a:pt x="26060" y="0"/>
                </a:lnTo>
                <a:lnTo>
                  <a:pt x="19037" y="0"/>
                </a:lnTo>
                <a:lnTo>
                  <a:pt x="12953" y="2590"/>
                </a:lnTo>
                <a:lnTo>
                  <a:pt x="7772" y="7772"/>
                </a:lnTo>
                <a:lnTo>
                  <a:pt x="2578" y="12954"/>
                </a:lnTo>
                <a:lnTo>
                  <a:pt x="0" y="19050"/>
                </a:lnTo>
                <a:lnTo>
                  <a:pt x="0" y="26060"/>
                </a:lnTo>
                <a:lnTo>
                  <a:pt x="0" y="211683"/>
                </a:lnTo>
                <a:lnTo>
                  <a:pt x="0" y="218694"/>
                </a:lnTo>
                <a:lnTo>
                  <a:pt x="2578" y="224790"/>
                </a:lnTo>
                <a:lnTo>
                  <a:pt x="7772" y="229971"/>
                </a:lnTo>
                <a:lnTo>
                  <a:pt x="12953" y="235153"/>
                </a:lnTo>
                <a:lnTo>
                  <a:pt x="19037" y="237744"/>
                </a:lnTo>
                <a:lnTo>
                  <a:pt x="26060" y="237744"/>
                </a:lnTo>
                <a:lnTo>
                  <a:pt x="37490" y="237744"/>
                </a:lnTo>
                <a:close/>
              </a:path>
            </a:pathLst>
          </a:custGeom>
          <a:ln w="635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2" name="bg object 52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1475496" y="1497057"/>
            <a:ext cx="2915370" cy="1027191"/>
          </a:xfrm>
          <a:prstGeom prst="rect">
            <a:avLst/>
          </a:prstGeom>
        </p:spPr>
      </p:pic>
      <p:sp>
        <p:nvSpPr>
          <p:cNvPr id="53" name="bg object 53"/>
          <p:cNvSpPr/>
          <p:nvPr/>
        </p:nvSpPr>
        <p:spPr>
          <a:xfrm>
            <a:off x="3830200" y="-2274"/>
            <a:ext cx="1287780" cy="1075055"/>
          </a:xfrm>
          <a:custGeom>
            <a:avLst/>
            <a:gdLst/>
            <a:ahLst/>
            <a:cxnLst/>
            <a:rect l="l" t="t" r="r" b="b"/>
            <a:pathLst>
              <a:path w="1287779" h="1075055">
                <a:moveTo>
                  <a:pt x="342582" y="84061"/>
                </a:moveTo>
                <a:lnTo>
                  <a:pt x="0" y="246646"/>
                </a:lnTo>
                <a:lnTo>
                  <a:pt x="174726" y="705573"/>
                </a:lnTo>
                <a:lnTo>
                  <a:pt x="234848" y="657377"/>
                </a:lnTo>
                <a:lnTo>
                  <a:pt x="292557" y="1074864"/>
                </a:lnTo>
                <a:lnTo>
                  <a:pt x="1236154" y="944422"/>
                </a:lnTo>
                <a:lnTo>
                  <a:pt x="1152232" y="530555"/>
                </a:lnTo>
                <a:lnTo>
                  <a:pt x="1249375" y="557009"/>
                </a:lnTo>
                <a:lnTo>
                  <a:pt x="1287487" y="59804"/>
                </a:lnTo>
                <a:lnTo>
                  <a:pt x="918616" y="0"/>
                </a:lnTo>
                <a:lnTo>
                  <a:pt x="866189" y="84182"/>
                </a:lnTo>
                <a:lnTo>
                  <a:pt x="824717" y="129871"/>
                </a:lnTo>
                <a:lnTo>
                  <a:pt x="772603" y="152931"/>
                </a:lnTo>
                <a:lnTo>
                  <a:pt x="688251" y="169227"/>
                </a:lnTo>
                <a:lnTo>
                  <a:pt x="626863" y="175002"/>
                </a:lnTo>
                <a:lnTo>
                  <a:pt x="566817" y="172450"/>
                </a:lnTo>
                <a:lnTo>
                  <a:pt x="509709" y="162980"/>
                </a:lnTo>
                <a:lnTo>
                  <a:pt x="457135" y="147999"/>
                </a:lnTo>
                <a:lnTo>
                  <a:pt x="410691" y="128914"/>
                </a:lnTo>
                <a:lnTo>
                  <a:pt x="371975" y="107132"/>
                </a:lnTo>
                <a:lnTo>
                  <a:pt x="342582" y="84061"/>
                </a:lnTo>
                <a:close/>
              </a:path>
            </a:pathLst>
          </a:custGeom>
          <a:ln w="508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57454" y="1230960"/>
            <a:ext cx="5071110" cy="8788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rgbClr val="CD1719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27286" y="3274871"/>
            <a:ext cx="4436110" cy="32645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rgbClr val="1D1D1B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891284" y="7246048"/>
            <a:ext cx="1780032" cy="3895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78130" y="7246048"/>
            <a:ext cx="1279398" cy="3895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005072" y="7246048"/>
            <a:ext cx="1279398" cy="3895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19.jp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67079" y="2018512"/>
            <a:ext cx="325056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spc="170" dirty="0">
                <a:solidFill>
                  <a:srgbClr val="CD1719"/>
                </a:solidFill>
                <a:latin typeface="Arial"/>
                <a:cs typeface="Arial"/>
              </a:rPr>
              <a:t>for</a:t>
            </a:r>
            <a:r>
              <a:rPr sz="3600" b="1" spc="-330" dirty="0">
                <a:solidFill>
                  <a:srgbClr val="CD1719"/>
                </a:solidFill>
                <a:latin typeface="Arial"/>
                <a:cs typeface="Arial"/>
              </a:rPr>
              <a:t> </a:t>
            </a:r>
            <a:r>
              <a:rPr sz="3600" b="1" spc="-130" dirty="0">
                <a:solidFill>
                  <a:srgbClr val="CD1719"/>
                </a:solidFill>
                <a:latin typeface="Arial"/>
                <a:cs typeface="Arial"/>
              </a:rPr>
              <a:t>your</a:t>
            </a:r>
            <a:r>
              <a:rPr sz="3600" b="1" spc="-335" dirty="0">
                <a:solidFill>
                  <a:srgbClr val="CD1719"/>
                </a:solidFill>
                <a:latin typeface="Arial"/>
                <a:cs typeface="Arial"/>
              </a:rPr>
              <a:t> </a:t>
            </a:r>
            <a:r>
              <a:rPr sz="3600" b="1" spc="-165" dirty="0">
                <a:solidFill>
                  <a:srgbClr val="CD1719"/>
                </a:solidFill>
                <a:latin typeface="Arial"/>
                <a:cs typeface="Arial"/>
              </a:rPr>
              <a:t>school.</a:t>
            </a:r>
            <a:endParaRPr sz="36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7454" y="1230960"/>
            <a:ext cx="5071110" cy="8788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pc="-210" dirty="0"/>
              <a:t>Raise</a:t>
            </a:r>
            <a:r>
              <a:rPr spc="-475" dirty="0"/>
              <a:t> </a:t>
            </a:r>
            <a:r>
              <a:rPr sz="8400" spc="457" baseline="-7936" dirty="0"/>
              <a:t>£400</a:t>
            </a:r>
            <a:r>
              <a:rPr sz="8400" spc="-1177" baseline="-7936" dirty="0"/>
              <a:t> </a:t>
            </a:r>
            <a:r>
              <a:rPr sz="3600" spc="-45" dirty="0"/>
              <a:t>per</a:t>
            </a:r>
            <a:r>
              <a:rPr sz="3600" spc="-315" dirty="0"/>
              <a:t> </a:t>
            </a:r>
            <a:r>
              <a:rPr sz="3600" spc="-10" dirty="0"/>
              <a:t>tonne</a:t>
            </a:r>
            <a:endParaRPr sz="3600" dirty="0"/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9050" y="6959837"/>
            <a:ext cx="443788" cy="443953"/>
          </a:xfrm>
          <a:prstGeom prst="rect">
            <a:avLst/>
          </a:prstGeom>
        </p:spPr>
      </p:pic>
      <p:grpSp>
        <p:nvGrpSpPr>
          <p:cNvPr id="5" name="object 5"/>
          <p:cNvGrpSpPr/>
          <p:nvPr/>
        </p:nvGrpSpPr>
        <p:grpSpPr>
          <a:xfrm>
            <a:off x="1067981" y="6882052"/>
            <a:ext cx="1596390" cy="600710"/>
            <a:chOff x="1067981" y="6882052"/>
            <a:chExt cx="1596390" cy="600710"/>
          </a:xfrm>
        </p:grpSpPr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67981" y="6903638"/>
              <a:ext cx="574994" cy="579014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671796" y="6882052"/>
              <a:ext cx="992001" cy="595201"/>
            </a:xfrm>
            <a:prstGeom prst="rect">
              <a:avLst/>
            </a:prstGeom>
          </p:spPr>
        </p:pic>
      </p:grpSp>
      <p:pic>
        <p:nvPicPr>
          <p:cNvPr id="8" name="object 8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584396" y="7029465"/>
            <a:ext cx="652476" cy="307858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734392" y="7065295"/>
            <a:ext cx="610319" cy="229332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375739" y="7053394"/>
            <a:ext cx="687393" cy="236962"/>
          </a:xfrm>
          <a:prstGeom prst="rect">
            <a:avLst/>
          </a:prstGeom>
        </p:spPr>
      </p:pic>
      <p:sp>
        <p:nvSpPr>
          <p:cNvPr id="11" name="object 11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26695">
              <a:lnSpc>
                <a:spcPct val="118100"/>
              </a:lnSpc>
              <a:spcBef>
                <a:spcPts val="100"/>
              </a:spcBef>
            </a:pPr>
            <a:r>
              <a:rPr spc="-20" dirty="0"/>
              <a:t>Add</a:t>
            </a:r>
            <a:r>
              <a:rPr spc="50" dirty="0"/>
              <a:t> </a:t>
            </a:r>
            <a:r>
              <a:rPr spc="-25" dirty="0"/>
              <a:t>School</a:t>
            </a:r>
            <a:r>
              <a:rPr spc="55" dirty="0"/>
              <a:t> </a:t>
            </a:r>
            <a:r>
              <a:rPr spc="-20" dirty="0"/>
              <a:t>Name</a:t>
            </a:r>
            <a:r>
              <a:rPr spc="55" dirty="0"/>
              <a:t> </a:t>
            </a:r>
            <a:r>
              <a:rPr dirty="0"/>
              <a:t>is</a:t>
            </a:r>
            <a:r>
              <a:rPr spc="55" dirty="0"/>
              <a:t> </a:t>
            </a:r>
            <a:r>
              <a:rPr dirty="0"/>
              <a:t>participating</a:t>
            </a:r>
            <a:r>
              <a:rPr spc="55" dirty="0"/>
              <a:t> </a:t>
            </a:r>
            <a:r>
              <a:rPr dirty="0"/>
              <a:t>in</a:t>
            </a:r>
            <a:r>
              <a:rPr spc="55" dirty="0"/>
              <a:t> </a:t>
            </a:r>
            <a:r>
              <a:rPr spc="65" dirty="0"/>
              <a:t>the</a:t>
            </a:r>
            <a:r>
              <a:rPr spc="55" dirty="0"/>
              <a:t> </a:t>
            </a:r>
            <a:r>
              <a:rPr spc="-40" dirty="0"/>
              <a:t>Rag</a:t>
            </a:r>
            <a:r>
              <a:rPr spc="55" dirty="0"/>
              <a:t> </a:t>
            </a:r>
            <a:r>
              <a:rPr spc="-40" dirty="0"/>
              <a:t>Bag</a:t>
            </a:r>
            <a:r>
              <a:rPr spc="55" dirty="0"/>
              <a:t> </a:t>
            </a:r>
            <a:r>
              <a:rPr spc="50" dirty="0"/>
              <a:t>textile </a:t>
            </a:r>
            <a:r>
              <a:rPr dirty="0"/>
              <a:t>recycling</a:t>
            </a:r>
            <a:r>
              <a:rPr spc="65" dirty="0"/>
              <a:t> </a:t>
            </a:r>
            <a:r>
              <a:rPr spc="-40" dirty="0"/>
              <a:t>scheme</a:t>
            </a:r>
            <a:r>
              <a:rPr spc="65" dirty="0"/>
              <a:t> </a:t>
            </a:r>
            <a:r>
              <a:rPr dirty="0"/>
              <a:t>which</a:t>
            </a:r>
            <a:r>
              <a:rPr spc="65" dirty="0"/>
              <a:t> </a:t>
            </a:r>
            <a:r>
              <a:rPr dirty="0"/>
              <a:t>provides</a:t>
            </a:r>
            <a:r>
              <a:rPr spc="70" dirty="0"/>
              <a:t> </a:t>
            </a:r>
            <a:r>
              <a:rPr dirty="0"/>
              <a:t>regular</a:t>
            </a:r>
            <a:r>
              <a:rPr spc="65" dirty="0"/>
              <a:t> </a:t>
            </a:r>
            <a:r>
              <a:rPr dirty="0"/>
              <a:t>fundraising</a:t>
            </a:r>
            <a:r>
              <a:rPr spc="65" dirty="0"/>
              <a:t> </a:t>
            </a:r>
            <a:r>
              <a:rPr spc="50" dirty="0"/>
              <a:t>for </a:t>
            </a:r>
            <a:r>
              <a:rPr dirty="0"/>
              <a:t>your</a:t>
            </a:r>
            <a:r>
              <a:rPr spc="30" dirty="0"/>
              <a:t> </a:t>
            </a:r>
            <a:r>
              <a:rPr spc="-20" dirty="0"/>
              <a:t>school</a:t>
            </a:r>
            <a:r>
              <a:rPr spc="30" dirty="0"/>
              <a:t> </a:t>
            </a:r>
            <a:r>
              <a:rPr spc="270" dirty="0"/>
              <a:t>/</a:t>
            </a:r>
            <a:r>
              <a:rPr spc="30" dirty="0"/>
              <a:t> </a:t>
            </a:r>
            <a:r>
              <a:rPr dirty="0"/>
              <a:t>organisation</a:t>
            </a:r>
            <a:r>
              <a:rPr spc="30" dirty="0"/>
              <a:t> </a:t>
            </a:r>
            <a:r>
              <a:rPr dirty="0"/>
              <a:t>and</a:t>
            </a:r>
            <a:r>
              <a:rPr spc="30" dirty="0"/>
              <a:t> </a:t>
            </a:r>
            <a:r>
              <a:rPr dirty="0"/>
              <a:t>raises</a:t>
            </a:r>
            <a:r>
              <a:rPr spc="30" dirty="0"/>
              <a:t> </a:t>
            </a:r>
            <a:r>
              <a:rPr spc="-10" dirty="0"/>
              <a:t>awareness</a:t>
            </a:r>
            <a:r>
              <a:rPr spc="30" dirty="0"/>
              <a:t> </a:t>
            </a:r>
            <a:r>
              <a:rPr spc="-10" dirty="0"/>
              <a:t>about recycling.</a:t>
            </a: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450" dirty="0"/>
          </a:p>
          <a:p>
            <a:pPr marL="12700" marR="5080">
              <a:lnSpc>
                <a:spcPct val="118100"/>
              </a:lnSpc>
            </a:pPr>
            <a:r>
              <a:rPr dirty="0"/>
              <a:t>Please</a:t>
            </a:r>
            <a:r>
              <a:rPr spc="25" dirty="0"/>
              <a:t> </a:t>
            </a:r>
            <a:r>
              <a:rPr dirty="0"/>
              <a:t>bring</a:t>
            </a:r>
            <a:r>
              <a:rPr spc="30" dirty="0"/>
              <a:t> </a:t>
            </a:r>
            <a:r>
              <a:rPr dirty="0"/>
              <a:t>any</a:t>
            </a:r>
            <a:r>
              <a:rPr spc="30" dirty="0"/>
              <a:t> </a:t>
            </a:r>
            <a:r>
              <a:rPr spc="80" dirty="0"/>
              <a:t>of</a:t>
            </a:r>
            <a:r>
              <a:rPr spc="30" dirty="0"/>
              <a:t> </a:t>
            </a:r>
            <a:r>
              <a:rPr spc="65" dirty="0"/>
              <a:t>the</a:t>
            </a:r>
            <a:r>
              <a:rPr spc="30" dirty="0"/>
              <a:t> </a:t>
            </a:r>
            <a:r>
              <a:rPr dirty="0"/>
              <a:t>below</a:t>
            </a:r>
            <a:r>
              <a:rPr spc="25" dirty="0"/>
              <a:t> </a:t>
            </a:r>
            <a:r>
              <a:rPr dirty="0"/>
              <a:t>unwanted</a:t>
            </a:r>
            <a:r>
              <a:rPr spc="30" dirty="0"/>
              <a:t> </a:t>
            </a:r>
            <a:r>
              <a:rPr dirty="0"/>
              <a:t>items</a:t>
            </a:r>
            <a:r>
              <a:rPr spc="30" dirty="0"/>
              <a:t> </a:t>
            </a:r>
            <a:r>
              <a:rPr dirty="0"/>
              <a:t>in</a:t>
            </a:r>
            <a:r>
              <a:rPr spc="30" dirty="0"/>
              <a:t> </a:t>
            </a:r>
            <a:r>
              <a:rPr dirty="0"/>
              <a:t>a</a:t>
            </a:r>
            <a:r>
              <a:rPr spc="30" dirty="0"/>
              <a:t> </a:t>
            </a:r>
            <a:r>
              <a:rPr spc="-10" dirty="0"/>
              <a:t>securely </a:t>
            </a:r>
            <a:r>
              <a:rPr spc="70"/>
              <a:t>t</a:t>
            </a:r>
            <a:r>
              <a:rPr lang="en-US" spc="70"/>
              <a:t>ied</a:t>
            </a:r>
            <a:r>
              <a:rPr spc="25"/>
              <a:t> </a:t>
            </a:r>
            <a:r>
              <a:rPr dirty="0"/>
              <a:t>plastic</a:t>
            </a:r>
            <a:r>
              <a:rPr spc="25" dirty="0"/>
              <a:t> </a:t>
            </a:r>
            <a:r>
              <a:rPr dirty="0"/>
              <a:t>bag</a:t>
            </a:r>
            <a:r>
              <a:rPr spc="30" dirty="0"/>
              <a:t> </a:t>
            </a:r>
            <a:r>
              <a:rPr dirty="0"/>
              <a:t>by</a:t>
            </a:r>
            <a:r>
              <a:rPr spc="25" dirty="0"/>
              <a:t> </a:t>
            </a:r>
            <a:r>
              <a:rPr spc="75" dirty="0"/>
              <a:t>for</a:t>
            </a:r>
            <a:r>
              <a:rPr spc="30" dirty="0"/>
              <a:t> </a:t>
            </a:r>
            <a:r>
              <a:rPr dirty="0"/>
              <a:t>collection</a:t>
            </a:r>
            <a:r>
              <a:rPr spc="25" dirty="0"/>
              <a:t> </a:t>
            </a:r>
            <a:r>
              <a:rPr dirty="0"/>
              <a:t>by</a:t>
            </a:r>
            <a:r>
              <a:rPr spc="30" dirty="0"/>
              <a:t> </a:t>
            </a:r>
            <a:r>
              <a:rPr spc="-20" dirty="0"/>
              <a:t>Add</a:t>
            </a:r>
            <a:r>
              <a:rPr spc="25" dirty="0"/>
              <a:t> </a:t>
            </a:r>
            <a:r>
              <a:rPr spc="-10" dirty="0"/>
              <a:t>Date.</a:t>
            </a: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450" dirty="0"/>
          </a:p>
          <a:p>
            <a:pPr marL="12700" marR="234950">
              <a:lnSpc>
                <a:spcPct val="118100"/>
              </a:lnSpc>
            </a:pPr>
            <a:r>
              <a:rPr spc="-40" dirty="0"/>
              <a:t>Rag</a:t>
            </a:r>
            <a:r>
              <a:rPr spc="10" dirty="0"/>
              <a:t> </a:t>
            </a:r>
            <a:r>
              <a:rPr spc="-40" dirty="0"/>
              <a:t>Bag</a:t>
            </a:r>
            <a:r>
              <a:rPr spc="15" dirty="0"/>
              <a:t> </a:t>
            </a:r>
            <a:r>
              <a:rPr dirty="0"/>
              <a:t>can</a:t>
            </a:r>
            <a:r>
              <a:rPr spc="10" dirty="0"/>
              <a:t> </a:t>
            </a:r>
            <a:r>
              <a:rPr dirty="0"/>
              <a:t>accept</a:t>
            </a:r>
            <a:r>
              <a:rPr spc="15" dirty="0"/>
              <a:t> </a:t>
            </a:r>
            <a:r>
              <a:rPr spc="-20" dirty="0"/>
              <a:t>good</a:t>
            </a:r>
            <a:r>
              <a:rPr spc="10" dirty="0"/>
              <a:t> </a:t>
            </a:r>
            <a:r>
              <a:rPr dirty="0"/>
              <a:t>quality</a:t>
            </a:r>
            <a:r>
              <a:rPr spc="15" dirty="0"/>
              <a:t> </a:t>
            </a:r>
            <a:r>
              <a:rPr dirty="0"/>
              <a:t>clean</a:t>
            </a:r>
            <a:r>
              <a:rPr spc="10" dirty="0"/>
              <a:t> </a:t>
            </a:r>
            <a:r>
              <a:rPr dirty="0"/>
              <a:t>Men’s,</a:t>
            </a:r>
            <a:r>
              <a:rPr spc="15" dirty="0"/>
              <a:t> </a:t>
            </a:r>
            <a:r>
              <a:rPr dirty="0"/>
              <a:t>Ladies</a:t>
            </a:r>
            <a:r>
              <a:rPr spc="10" dirty="0"/>
              <a:t> </a:t>
            </a:r>
            <a:r>
              <a:rPr spc="-25" dirty="0"/>
              <a:t>and </a:t>
            </a:r>
            <a:r>
              <a:rPr dirty="0"/>
              <a:t>Children’s</a:t>
            </a:r>
            <a:r>
              <a:rPr spc="70" dirty="0"/>
              <a:t> </a:t>
            </a:r>
            <a:r>
              <a:rPr dirty="0"/>
              <a:t>clothing,</a:t>
            </a:r>
            <a:r>
              <a:rPr spc="70" dirty="0"/>
              <a:t> </a:t>
            </a:r>
            <a:r>
              <a:rPr dirty="0"/>
              <a:t>belts,</a:t>
            </a:r>
            <a:r>
              <a:rPr spc="75" dirty="0"/>
              <a:t> </a:t>
            </a:r>
            <a:r>
              <a:rPr dirty="0"/>
              <a:t>bags</a:t>
            </a:r>
            <a:r>
              <a:rPr spc="70" dirty="0"/>
              <a:t> </a:t>
            </a:r>
            <a:r>
              <a:rPr dirty="0"/>
              <a:t>and</a:t>
            </a:r>
            <a:r>
              <a:rPr spc="75" dirty="0"/>
              <a:t> </a:t>
            </a:r>
            <a:r>
              <a:rPr dirty="0"/>
              <a:t>paired</a:t>
            </a:r>
            <a:r>
              <a:rPr spc="70" dirty="0"/>
              <a:t> </a:t>
            </a:r>
            <a:r>
              <a:rPr spc="-25" dirty="0"/>
              <a:t>shoes</a:t>
            </a:r>
            <a:r>
              <a:rPr spc="75" dirty="0"/>
              <a:t> </a:t>
            </a:r>
            <a:r>
              <a:rPr spc="50" dirty="0"/>
              <a:t>(tied </a:t>
            </a:r>
            <a:r>
              <a:rPr spc="35" dirty="0"/>
              <a:t>together).</a:t>
            </a: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450" dirty="0"/>
          </a:p>
          <a:p>
            <a:pPr marL="12700" marR="88900" algn="just">
              <a:lnSpc>
                <a:spcPct val="118100"/>
              </a:lnSpc>
              <a:spcBef>
                <a:spcPts val="5"/>
              </a:spcBef>
            </a:pPr>
            <a:r>
              <a:rPr dirty="0"/>
              <a:t>The</a:t>
            </a:r>
            <a:r>
              <a:rPr spc="70" dirty="0"/>
              <a:t> </a:t>
            </a:r>
            <a:r>
              <a:rPr dirty="0"/>
              <a:t>bags</a:t>
            </a:r>
            <a:r>
              <a:rPr spc="70" dirty="0"/>
              <a:t> </a:t>
            </a:r>
            <a:r>
              <a:rPr dirty="0"/>
              <a:t>will</a:t>
            </a:r>
            <a:r>
              <a:rPr spc="70" dirty="0"/>
              <a:t> </a:t>
            </a:r>
            <a:r>
              <a:rPr dirty="0"/>
              <a:t>be</a:t>
            </a:r>
            <a:r>
              <a:rPr spc="75" dirty="0"/>
              <a:t> </a:t>
            </a:r>
            <a:r>
              <a:rPr dirty="0"/>
              <a:t>collected</a:t>
            </a:r>
            <a:r>
              <a:rPr spc="70" dirty="0"/>
              <a:t> </a:t>
            </a:r>
            <a:r>
              <a:rPr dirty="0"/>
              <a:t>and</a:t>
            </a:r>
            <a:r>
              <a:rPr spc="70" dirty="0"/>
              <a:t> </a:t>
            </a:r>
            <a:r>
              <a:rPr dirty="0"/>
              <a:t>transported</a:t>
            </a:r>
            <a:r>
              <a:rPr spc="70" dirty="0"/>
              <a:t> </a:t>
            </a:r>
            <a:r>
              <a:rPr spc="80" dirty="0"/>
              <a:t>to</a:t>
            </a:r>
            <a:r>
              <a:rPr spc="75" dirty="0"/>
              <a:t> </a:t>
            </a:r>
            <a:r>
              <a:rPr spc="65" dirty="0"/>
              <a:t>the</a:t>
            </a:r>
            <a:r>
              <a:rPr spc="70" dirty="0"/>
              <a:t> </a:t>
            </a:r>
            <a:r>
              <a:rPr spc="-40" dirty="0"/>
              <a:t>Rag</a:t>
            </a:r>
            <a:r>
              <a:rPr spc="70" dirty="0"/>
              <a:t> </a:t>
            </a:r>
            <a:r>
              <a:rPr spc="-25" dirty="0"/>
              <a:t>Bag </a:t>
            </a:r>
            <a:r>
              <a:rPr spc="55" dirty="0"/>
              <a:t>factory</a:t>
            </a:r>
            <a:r>
              <a:rPr spc="60" dirty="0"/>
              <a:t> </a:t>
            </a:r>
            <a:r>
              <a:rPr dirty="0"/>
              <a:t>where</a:t>
            </a:r>
            <a:r>
              <a:rPr spc="65" dirty="0"/>
              <a:t> </a:t>
            </a:r>
            <a:r>
              <a:rPr dirty="0"/>
              <a:t>they</a:t>
            </a:r>
            <a:r>
              <a:rPr spc="65" dirty="0"/>
              <a:t> </a:t>
            </a:r>
            <a:r>
              <a:rPr dirty="0"/>
              <a:t>will</a:t>
            </a:r>
            <a:r>
              <a:rPr spc="65" dirty="0"/>
              <a:t> </a:t>
            </a:r>
            <a:r>
              <a:rPr dirty="0"/>
              <a:t>be</a:t>
            </a:r>
            <a:r>
              <a:rPr spc="65" dirty="0"/>
              <a:t> </a:t>
            </a:r>
            <a:r>
              <a:rPr dirty="0"/>
              <a:t>sorted</a:t>
            </a:r>
            <a:r>
              <a:rPr spc="65" dirty="0"/>
              <a:t> </a:t>
            </a:r>
            <a:r>
              <a:rPr dirty="0"/>
              <a:t>and</a:t>
            </a:r>
            <a:r>
              <a:rPr spc="60" dirty="0"/>
              <a:t> </a:t>
            </a:r>
            <a:r>
              <a:rPr dirty="0"/>
              <a:t>graded</a:t>
            </a:r>
            <a:r>
              <a:rPr spc="65" dirty="0"/>
              <a:t> </a:t>
            </a:r>
            <a:r>
              <a:rPr spc="75" dirty="0"/>
              <a:t>for</a:t>
            </a:r>
            <a:r>
              <a:rPr spc="65" dirty="0"/>
              <a:t> </a:t>
            </a:r>
            <a:r>
              <a:rPr dirty="0"/>
              <a:t>reuse</a:t>
            </a:r>
            <a:r>
              <a:rPr spc="65" dirty="0"/>
              <a:t> </a:t>
            </a:r>
            <a:r>
              <a:rPr spc="-25" dirty="0"/>
              <a:t>or </a:t>
            </a:r>
            <a:r>
              <a:rPr spc="-10" dirty="0"/>
              <a:t>recycling.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106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Raise £400 per tonne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Artboard 1</dc:title>
  <dc:creator>Miss Tighe</dc:creator>
  <cp:lastModifiedBy>Miss Tighe</cp:lastModifiedBy>
  <cp:revision>2</cp:revision>
  <cp:lastPrinted>2025-04-23T07:51:50Z</cp:lastPrinted>
  <dcterms:created xsi:type="dcterms:W3CDTF">2023-03-14T13:09:53Z</dcterms:created>
  <dcterms:modified xsi:type="dcterms:W3CDTF">2025-04-23T07:52:29Z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2023-03-10T00:00:00Z</vt:filetime>
  </property>
  <property fmtid="{D5CDD505-2E9C-101B-9397-08002B2CF9AE}" pid="3" name="Creator">
    <vt:lpwstr>Adobe Illustrator 26.4 (Macintosh)</vt:lpwstr>
  </property>
  <property fmtid="{D5CDD505-2E9C-101B-9397-08002B2CF9AE}" pid="4" name="LastSaved">
    <vt:filetime>2023-03-14T00:00:00Z</vt:filetime>
  </property>
  <property fmtid="{D5CDD505-2E9C-101B-9397-08002B2CF9AE}" pid="5" name="Producer">
    <vt:lpwstr>Adobe PDF library 16.07</vt:lpwstr>
  </property>
</Properties>
</file>