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sldIdLst>
    <p:sldId id="256" r:id="rId5"/>
    <p:sldId id="257" r:id="rId6"/>
    <p:sldId id="258" r:id="rId7"/>
    <p:sldId id="259" r:id="rId8"/>
    <p:sldId id="260" r:id="rId9"/>
    <p:sldId id="262" r:id="rId10"/>
    <p:sldId id="265" r:id="rId11"/>
    <p:sldId id="264" r:id="rId12"/>
    <p:sldId id="263"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Carroll" userId="S::nlcarrolll@glow.sch.uk::dfcdace2-8cff-442b-a5cd-2d2886f67959" providerId="AD" clId="Web-{C370F8E2-4D00-3E1D-4E8D-4C3D495AB006}"/>
    <pc:docChg chg="modSld">
      <pc:chgData name="Mrs Carroll" userId="S::nlcarrolll@glow.sch.uk::dfcdace2-8cff-442b-a5cd-2d2886f67959" providerId="AD" clId="Web-{C370F8E2-4D00-3E1D-4E8D-4C3D495AB006}" dt="2021-10-07T13:02:12.140" v="54"/>
      <pc:docMkLst>
        <pc:docMk/>
      </pc:docMkLst>
      <pc:sldChg chg="addSp delSp modSp mod setBg delAnim setClrOvrMap">
        <pc:chgData name="Mrs Carroll" userId="S::nlcarrolll@glow.sch.uk::dfcdace2-8cff-442b-a5cd-2d2886f67959" providerId="AD" clId="Web-{C370F8E2-4D00-3E1D-4E8D-4C3D495AB006}" dt="2021-10-07T12:59:21.683" v="1"/>
        <pc:sldMkLst>
          <pc:docMk/>
          <pc:sldMk cId="2973444337" sldId="257"/>
        </pc:sldMkLst>
        <pc:spChg chg="mod">
          <ac:chgData name="Mrs Carroll" userId="S::nlcarrolll@glow.sch.uk::dfcdace2-8cff-442b-a5cd-2d2886f67959" providerId="AD" clId="Web-{C370F8E2-4D00-3E1D-4E8D-4C3D495AB006}" dt="2021-10-07T12:59:21.683" v="1"/>
          <ac:spMkLst>
            <pc:docMk/>
            <pc:sldMk cId="2973444337" sldId="257"/>
            <ac:spMk id="2" creationId="{3F1E213A-0FFA-4940-A899-31A85623C9C0}"/>
          </ac:spMkLst>
        </pc:spChg>
        <pc:spChg chg="mod ord">
          <ac:chgData name="Mrs Carroll" userId="S::nlcarrolll@glow.sch.uk::dfcdace2-8cff-442b-a5cd-2d2886f67959" providerId="AD" clId="Web-{C370F8E2-4D00-3E1D-4E8D-4C3D495AB006}" dt="2021-10-07T12:59:21.683" v="1"/>
          <ac:spMkLst>
            <pc:docMk/>
            <pc:sldMk cId="2973444337" sldId="257"/>
            <ac:spMk id="3" creationId="{C803E58C-01CF-44A0-B046-DDF4DC8982CB}"/>
          </ac:spMkLst>
        </pc:spChg>
        <pc:spChg chg="add del">
          <ac:chgData name="Mrs Carroll" userId="S::nlcarrolll@glow.sch.uk::dfcdace2-8cff-442b-a5cd-2d2886f67959" providerId="AD" clId="Web-{C370F8E2-4D00-3E1D-4E8D-4C3D495AB006}" dt="2021-10-07T12:59:21.683" v="1"/>
          <ac:spMkLst>
            <pc:docMk/>
            <pc:sldMk cId="2973444337" sldId="257"/>
            <ac:spMk id="9" creationId="{F70C2B8F-6B1B-46D5-86E6-40F36C695FC2}"/>
          </ac:spMkLst>
        </pc:spChg>
        <pc:spChg chg="add del">
          <ac:chgData name="Mrs Carroll" userId="S::nlcarrolll@glow.sch.uk::dfcdace2-8cff-442b-a5cd-2d2886f67959" providerId="AD" clId="Web-{C370F8E2-4D00-3E1D-4E8D-4C3D495AB006}" dt="2021-10-07T12:59:21.683" v="1"/>
          <ac:spMkLst>
            <pc:docMk/>
            <pc:sldMk cId="2973444337" sldId="257"/>
            <ac:spMk id="11" creationId="{DB521824-592C-476A-AB0A-CA0C6D1F3407}"/>
          </ac:spMkLst>
        </pc:spChg>
        <pc:spChg chg="add del">
          <ac:chgData name="Mrs Carroll" userId="S::nlcarrolll@glow.sch.uk::dfcdace2-8cff-442b-a5cd-2d2886f67959" providerId="AD" clId="Web-{C370F8E2-4D00-3E1D-4E8D-4C3D495AB006}" dt="2021-10-07T12:59:21.683" v="1"/>
          <ac:spMkLst>
            <pc:docMk/>
            <pc:sldMk cId="2973444337" sldId="257"/>
            <ac:spMk id="13" creationId="{A2749EFA-8EE4-4EB8-9424-8E593B9320AD}"/>
          </ac:spMkLst>
        </pc:spChg>
        <pc:spChg chg="add del">
          <ac:chgData name="Mrs Carroll" userId="S::nlcarrolll@glow.sch.uk::dfcdace2-8cff-442b-a5cd-2d2886f67959" providerId="AD" clId="Web-{C370F8E2-4D00-3E1D-4E8D-4C3D495AB006}" dt="2021-10-07T12:59:21.683" v="1"/>
          <ac:spMkLst>
            <pc:docMk/>
            <pc:sldMk cId="2973444337" sldId="257"/>
            <ac:spMk id="15" creationId="{B5C860C9-D4F9-4350-80DA-0D1CD36C7741}"/>
          </ac:spMkLst>
        </pc:spChg>
        <pc:spChg chg="add del">
          <ac:chgData name="Mrs Carroll" userId="S::nlcarrolll@glow.sch.uk::dfcdace2-8cff-442b-a5cd-2d2886f67959" providerId="AD" clId="Web-{C370F8E2-4D00-3E1D-4E8D-4C3D495AB006}" dt="2021-10-07T12:59:21.683" v="1"/>
          <ac:spMkLst>
            <pc:docMk/>
            <pc:sldMk cId="2973444337" sldId="257"/>
            <ac:spMk id="17" creationId="{538A90C8-AE0E-4EBA-9AF8-EEDB206020E0}"/>
          </ac:spMkLst>
        </pc:spChg>
        <pc:picChg chg="mod">
          <ac:chgData name="Mrs Carroll" userId="S::nlcarrolll@glow.sch.uk::dfcdace2-8cff-442b-a5cd-2d2886f67959" providerId="AD" clId="Web-{C370F8E2-4D00-3E1D-4E8D-4C3D495AB006}" dt="2021-10-07T12:59:21.683" v="1"/>
          <ac:picMkLst>
            <pc:docMk/>
            <pc:sldMk cId="2973444337" sldId="257"/>
            <ac:picMk id="4" creationId="{05EE8E26-653A-477C-961E-62AE286CAC08}"/>
          </ac:picMkLst>
        </pc:picChg>
      </pc:sldChg>
      <pc:sldChg chg="addSp delSp modSp mod setBg delAnim setClrOvrMap">
        <pc:chgData name="Mrs Carroll" userId="S::nlcarrolll@glow.sch.uk::dfcdace2-8cff-442b-a5cd-2d2886f67959" providerId="AD" clId="Web-{C370F8E2-4D00-3E1D-4E8D-4C3D495AB006}" dt="2021-10-07T13:01:44.014" v="53" actId="1076"/>
        <pc:sldMkLst>
          <pc:docMk/>
          <pc:sldMk cId="232615855" sldId="258"/>
        </pc:sldMkLst>
        <pc:spChg chg="mod">
          <ac:chgData name="Mrs Carroll" userId="S::nlcarrolll@glow.sch.uk::dfcdace2-8cff-442b-a5cd-2d2886f67959" providerId="AD" clId="Web-{C370F8E2-4D00-3E1D-4E8D-4C3D495AB006}" dt="2021-10-07T13:00:07.200" v="11"/>
          <ac:spMkLst>
            <pc:docMk/>
            <pc:sldMk cId="232615855" sldId="258"/>
            <ac:spMk id="2" creationId="{3F1E213A-0FFA-4940-A899-31A85623C9C0}"/>
          </ac:spMkLst>
        </pc:spChg>
        <pc:spChg chg="mod">
          <ac:chgData name="Mrs Carroll" userId="S::nlcarrolll@glow.sch.uk::dfcdace2-8cff-442b-a5cd-2d2886f67959" providerId="AD" clId="Web-{C370F8E2-4D00-3E1D-4E8D-4C3D495AB006}" dt="2021-10-07T13:01:44.014" v="53" actId="1076"/>
          <ac:spMkLst>
            <pc:docMk/>
            <pc:sldMk cId="232615855" sldId="258"/>
            <ac:spMk id="3" creationId="{C803E58C-01CF-44A0-B046-DDF4DC8982CB}"/>
          </ac:spMkLst>
        </pc:spChg>
        <pc:spChg chg="add del">
          <ac:chgData name="Mrs Carroll" userId="S::nlcarrolll@glow.sch.uk::dfcdace2-8cff-442b-a5cd-2d2886f67959" providerId="AD" clId="Web-{C370F8E2-4D00-3E1D-4E8D-4C3D495AB006}" dt="2021-10-07T13:00:07.200" v="11"/>
          <ac:spMkLst>
            <pc:docMk/>
            <pc:sldMk cId="232615855" sldId="258"/>
            <ac:spMk id="12" creationId="{E4F17063-EDA4-417B-946F-BA357F3B390D}"/>
          </ac:spMkLst>
        </pc:spChg>
        <pc:spChg chg="add del">
          <ac:chgData name="Mrs Carroll" userId="S::nlcarrolll@glow.sch.uk::dfcdace2-8cff-442b-a5cd-2d2886f67959" providerId="AD" clId="Web-{C370F8E2-4D00-3E1D-4E8D-4C3D495AB006}" dt="2021-10-07T13:00:07.200" v="11"/>
          <ac:spMkLst>
            <pc:docMk/>
            <pc:sldMk cId="232615855" sldId="258"/>
            <ac:spMk id="14" creationId="{D36F3EEA-55D4-4677-80E7-92D00B8F343B}"/>
          </ac:spMkLst>
        </pc:spChg>
        <pc:spChg chg="add del">
          <ac:chgData name="Mrs Carroll" userId="S::nlcarrolll@glow.sch.uk::dfcdace2-8cff-442b-a5cd-2d2886f67959" providerId="AD" clId="Web-{C370F8E2-4D00-3E1D-4E8D-4C3D495AB006}" dt="2021-10-07T13:00:07.200" v="11"/>
          <ac:spMkLst>
            <pc:docMk/>
            <pc:sldMk cId="232615855" sldId="258"/>
            <ac:spMk id="16" creationId="{C91E93A7-6C7F-4F77-9CB0-280D958EF4D2}"/>
          </ac:spMkLst>
        </pc:spChg>
        <pc:spChg chg="add del">
          <ac:chgData name="Mrs Carroll" userId="S::nlcarrolll@glow.sch.uk::dfcdace2-8cff-442b-a5cd-2d2886f67959" providerId="AD" clId="Web-{C370F8E2-4D00-3E1D-4E8D-4C3D495AB006}" dt="2021-10-07T12:59:59.200" v="7"/>
          <ac:spMkLst>
            <pc:docMk/>
            <pc:sldMk cId="232615855" sldId="258"/>
            <ac:spMk id="21" creationId="{6E0488BA-180E-40D8-8350-4B179179556B}"/>
          </ac:spMkLst>
        </pc:spChg>
        <pc:picChg chg="mod ord">
          <ac:chgData name="Mrs Carroll" userId="S::nlcarrolll@glow.sch.uk::dfcdace2-8cff-442b-a5cd-2d2886f67959" providerId="AD" clId="Web-{C370F8E2-4D00-3E1D-4E8D-4C3D495AB006}" dt="2021-10-07T13:00:07.200" v="11"/>
          <ac:picMkLst>
            <pc:docMk/>
            <pc:sldMk cId="232615855" sldId="258"/>
            <ac:picMk id="6" creationId="{86D48E4B-F836-4C22-AFAD-B7485A73C426}"/>
          </ac:picMkLst>
        </pc:picChg>
        <pc:picChg chg="mod ord">
          <ac:chgData name="Mrs Carroll" userId="S::nlcarrolll@glow.sch.uk::dfcdace2-8cff-442b-a5cd-2d2886f67959" providerId="AD" clId="Web-{C370F8E2-4D00-3E1D-4E8D-4C3D495AB006}" dt="2021-10-07T13:00:17.247" v="13" actId="1076"/>
          <ac:picMkLst>
            <pc:docMk/>
            <pc:sldMk cId="232615855" sldId="258"/>
            <ac:picMk id="7" creationId="{D7BAA628-DFE9-4D8D-BD22-716DAEB1B7DD}"/>
          </ac:picMkLst>
        </pc:picChg>
      </pc:sldChg>
      <pc:sldChg chg="delSp">
        <pc:chgData name="Mrs Carroll" userId="S::nlcarrolll@glow.sch.uk::dfcdace2-8cff-442b-a5cd-2d2886f67959" providerId="AD" clId="Web-{C370F8E2-4D00-3E1D-4E8D-4C3D495AB006}" dt="2021-10-07T13:02:12.140" v="54"/>
        <pc:sldMkLst>
          <pc:docMk/>
          <pc:sldMk cId="1233666251" sldId="260"/>
        </pc:sldMkLst>
        <pc:picChg chg="del">
          <ac:chgData name="Mrs Carroll" userId="S::nlcarrolll@glow.sch.uk::dfcdace2-8cff-442b-a5cd-2d2886f67959" providerId="AD" clId="Web-{C370F8E2-4D00-3E1D-4E8D-4C3D495AB006}" dt="2021-10-07T13:02:12.140" v="54"/>
          <ac:picMkLst>
            <pc:docMk/>
            <pc:sldMk cId="1233666251" sldId="260"/>
            <ac:picMk id="7" creationId="{D7BAA628-DFE9-4D8D-BD22-716DAEB1B7DD}"/>
          </ac:picMkLst>
        </pc:picChg>
      </pc:sldChg>
    </pc:docChg>
  </pc:docChgLst>
  <pc:docChgLst>
    <pc:chgData name="Mrs Carroll" userId="S::nlcarrolll@glow.sch.uk::dfcdace2-8cff-442b-a5cd-2d2886f67959" providerId="AD" clId="Web-{B94898B1-0B1D-5090-8462-206A03165469}"/>
    <pc:docChg chg="addSld modSld">
      <pc:chgData name="Mrs Carroll" userId="S::nlcarrolll@glow.sch.uk::dfcdace2-8cff-442b-a5cd-2d2886f67959" providerId="AD" clId="Web-{B94898B1-0B1D-5090-8462-206A03165469}" dt="2021-10-07T14:31:21.102" v="278"/>
      <pc:docMkLst>
        <pc:docMk/>
      </pc:docMkLst>
      <pc:sldChg chg="addSp modSp mod setBg setClrOvrMap modNotes">
        <pc:chgData name="Mrs Carroll" userId="S::nlcarrolll@glow.sch.uk::dfcdace2-8cff-442b-a5cd-2d2886f67959" providerId="AD" clId="Web-{B94898B1-0B1D-5090-8462-206A03165469}" dt="2021-10-07T14:31:05.367" v="277"/>
        <pc:sldMkLst>
          <pc:docMk/>
          <pc:sldMk cId="1233666251" sldId="260"/>
        </pc:sldMkLst>
        <pc:spChg chg="mod">
          <ac:chgData name="Mrs Carroll" userId="S::nlcarrolll@glow.sch.uk::dfcdace2-8cff-442b-a5cd-2d2886f67959" providerId="AD" clId="Web-{B94898B1-0B1D-5090-8462-206A03165469}" dt="2021-10-07T13:09:10.296" v="0"/>
          <ac:spMkLst>
            <pc:docMk/>
            <pc:sldMk cId="1233666251" sldId="260"/>
            <ac:spMk id="2" creationId="{3F1E213A-0FFA-4940-A899-31A85623C9C0}"/>
          </ac:spMkLst>
        </pc:spChg>
        <pc:spChg chg="mod ord">
          <ac:chgData name="Mrs Carroll" userId="S::nlcarrolll@glow.sch.uk::dfcdace2-8cff-442b-a5cd-2d2886f67959" providerId="AD" clId="Web-{B94898B1-0B1D-5090-8462-206A03165469}" dt="2021-10-07T14:30:27.335" v="186" actId="1076"/>
          <ac:spMkLst>
            <pc:docMk/>
            <pc:sldMk cId="1233666251" sldId="260"/>
            <ac:spMk id="3" creationId="{C803E58C-01CF-44A0-B046-DDF4DC8982CB}"/>
          </ac:spMkLst>
        </pc:spChg>
        <pc:spChg chg="add mod">
          <ac:chgData name="Mrs Carroll" userId="S::nlcarrolll@glow.sch.uk::dfcdace2-8cff-442b-a5cd-2d2886f67959" providerId="AD" clId="Web-{B94898B1-0B1D-5090-8462-206A03165469}" dt="2021-10-07T13:10:05.672" v="5" actId="20577"/>
          <ac:spMkLst>
            <pc:docMk/>
            <pc:sldMk cId="1233666251" sldId="260"/>
            <ac:spMk id="5" creationId="{894A6111-E21F-4822-B2F2-3E4BE53082A3}"/>
          </ac:spMkLst>
        </pc:spChg>
        <pc:spChg chg="add">
          <ac:chgData name="Mrs Carroll" userId="S::nlcarrolll@glow.sch.uk::dfcdace2-8cff-442b-a5cd-2d2886f67959" providerId="AD" clId="Web-{B94898B1-0B1D-5090-8462-206A03165469}" dt="2021-10-07T13:09:10.296" v="0"/>
          <ac:spMkLst>
            <pc:docMk/>
            <pc:sldMk cId="1233666251" sldId="260"/>
            <ac:spMk id="9" creationId="{F70C2B8F-6B1B-46D5-86E6-40F36C695FC2}"/>
          </ac:spMkLst>
        </pc:spChg>
        <pc:spChg chg="add">
          <ac:chgData name="Mrs Carroll" userId="S::nlcarrolll@glow.sch.uk::dfcdace2-8cff-442b-a5cd-2d2886f67959" providerId="AD" clId="Web-{B94898B1-0B1D-5090-8462-206A03165469}" dt="2021-10-07T13:09:10.296" v="0"/>
          <ac:spMkLst>
            <pc:docMk/>
            <pc:sldMk cId="1233666251" sldId="260"/>
            <ac:spMk id="11" creationId="{DB521824-592C-476A-AB0A-CA0C6D1F3407}"/>
          </ac:spMkLst>
        </pc:spChg>
        <pc:spChg chg="add">
          <ac:chgData name="Mrs Carroll" userId="S::nlcarrolll@glow.sch.uk::dfcdace2-8cff-442b-a5cd-2d2886f67959" providerId="AD" clId="Web-{B94898B1-0B1D-5090-8462-206A03165469}" dt="2021-10-07T13:09:10.296" v="0"/>
          <ac:spMkLst>
            <pc:docMk/>
            <pc:sldMk cId="1233666251" sldId="260"/>
            <ac:spMk id="13" creationId="{A2749EFA-8EE4-4EB8-9424-8E593B9320AD}"/>
          </ac:spMkLst>
        </pc:spChg>
        <pc:spChg chg="add">
          <ac:chgData name="Mrs Carroll" userId="S::nlcarrolll@glow.sch.uk::dfcdace2-8cff-442b-a5cd-2d2886f67959" providerId="AD" clId="Web-{B94898B1-0B1D-5090-8462-206A03165469}" dt="2021-10-07T13:09:10.296" v="0"/>
          <ac:spMkLst>
            <pc:docMk/>
            <pc:sldMk cId="1233666251" sldId="260"/>
            <ac:spMk id="15" creationId="{B5C860C9-D4F9-4350-80DA-0D1CD36C7741}"/>
          </ac:spMkLst>
        </pc:spChg>
        <pc:spChg chg="add">
          <ac:chgData name="Mrs Carroll" userId="S::nlcarrolll@glow.sch.uk::dfcdace2-8cff-442b-a5cd-2d2886f67959" providerId="AD" clId="Web-{B94898B1-0B1D-5090-8462-206A03165469}" dt="2021-10-07T13:09:10.296" v="0"/>
          <ac:spMkLst>
            <pc:docMk/>
            <pc:sldMk cId="1233666251" sldId="260"/>
            <ac:spMk id="17" creationId="{538A90C8-AE0E-4EBA-9AF8-EEDB206020E0}"/>
          </ac:spMkLst>
        </pc:spChg>
        <pc:picChg chg="mod">
          <ac:chgData name="Mrs Carroll" userId="S::nlcarrolll@glow.sch.uk::dfcdace2-8cff-442b-a5cd-2d2886f67959" providerId="AD" clId="Web-{B94898B1-0B1D-5090-8462-206A03165469}" dt="2021-10-07T14:24:32.779" v="161" actId="1076"/>
          <ac:picMkLst>
            <pc:docMk/>
            <pc:sldMk cId="1233666251" sldId="260"/>
            <ac:picMk id="4" creationId="{47937D11-EBE4-47DE-B0CD-913A17181544}"/>
          </ac:picMkLst>
        </pc:picChg>
      </pc:sldChg>
    </pc:docChg>
  </pc:docChgLst>
  <pc:docChgLst>
    <pc:chgData name="Mrs Carroll" userId="dfcdace2-8cff-442b-a5cd-2d2886f67959" providerId="ADAL" clId="{584C712F-6D4A-42E6-ABD2-9C7196D40A7B}"/>
    <pc:docChg chg="undo custSel addSld delSld modSld sldOrd">
      <pc:chgData name="Mrs Carroll" userId="dfcdace2-8cff-442b-a5cd-2d2886f67959" providerId="ADAL" clId="{584C712F-6D4A-42E6-ABD2-9C7196D40A7B}" dt="2021-10-18T14:21:54.794" v="2679" actId="1076"/>
      <pc:docMkLst>
        <pc:docMk/>
      </pc:docMkLst>
      <pc:sldChg chg="modAnim">
        <pc:chgData name="Mrs Carroll" userId="dfcdace2-8cff-442b-a5cd-2d2886f67959" providerId="ADAL" clId="{584C712F-6D4A-42E6-ABD2-9C7196D40A7B}" dt="2021-10-07T08:09:22.160" v="6"/>
        <pc:sldMkLst>
          <pc:docMk/>
          <pc:sldMk cId="2973444337" sldId="257"/>
        </pc:sldMkLst>
      </pc:sldChg>
      <pc:sldChg chg="addSp delSp modSp add modAnim">
        <pc:chgData name="Mrs Carroll" userId="dfcdace2-8cff-442b-a5cd-2d2886f67959" providerId="ADAL" clId="{584C712F-6D4A-42E6-ABD2-9C7196D40A7B}" dt="2021-10-08T11:00:26.518" v="2088"/>
        <pc:sldMkLst>
          <pc:docMk/>
          <pc:sldMk cId="232615855" sldId="258"/>
        </pc:sldMkLst>
        <pc:spChg chg="mod">
          <ac:chgData name="Mrs Carroll" userId="dfcdace2-8cff-442b-a5cd-2d2886f67959" providerId="ADAL" clId="{584C712F-6D4A-42E6-ABD2-9C7196D40A7B}" dt="2021-10-07T08:35:37.803" v="108" actId="20577"/>
          <ac:spMkLst>
            <pc:docMk/>
            <pc:sldMk cId="232615855" sldId="258"/>
            <ac:spMk id="2" creationId="{3F1E213A-0FFA-4940-A899-31A85623C9C0}"/>
          </ac:spMkLst>
        </pc:spChg>
        <pc:spChg chg="mod">
          <ac:chgData name="Mrs Carroll" userId="dfcdace2-8cff-442b-a5cd-2d2886f67959" providerId="ADAL" clId="{584C712F-6D4A-42E6-ABD2-9C7196D40A7B}" dt="2021-10-07T08:42:40.380" v="170" actId="1076"/>
          <ac:spMkLst>
            <pc:docMk/>
            <pc:sldMk cId="232615855" sldId="258"/>
            <ac:spMk id="3" creationId="{C803E58C-01CF-44A0-B046-DDF4DC8982CB}"/>
          </ac:spMkLst>
        </pc:spChg>
        <pc:picChg chg="del">
          <ac:chgData name="Mrs Carroll" userId="dfcdace2-8cff-442b-a5cd-2d2886f67959" providerId="ADAL" clId="{584C712F-6D4A-42E6-ABD2-9C7196D40A7B}" dt="2021-10-07T08:38:09.321" v="109" actId="478"/>
          <ac:picMkLst>
            <pc:docMk/>
            <pc:sldMk cId="232615855" sldId="258"/>
            <ac:picMk id="4" creationId="{05EE8E26-653A-477C-961E-62AE286CAC08}"/>
          </ac:picMkLst>
        </pc:picChg>
        <pc:picChg chg="add mod">
          <ac:chgData name="Mrs Carroll" userId="dfcdace2-8cff-442b-a5cd-2d2886f67959" providerId="ADAL" clId="{584C712F-6D4A-42E6-ABD2-9C7196D40A7B}" dt="2021-10-07T08:42:44.137" v="172" actId="1076"/>
          <ac:picMkLst>
            <pc:docMk/>
            <pc:sldMk cId="232615855" sldId="258"/>
            <ac:picMk id="6" creationId="{86D48E4B-F836-4C22-AFAD-B7485A73C426}"/>
          </ac:picMkLst>
        </pc:picChg>
        <pc:picChg chg="add mod">
          <ac:chgData name="Mrs Carroll" userId="dfcdace2-8cff-442b-a5cd-2d2886f67959" providerId="ADAL" clId="{584C712F-6D4A-42E6-ABD2-9C7196D40A7B}" dt="2021-10-07T08:42:46.191" v="173" actId="1076"/>
          <ac:picMkLst>
            <pc:docMk/>
            <pc:sldMk cId="232615855" sldId="258"/>
            <ac:picMk id="7" creationId="{D7BAA628-DFE9-4D8D-BD22-716DAEB1B7DD}"/>
          </ac:picMkLst>
        </pc:picChg>
      </pc:sldChg>
      <pc:sldChg chg="addSp delSp modSp add modAnim modNotesTx">
        <pc:chgData name="Mrs Carroll" userId="dfcdace2-8cff-442b-a5cd-2d2886f67959" providerId="ADAL" clId="{584C712F-6D4A-42E6-ABD2-9C7196D40A7B}" dt="2021-10-07T14:42:30.906" v="1257"/>
        <pc:sldMkLst>
          <pc:docMk/>
          <pc:sldMk cId="2859091564" sldId="259"/>
        </pc:sldMkLst>
        <pc:spChg chg="mod">
          <ac:chgData name="Mrs Carroll" userId="dfcdace2-8cff-442b-a5cd-2d2886f67959" providerId="ADAL" clId="{584C712F-6D4A-42E6-ABD2-9C7196D40A7B}" dt="2021-10-07T08:44:26.615" v="195" actId="1076"/>
          <ac:spMkLst>
            <pc:docMk/>
            <pc:sldMk cId="2859091564" sldId="259"/>
            <ac:spMk id="2" creationId="{3F1E213A-0FFA-4940-A899-31A85623C9C0}"/>
          </ac:spMkLst>
        </pc:spChg>
        <pc:spChg chg="mod">
          <ac:chgData name="Mrs Carroll" userId="dfcdace2-8cff-442b-a5cd-2d2886f67959" providerId="ADAL" clId="{584C712F-6D4A-42E6-ABD2-9C7196D40A7B}" dt="2021-10-07T09:01:39.842" v="663" actId="20577"/>
          <ac:spMkLst>
            <pc:docMk/>
            <pc:sldMk cId="2859091564" sldId="259"/>
            <ac:spMk id="3" creationId="{C803E58C-01CF-44A0-B046-DDF4DC8982CB}"/>
          </ac:spMkLst>
        </pc:spChg>
        <pc:spChg chg="add del mod">
          <ac:chgData name="Mrs Carroll" userId="dfcdace2-8cff-442b-a5cd-2d2886f67959" providerId="ADAL" clId="{584C712F-6D4A-42E6-ABD2-9C7196D40A7B}" dt="2021-10-07T08:44:07.164" v="189" actId="478"/>
          <ac:spMkLst>
            <pc:docMk/>
            <pc:sldMk cId="2859091564" sldId="259"/>
            <ac:spMk id="8" creationId="{DD1326E1-181E-4238-9745-2E37D3AC4CEF}"/>
          </ac:spMkLst>
        </pc:spChg>
        <pc:spChg chg="add del mod">
          <ac:chgData name="Mrs Carroll" userId="dfcdace2-8cff-442b-a5cd-2d2886f67959" providerId="ADAL" clId="{584C712F-6D4A-42E6-ABD2-9C7196D40A7B}" dt="2021-10-07T08:47:33.828" v="468" actId="478"/>
          <ac:spMkLst>
            <pc:docMk/>
            <pc:sldMk cId="2859091564" sldId="259"/>
            <ac:spMk id="11" creationId="{231B0392-B45D-4DE2-B3A6-E5F46B45FAA9}"/>
          </ac:spMkLst>
        </pc:spChg>
        <pc:spChg chg="add del mod">
          <ac:chgData name="Mrs Carroll" userId="dfcdace2-8cff-442b-a5cd-2d2886f67959" providerId="ADAL" clId="{584C712F-6D4A-42E6-ABD2-9C7196D40A7B}" dt="2021-10-07T08:48:30.982" v="477" actId="478"/>
          <ac:spMkLst>
            <pc:docMk/>
            <pc:sldMk cId="2859091564" sldId="259"/>
            <ac:spMk id="14" creationId="{C5CD48B0-E413-409B-BFF2-5B013AFB056E}"/>
          </ac:spMkLst>
        </pc:spChg>
        <pc:picChg chg="add mod">
          <ac:chgData name="Mrs Carroll" userId="dfcdace2-8cff-442b-a5cd-2d2886f67959" providerId="ADAL" clId="{584C712F-6D4A-42E6-ABD2-9C7196D40A7B}" dt="2021-10-07T08:45:55.536" v="341" actId="1076"/>
          <ac:picMkLst>
            <pc:docMk/>
            <pc:sldMk cId="2859091564" sldId="259"/>
            <ac:picMk id="5" creationId="{77195DC5-79FF-4BFD-A6B9-49C395C8B5B1}"/>
          </ac:picMkLst>
        </pc:picChg>
        <pc:picChg chg="del">
          <ac:chgData name="Mrs Carroll" userId="dfcdace2-8cff-442b-a5cd-2d2886f67959" providerId="ADAL" clId="{584C712F-6D4A-42E6-ABD2-9C7196D40A7B}" dt="2021-10-07T08:45:42.698" v="333" actId="478"/>
          <ac:picMkLst>
            <pc:docMk/>
            <pc:sldMk cId="2859091564" sldId="259"/>
            <ac:picMk id="6" creationId="{86D48E4B-F836-4C22-AFAD-B7485A73C426}"/>
          </ac:picMkLst>
        </pc:picChg>
        <pc:picChg chg="del">
          <ac:chgData name="Mrs Carroll" userId="dfcdace2-8cff-442b-a5cd-2d2886f67959" providerId="ADAL" clId="{584C712F-6D4A-42E6-ABD2-9C7196D40A7B}" dt="2021-10-07T08:45:44.247" v="334" actId="478"/>
          <ac:picMkLst>
            <pc:docMk/>
            <pc:sldMk cId="2859091564" sldId="259"/>
            <ac:picMk id="7" creationId="{D7BAA628-DFE9-4D8D-BD22-716DAEB1B7DD}"/>
          </ac:picMkLst>
        </pc:picChg>
        <pc:picChg chg="add del mod">
          <ac:chgData name="Mrs Carroll" userId="dfcdace2-8cff-442b-a5cd-2d2886f67959" providerId="ADAL" clId="{584C712F-6D4A-42E6-ABD2-9C7196D40A7B}" dt="2021-10-07T14:42:26.127" v="1256" actId="1076"/>
          <ac:picMkLst>
            <pc:docMk/>
            <pc:sldMk cId="2859091564" sldId="259"/>
            <ac:picMk id="10" creationId="{D1FA4125-5F57-451B-A5C2-3F0FF9805FB5}"/>
          </ac:picMkLst>
        </pc:picChg>
        <pc:picChg chg="add del mod">
          <ac:chgData name="Mrs Carroll" userId="dfcdace2-8cff-442b-a5cd-2d2886f67959" providerId="ADAL" clId="{584C712F-6D4A-42E6-ABD2-9C7196D40A7B}" dt="2021-10-07T08:48:37.703" v="479" actId="478"/>
          <ac:picMkLst>
            <pc:docMk/>
            <pc:sldMk cId="2859091564" sldId="259"/>
            <ac:picMk id="13" creationId="{7B3845FC-C202-448F-BA3F-85F3F4FC94E1}"/>
          </ac:picMkLst>
        </pc:picChg>
        <pc:picChg chg="add mod">
          <ac:chgData name="Mrs Carroll" userId="dfcdace2-8cff-442b-a5cd-2d2886f67959" providerId="ADAL" clId="{584C712F-6D4A-42E6-ABD2-9C7196D40A7B}" dt="2021-10-07T08:55:54.171" v="639" actId="1076"/>
          <ac:picMkLst>
            <pc:docMk/>
            <pc:sldMk cId="2859091564" sldId="259"/>
            <ac:picMk id="16" creationId="{0976D89D-B20C-4901-896F-7B2C83E50A6C}"/>
          </ac:picMkLst>
        </pc:picChg>
      </pc:sldChg>
      <pc:sldChg chg="addSp delSp modSp add ord modAnim">
        <pc:chgData name="Mrs Carroll" userId="dfcdace2-8cff-442b-a5cd-2d2886f67959" providerId="ADAL" clId="{584C712F-6D4A-42E6-ABD2-9C7196D40A7B}" dt="2021-10-08T11:00:12.238" v="2087"/>
        <pc:sldMkLst>
          <pc:docMk/>
          <pc:sldMk cId="1233666251" sldId="260"/>
        </pc:sldMkLst>
        <pc:spChg chg="mod">
          <ac:chgData name="Mrs Carroll" userId="dfcdace2-8cff-442b-a5cd-2d2886f67959" providerId="ADAL" clId="{584C712F-6D4A-42E6-ABD2-9C7196D40A7B}" dt="2021-10-07T12:57:44.360" v="716" actId="1076"/>
          <ac:spMkLst>
            <pc:docMk/>
            <pc:sldMk cId="1233666251" sldId="260"/>
            <ac:spMk id="2" creationId="{3F1E213A-0FFA-4940-A899-31A85623C9C0}"/>
          </ac:spMkLst>
        </pc:spChg>
        <pc:spChg chg="mod">
          <ac:chgData name="Mrs Carroll" userId="dfcdace2-8cff-442b-a5cd-2d2886f67959" providerId="ADAL" clId="{584C712F-6D4A-42E6-ABD2-9C7196D40A7B}" dt="2021-10-07T13:08:20.840" v="840" actId="12"/>
          <ac:spMkLst>
            <pc:docMk/>
            <pc:sldMk cId="1233666251" sldId="260"/>
            <ac:spMk id="3" creationId="{C803E58C-01CF-44A0-B046-DDF4DC8982CB}"/>
          </ac:spMkLst>
        </pc:spChg>
        <pc:spChg chg="del">
          <ac:chgData name="Mrs Carroll" userId="dfcdace2-8cff-442b-a5cd-2d2886f67959" providerId="ADAL" clId="{584C712F-6D4A-42E6-ABD2-9C7196D40A7B}" dt="2021-10-07T13:19:22.751" v="842" actId="478"/>
          <ac:spMkLst>
            <pc:docMk/>
            <pc:sldMk cId="1233666251" sldId="260"/>
            <ac:spMk id="5" creationId="{894A6111-E21F-4822-B2F2-3E4BE53082A3}"/>
          </ac:spMkLst>
        </pc:spChg>
        <pc:spChg chg="add del mod">
          <ac:chgData name="Mrs Carroll" userId="dfcdace2-8cff-442b-a5cd-2d2886f67959" providerId="ADAL" clId="{584C712F-6D4A-42E6-ABD2-9C7196D40A7B}" dt="2021-10-07T16:01:52.614" v="1907"/>
          <ac:spMkLst>
            <pc:docMk/>
            <pc:sldMk cId="1233666251" sldId="260"/>
            <ac:spMk id="8" creationId="{E1CF2050-7E32-4688-A1D7-75A947EF79FA}"/>
          </ac:spMkLst>
        </pc:spChg>
        <pc:picChg chg="add mod">
          <ac:chgData name="Mrs Carroll" userId="dfcdace2-8cff-442b-a5cd-2d2886f67959" providerId="ADAL" clId="{584C712F-6D4A-42E6-ABD2-9C7196D40A7B}" dt="2021-10-07T16:04:06.605" v="1934" actId="1076"/>
          <ac:picMkLst>
            <pc:docMk/>
            <pc:sldMk cId="1233666251" sldId="260"/>
            <ac:picMk id="4" creationId="{47937D11-EBE4-47DE-B0CD-913A17181544}"/>
          </ac:picMkLst>
        </pc:picChg>
        <pc:picChg chg="del">
          <ac:chgData name="Mrs Carroll" userId="dfcdace2-8cff-442b-a5cd-2d2886f67959" providerId="ADAL" clId="{584C712F-6D4A-42E6-ABD2-9C7196D40A7B}" dt="2021-10-07T12:57:03.213" v="713" actId="478"/>
          <ac:picMkLst>
            <pc:docMk/>
            <pc:sldMk cId="1233666251" sldId="260"/>
            <ac:picMk id="6" creationId="{86D48E4B-F836-4C22-AFAD-B7485A73C426}"/>
          </ac:picMkLst>
        </pc:picChg>
        <pc:picChg chg="del mod">
          <ac:chgData name="Mrs Carroll" userId="dfcdace2-8cff-442b-a5cd-2d2886f67959" providerId="ADAL" clId="{584C712F-6D4A-42E6-ABD2-9C7196D40A7B}" dt="2021-10-07T13:03:05.227" v="722" actId="478"/>
          <ac:picMkLst>
            <pc:docMk/>
            <pc:sldMk cId="1233666251" sldId="260"/>
            <ac:picMk id="7" creationId="{D7BAA628-DFE9-4D8D-BD22-716DAEB1B7DD}"/>
          </ac:picMkLst>
        </pc:picChg>
        <pc:picChg chg="add del mod">
          <ac:chgData name="Mrs Carroll" userId="dfcdace2-8cff-442b-a5cd-2d2886f67959" providerId="ADAL" clId="{584C712F-6D4A-42E6-ABD2-9C7196D40A7B}" dt="2021-10-07T16:03:17.686" v="1925"/>
          <ac:picMkLst>
            <pc:docMk/>
            <pc:sldMk cId="1233666251" sldId="260"/>
            <ac:picMk id="10" creationId="{0557A1FE-FC57-4AB2-B831-28E826C83C50}"/>
          </ac:picMkLst>
        </pc:picChg>
        <pc:picChg chg="add del mod">
          <ac:chgData name="Mrs Carroll" userId="dfcdace2-8cff-442b-a5cd-2d2886f67959" providerId="ADAL" clId="{584C712F-6D4A-42E6-ABD2-9C7196D40A7B}" dt="2021-10-07T16:03:35.073" v="1928"/>
          <ac:picMkLst>
            <pc:docMk/>
            <pc:sldMk cId="1233666251" sldId="260"/>
            <ac:picMk id="12" creationId="{7E339DA9-0931-4F6D-9BCB-86B8D72ACDB5}"/>
          </ac:picMkLst>
        </pc:picChg>
        <pc:picChg chg="add del mod">
          <ac:chgData name="Mrs Carroll" userId="dfcdace2-8cff-442b-a5cd-2d2886f67959" providerId="ADAL" clId="{584C712F-6D4A-42E6-ABD2-9C7196D40A7B}" dt="2021-10-07T16:04:04.411" v="1933"/>
          <ac:picMkLst>
            <pc:docMk/>
            <pc:sldMk cId="1233666251" sldId="260"/>
            <ac:picMk id="14" creationId="{72A0E7AA-D77B-4AE9-BB31-0D2C4191D4CF}"/>
          </ac:picMkLst>
        </pc:picChg>
      </pc:sldChg>
      <pc:sldChg chg="addSp delSp modSp add ord delAnim modAnim modNotesTx">
        <pc:chgData name="Mrs Carroll" userId="dfcdace2-8cff-442b-a5cd-2d2886f67959" providerId="ADAL" clId="{584C712F-6D4A-42E6-ABD2-9C7196D40A7B}" dt="2021-10-18T08:49:40.852" v="2340" actId="20577"/>
        <pc:sldMkLst>
          <pc:docMk/>
          <pc:sldMk cId="98523832" sldId="263"/>
        </pc:sldMkLst>
        <pc:spChg chg="mod">
          <ac:chgData name="Mrs Carroll" userId="dfcdace2-8cff-442b-a5cd-2d2886f67959" providerId="ADAL" clId="{584C712F-6D4A-42E6-ABD2-9C7196D40A7B}" dt="2021-10-07T15:54:11.277" v="1873" actId="14100"/>
          <ac:spMkLst>
            <pc:docMk/>
            <pc:sldMk cId="98523832" sldId="263"/>
            <ac:spMk id="3" creationId="{C803E58C-01CF-44A0-B046-DDF4DC8982CB}"/>
          </ac:spMkLst>
        </pc:spChg>
        <pc:spChg chg="add del mod">
          <ac:chgData name="Mrs Carroll" userId="dfcdace2-8cff-442b-a5cd-2d2886f67959" providerId="ADAL" clId="{584C712F-6D4A-42E6-ABD2-9C7196D40A7B}" dt="2021-10-07T15:56:35.709" v="1882" actId="478"/>
          <ac:spMkLst>
            <pc:docMk/>
            <pc:sldMk cId="98523832" sldId="263"/>
            <ac:spMk id="7" creationId="{F2ECD89D-4FDE-49E1-83D6-944A3C0923DF}"/>
          </ac:spMkLst>
        </pc:spChg>
        <pc:spChg chg="add del mod">
          <ac:chgData name="Mrs Carroll" userId="dfcdace2-8cff-442b-a5cd-2d2886f67959" providerId="ADAL" clId="{584C712F-6D4A-42E6-ABD2-9C7196D40A7B}" dt="2021-10-07T15:57:38.710" v="1889" actId="478"/>
          <ac:spMkLst>
            <pc:docMk/>
            <pc:sldMk cId="98523832" sldId="263"/>
            <ac:spMk id="11" creationId="{A5840D41-9BBF-4EF7-A8C2-23A6925ADA9C}"/>
          </ac:spMkLst>
        </pc:spChg>
        <pc:spChg chg="add del mod">
          <ac:chgData name="Mrs Carroll" userId="dfcdace2-8cff-442b-a5cd-2d2886f67959" providerId="ADAL" clId="{584C712F-6D4A-42E6-ABD2-9C7196D40A7B}" dt="2021-10-10T19:07:50.480" v="2090" actId="478"/>
          <ac:spMkLst>
            <pc:docMk/>
            <pc:sldMk cId="98523832" sldId="263"/>
            <ac:spMk id="17" creationId="{703041F1-28F6-4EEC-8F9B-B312ED1A2790}"/>
          </ac:spMkLst>
        </pc:spChg>
        <pc:picChg chg="add mod">
          <ac:chgData name="Mrs Carroll" userId="dfcdace2-8cff-442b-a5cd-2d2886f67959" providerId="ADAL" clId="{584C712F-6D4A-42E6-ABD2-9C7196D40A7B}" dt="2021-10-07T15:59:09.917" v="1899" actId="1076"/>
          <ac:picMkLst>
            <pc:docMk/>
            <pc:sldMk cId="98523832" sldId="263"/>
            <ac:picMk id="6" creationId="{51670878-59B0-4B6A-9197-0C1B7B11F8E4}"/>
          </ac:picMkLst>
        </pc:picChg>
        <pc:picChg chg="add mod">
          <ac:chgData name="Mrs Carroll" userId="dfcdace2-8cff-442b-a5cd-2d2886f67959" providerId="ADAL" clId="{584C712F-6D4A-42E6-ABD2-9C7196D40A7B}" dt="2021-10-07T15:59:22.272" v="1902" actId="1076"/>
          <ac:picMkLst>
            <pc:docMk/>
            <pc:sldMk cId="98523832" sldId="263"/>
            <ac:picMk id="9" creationId="{CD2512C0-E600-4B92-8AE7-51D18B70F72B}"/>
          </ac:picMkLst>
        </pc:picChg>
        <pc:picChg chg="del">
          <ac:chgData name="Mrs Carroll" userId="dfcdace2-8cff-442b-a5cd-2d2886f67959" providerId="ADAL" clId="{584C712F-6D4A-42E6-ABD2-9C7196D40A7B}" dt="2021-10-07T15:50:37.329" v="1511" actId="478"/>
          <ac:picMkLst>
            <pc:docMk/>
            <pc:sldMk cId="98523832" sldId="263"/>
            <ac:picMk id="10" creationId="{D1FA4125-5F57-451B-A5C2-3F0FF9805FB5}"/>
          </ac:picMkLst>
        </pc:picChg>
        <pc:picChg chg="add mod">
          <ac:chgData name="Mrs Carroll" userId="dfcdace2-8cff-442b-a5cd-2d2886f67959" providerId="ADAL" clId="{584C712F-6D4A-42E6-ABD2-9C7196D40A7B}" dt="2021-10-07T15:59:20.557" v="1901" actId="1076"/>
          <ac:picMkLst>
            <pc:docMk/>
            <pc:sldMk cId="98523832" sldId="263"/>
            <ac:picMk id="12" creationId="{DD15AFA6-D2B9-416E-B6B5-687376F19A3E}"/>
          </ac:picMkLst>
        </pc:picChg>
        <pc:picChg chg="add mod">
          <ac:chgData name="Mrs Carroll" userId="dfcdace2-8cff-442b-a5cd-2d2886f67959" providerId="ADAL" clId="{584C712F-6D4A-42E6-ABD2-9C7196D40A7B}" dt="2021-10-07T16:00:32.779" v="1906" actId="1076"/>
          <ac:picMkLst>
            <pc:docMk/>
            <pc:sldMk cId="98523832" sldId="263"/>
            <ac:picMk id="13" creationId="{A463D4AF-2662-4437-BE7E-E7811DEAEC98}"/>
          </ac:picMkLst>
        </pc:picChg>
        <pc:picChg chg="add del mod">
          <ac:chgData name="Mrs Carroll" userId="dfcdace2-8cff-442b-a5cd-2d2886f67959" providerId="ADAL" clId="{584C712F-6D4A-42E6-ABD2-9C7196D40A7B}" dt="2021-10-10T19:07:50.480" v="2090" actId="478"/>
          <ac:picMkLst>
            <pc:docMk/>
            <pc:sldMk cId="98523832" sldId="263"/>
            <ac:picMk id="15" creationId="{07000F2A-BFF5-4DEF-97D8-F192F35AEE86}"/>
          </ac:picMkLst>
        </pc:picChg>
        <pc:picChg chg="del">
          <ac:chgData name="Mrs Carroll" userId="dfcdace2-8cff-442b-a5cd-2d2886f67959" providerId="ADAL" clId="{584C712F-6D4A-42E6-ABD2-9C7196D40A7B}" dt="2021-10-07T15:50:38.676" v="1512" actId="478"/>
          <ac:picMkLst>
            <pc:docMk/>
            <pc:sldMk cId="98523832" sldId="263"/>
            <ac:picMk id="16" creationId="{0976D89D-B20C-4901-896F-7B2C83E50A6C}"/>
          </ac:picMkLst>
        </pc:picChg>
        <pc:picChg chg="add mod">
          <ac:chgData name="Mrs Carroll" userId="dfcdace2-8cff-442b-a5cd-2d2886f67959" providerId="ADAL" clId="{584C712F-6D4A-42E6-ABD2-9C7196D40A7B}" dt="2021-10-07T15:57:44.831" v="1891" actId="1076"/>
          <ac:picMkLst>
            <pc:docMk/>
            <pc:sldMk cId="98523832" sldId="263"/>
            <ac:picMk id="1026" creationId="{5E26CE46-3770-4E40-AAB1-AEED1CF063D8}"/>
          </ac:picMkLst>
        </pc:picChg>
        <pc:picChg chg="add mod">
          <ac:chgData name="Mrs Carroll" userId="dfcdace2-8cff-442b-a5cd-2d2886f67959" providerId="ADAL" clId="{584C712F-6D4A-42E6-ABD2-9C7196D40A7B}" dt="2021-10-07T15:59:11.710" v="1900" actId="1076"/>
          <ac:picMkLst>
            <pc:docMk/>
            <pc:sldMk cId="98523832" sldId="263"/>
            <ac:picMk id="1028" creationId="{A8853BD1-D112-405D-82D9-163FE4E316D0}"/>
          </ac:picMkLst>
        </pc:picChg>
      </pc:sldChg>
      <pc:sldChg chg="addSp delSp modSp add delAnim modNotesTx">
        <pc:chgData name="Mrs Carroll" userId="dfcdace2-8cff-442b-a5cd-2d2886f67959" providerId="ADAL" clId="{584C712F-6D4A-42E6-ABD2-9C7196D40A7B}" dt="2021-10-18T14:21:54.794" v="2679" actId="1076"/>
        <pc:sldMkLst>
          <pc:docMk/>
          <pc:sldMk cId="3121802042" sldId="264"/>
        </pc:sldMkLst>
        <pc:spChg chg="mod">
          <ac:chgData name="Mrs Carroll" userId="dfcdace2-8cff-442b-a5cd-2d2886f67959" providerId="ADAL" clId="{584C712F-6D4A-42E6-ABD2-9C7196D40A7B}" dt="2021-10-08T10:53:25.533" v="2085" actId="20577"/>
          <ac:spMkLst>
            <pc:docMk/>
            <pc:sldMk cId="3121802042" sldId="264"/>
            <ac:spMk id="2" creationId="{3F1E213A-0FFA-4940-A899-31A85623C9C0}"/>
          </ac:spMkLst>
        </pc:spChg>
        <pc:spChg chg="del">
          <ac:chgData name="Mrs Carroll" userId="dfcdace2-8cff-442b-a5cd-2d2886f67959" providerId="ADAL" clId="{584C712F-6D4A-42E6-ABD2-9C7196D40A7B}" dt="2021-10-07T16:02:57.685" v="1918" actId="478"/>
          <ac:spMkLst>
            <pc:docMk/>
            <pc:sldMk cId="3121802042" sldId="264"/>
            <ac:spMk id="3" creationId="{C803E58C-01CF-44A0-B046-DDF4DC8982CB}"/>
          </ac:spMkLst>
        </pc:spChg>
        <pc:spChg chg="add del mod">
          <ac:chgData name="Mrs Carroll" userId="dfcdace2-8cff-442b-a5cd-2d2886f67959" providerId="ADAL" clId="{584C712F-6D4A-42E6-ABD2-9C7196D40A7B}" dt="2021-10-07T16:02:57.686" v="1920"/>
          <ac:spMkLst>
            <pc:docMk/>
            <pc:sldMk cId="3121802042" sldId="264"/>
            <ac:spMk id="6" creationId="{79A8BF28-289B-4F66-9C97-1AA47C90CEC1}"/>
          </ac:spMkLst>
        </pc:spChg>
        <pc:spChg chg="add mod">
          <ac:chgData name="Mrs Carroll" userId="dfcdace2-8cff-442b-a5cd-2d2886f67959" providerId="ADAL" clId="{584C712F-6D4A-42E6-ABD2-9C7196D40A7B}" dt="2021-10-18T11:01:19.385" v="2530" actId="14100"/>
          <ac:spMkLst>
            <pc:docMk/>
            <pc:sldMk cId="3121802042" sldId="264"/>
            <ac:spMk id="7" creationId="{9F1D58B4-80E1-4217-8CC4-E2D3FFBAFAE8}"/>
          </ac:spMkLst>
        </pc:spChg>
        <pc:spChg chg="del">
          <ac:chgData name="Mrs Carroll" userId="dfcdace2-8cff-442b-a5cd-2d2886f67959" providerId="ADAL" clId="{584C712F-6D4A-42E6-ABD2-9C7196D40A7B}" dt="2021-10-08T08:24:27.931" v="1960" actId="478"/>
          <ac:spMkLst>
            <pc:docMk/>
            <pc:sldMk cId="3121802042" sldId="264"/>
            <ac:spMk id="8" creationId="{1DD409B9-0845-4DCA-876E-D7FF4FA50466}"/>
          </ac:spMkLst>
        </pc:spChg>
        <pc:spChg chg="add mod">
          <ac:chgData name="Mrs Carroll" userId="dfcdace2-8cff-442b-a5cd-2d2886f67959" providerId="ADAL" clId="{584C712F-6D4A-42E6-ABD2-9C7196D40A7B}" dt="2021-10-18T14:21:54.794" v="2679" actId="1076"/>
          <ac:spMkLst>
            <pc:docMk/>
            <pc:sldMk cId="3121802042" sldId="264"/>
            <ac:spMk id="12" creationId="{6B11794E-25F1-4884-9CF8-54FF3294A951}"/>
          </ac:spMkLst>
        </pc:spChg>
        <pc:spChg chg="add del mod">
          <ac:chgData name="Mrs Carroll" userId="dfcdace2-8cff-442b-a5cd-2d2886f67959" providerId="ADAL" clId="{584C712F-6D4A-42E6-ABD2-9C7196D40A7B}" dt="2021-10-18T14:21:42.147" v="2676" actId="478"/>
          <ac:spMkLst>
            <pc:docMk/>
            <pc:sldMk cId="3121802042" sldId="264"/>
            <ac:spMk id="13" creationId="{2A5998D2-7EE6-4536-AD19-5887EC37B2D6}"/>
          </ac:spMkLst>
        </pc:spChg>
        <pc:spChg chg="add del mod">
          <ac:chgData name="Mrs Carroll" userId="dfcdace2-8cff-442b-a5cd-2d2886f67959" providerId="ADAL" clId="{584C712F-6D4A-42E6-ABD2-9C7196D40A7B}" dt="2021-10-18T11:02:28.199" v="2544"/>
          <ac:spMkLst>
            <pc:docMk/>
            <pc:sldMk cId="3121802042" sldId="264"/>
            <ac:spMk id="16" creationId="{B70443D3-239D-4428-8A74-415CDC042222}"/>
          </ac:spMkLst>
        </pc:spChg>
        <pc:spChg chg="add del mod">
          <ac:chgData name="Mrs Carroll" userId="dfcdace2-8cff-442b-a5cd-2d2886f67959" providerId="ADAL" clId="{584C712F-6D4A-42E6-ABD2-9C7196D40A7B}" dt="2021-10-18T11:04:12.060" v="2561"/>
          <ac:spMkLst>
            <pc:docMk/>
            <pc:sldMk cId="3121802042" sldId="264"/>
            <ac:spMk id="17" creationId="{B05711A8-B44F-4C41-94F8-868B153DE231}"/>
          </ac:spMkLst>
        </pc:spChg>
        <pc:spChg chg="add mod">
          <ac:chgData name="Mrs Carroll" userId="dfcdace2-8cff-442b-a5cd-2d2886f67959" providerId="ADAL" clId="{584C712F-6D4A-42E6-ABD2-9C7196D40A7B}" dt="2021-10-18T11:05:06.880" v="2578" actId="20577"/>
          <ac:spMkLst>
            <pc:docMk/>
            <pc:sldMk cId="3121802042" sldId="264"/>
            <ac:spMk id="20" creationId="{F639E1BD-9695-4161-B766-80EF57E1C685}"/>
          </ac:spMkLst>
        </pc:spChg>
        <pc:picChg chg="del">
          <ac:chgData name="Mrs Carroll" userId="dfcdace2-8cff-442b-a5cd-2d2886f67959" providerId="ADAL" clId="{584C712F-6D4A-42E6-ABD2-9C7196D40A7B}" dt="2021-10-07T16:03:10.204" v="1924" actId="478"/>
          <ac:picMkLst>
            <pc:docMk/>
            <pc:sldMk cId="3121802042" sldId="264"/>
            <ac:picMk id="5" creationId="{503CC987-F7EB-4778-AE86-932001C7F716}"/>
          </ac:picMkLst>
        </pc:picChg>
        <pc:picChg chg="add mod">
          <ac:chgData name="Mrs Carroll" userId="dfcdace2-8cff-442b-a5cd-2d2886f67959" providerId="ADAL" clId="{584C712F-6D4A-42E6-ABD2-9C7196D40A7B}" dt="2021-10-08T08:26:18.891" v="1975" actId="1076"/>
          <ac:picMkLst>
            <pc:docMk/>
            <pc:sldMk cId="3121802042" sldId="264"/>
            <ac:picMk id="9" creationId="{C6FD0947-2A67-4381-A389-C17EBEF6CEAB}"/>
          </ac:picMkLst>
        </pc:picChg>
        <pc:picChg chg="add mod">
          <ac:chgData name="Mrs Carroll" userId="dfcdace2-8cff-442b-a5cd-2d2886f67959" providerId="ADAL" clId="{584C712F-6D4A-42E6-ABD2-9C7196D40A7B}" dt="2021-10-18T14:21:49.430" v="2678" actId="1076"/>
          <ac:picMkLst>
            <pc:docMk/>
            <pc:sldMk cId="3121802042" sldId="264"/>
            <ac:picMk id="10" creationId="{58FC9E31-3892-4432-902E-025FC4550C6D}"/>
          </ac:picMkLst>
        </pc:picChg>
        <pc:picChg chg="add del mod">
          <ac:chgData name="Mrs Carroll" userId="dfcdace2-8cff-442b-a5cd-2d2886f67959" providerId="ADAL" clId="{584C712F-6D4A-42E6-ABD2-9C7196D40A7B}" dt="2021-10-18T14:21:39.599" v="2674" actId="478"/>
          <ac:picMkLst>
            <pc:docMk/>
            <pc:sldMk cId="3121802042" sldId="264"/>
            <ac:picMk id="11" creationId="{7EE90B7E-5514-4CEE-9B59-72A36AB06455}"/>
          </ac:picMkLst>
        </pc:picChg>
        <pc:picChg chg="add mod">
          <ac:chgData name="Mrs Carroll" userId="dfcdace2-8cff-442b-a5cd-2d2886f67959" providerId="ADAL" clId="{584C712F-6D4A-42E6-ABD2-9C7196D40A7B}" dt="2021-10-18T14:21:45.583" v="2677" actId="1076"/>
          <ac:picMkLst>
            <pc:docMk/>
            <pc:sldMk cId="3121802042" sldId="264"/>
            <ac:picMk id="14" creationId="{B338CE76-A5C2-45D1-B449-71DC93EEC3C7}"/>
          </ac:picMkLst>
        </pc:picChg>
        <pc:picChg chg="add del mod">
          <ac:chgData name="Mrs Carroll" userId="dfcdace2-8cff-442b-a5cd-2d2886f67959" providerId="ADAL" clId="{584C712F-6D4A-42E6-ABD2-9C7196D40A7B}" dt="2021-10-18T11:02:28.971" v="2546"/>
          <ac:picMkLst>
            <pc:docMk/>
            <pc:sldMk cId="3121802042" sldId="264"/>
            <ac:picMk id="15" creationId="{693F4014-9FB6-4527-B292-1BBEF55EED91}"/>
          </ac:picMkLst>
        </pc:picChg>
        <pc:picChg chg="add del">
          <ac:chgData name="Mrs Carroll" userId="dfcdace2-8cff-442b-a5cd-2d2886f67959" providerId="ADAL" clId="{584C712F-6D4A-42E6-ABD2-9C7196D40A7B}" dt="2021-10-18T11:02:39.488" v="2552" actId="478"/>
          <ac:picMkLst>
            <pc:docMk/>
            <pc:sldMk cId="3121802042" sldId="264"/>
            <ac:picMk id="18" creationId="{76F08321-BD04-4FC2-B1F5-CCA8AE8FFC8D}"/>
          </ac:picMkLst>
        </pc:picChg>
        <pc:picChg chg="add mod">
          <ac:chgData name="Mrs Carroll" userId="dfcdace2-8cff-442b-a5cd-2d2886f67959" providerId="ADAL" clId="{584C712F-6D4A-42E6-ABD2-9C7196D40A7B}" dt="2021-10-18T11:05:28.885" v="2579"/>
          <ac:picMkLst>
            <pc:docMk/>
            <pc:sldMk cId="3121802042" sldId="264"/>
            <ac:picMk id="19" creationId="{C491CFB5-1E9E-4812-8C3F-BFDF903EA4A4}"/>
          </ac:picMkLst>
        </pc:picChg>
      </pc:sldChg>
      <pc:sldChg chg="addSp delSp modSp add modAnim modNotesTx">
        <pc:chgData name="Mrs Carroll" userId="dfcdace2-8cff-442b-a5cd-2d2886f67959" providerId="ADAL" clId="{584C712F-6D4A-42E6-ABD2-9C7196D40A7B}" dt="2021-10-08T08:42:23.503" v="2058" actId="339"/>
        <pc:sldMkLst>
          <pc:docMk/>
          <pc:sldMk cId="4117970767" sldId="265"/>
        </pc:sldMkLst>
        <pc:spChg chg="mod">
          <ac:chgData name="Mrs Carroll" userId="dfcdace2-8cff-442b-a5cd-2d2886f67959" providerId="ADAL" clId="{584C712F-6D4A-42E6-ABD2-9C7196D40A7B}" dt="2021-10-08T08:29:11.765" v="2044" actId="20577"/>
          <ac:spMkLst>
            <pc:docMk/>
            <pc:sldMk cId="4117970767" sldId="265"/>
            <ac:spMk id="2" creationId="{3F1E213A-0FFA-4940-A899-31A85623C9C0}"/>
          </ac:spMkLst>
        </pc:spChg>
        <pc:spChg chg="mod">
          <ac:chgData name="Mrs Carroll" userId="dfcdace2-8cff-442b-a5cd-2d2886f67959" providerId="ADAL" clId="{584C712F-6D4A-42E6-ABD2-9C7196D40A7B}" dt="2021-10-08T08:28:52.909" v="2022" actId="1076"/>
          <ac:spMkLst>
            <pc:docMk/>
            <pc:sldMk cId="4117970767" sldId="265"/>
            <ac:spMk id="3" creationId="{C803E58C-01CF-44A0-B046-DDF4DC8982CB}"/>
          </ac:spMkLst>
        </pc:spChg>
        <pc:spChg chg="add del mod">
          <ac:chgData name="Mrs Carroll" userId="dfcdace2-8cff-442b-a5cd-2d2886f67959" providerId="ADAL" clId="{584C712F-6D4A-42E6-ABD2-9C7196D40A7B}" dt="2021-10-08T08:30:30.177" v="2049" actId="478"/>
          <ac:spMkLst>
            <pc:docMk/>
            <pc:sldMk cId="4117970767" sldId="265"/>
            <ac:spMk id="7" creationId="{7453BC0B-178E-44ED-B414-ED27D6DA2084}"/>
          </ac:spMkLst>
        </pc:spChg>
        <pc:spChg chg="add del mod">
          <ac:chgData name="Mrs Carroll" userId="dfcdace2-8cff-442b-a5cd-2d2886f67959" providerId="ADAL" clId="{584C712F-6D4A-42E6-ABD2-9C7196D40A7B}" dt="2021-10-08T08:31:26.698" v="2053" actId="478"/>
          <ac:spMkLst>
            <pc:docMk/>
            <pc:sldMk cId="4117970767" sldId="265"/>
            <ac:spMk id="11" creationId="{798C2F53-7E71-4103-AEE5-6EC89050C6EC}"/>
          </ac:spMkLst>
        </pc:spChg>
        <pc:picChg chg="del mod">
          <ac:chgData name="Mrs Carroll" userId="dfcdace2-8cff-442b-a5cd-2d2886f67959" providerId="ADAL" clId="{584C712F-6D4A-42E6-ABD2-9C7196D40A7B}" dt="2021-10-08T08:29:15.814" v="2046" actId="478"/>
          <ac:picMkLst>
            <pc:docMk/>
            <pc:sldMk cId="4117970767" sldId="265"/>
            <ac:picMk id="5" creationId="{503CC987-F7EB-4778-AE86-932001C7F716}"/>
          </ac:picMkLst>
        </pc:picChg>
        <pc:picChg chg="add mod">
          <ac:chgData name="Mrs Carroll" userId="dfcdace2-8cff-442b-a5cd-2d2886f67959" providerId="ADAL" clId="{584C712F-6D4A-42E6-ABD2-9C7196D40A7B}" dt="2021-10-08T08:31:38.723" v="2057" actId="1076"/>
          <ac:picMkLst>
            <pc:docMk/>
            <pc:sldMk cId="4117970767" sldId="265"/>
            <ac:picMk id="6" creationId="{99EAE577-E8F0-4A10-9DDB-8F1376839CB5}"/>
          </ac:picMkLst>
        </pc:picChg>
        <pc:picChg chg="add mod">
          <ac:chgData name="Mrs Carroll" userId="dfcdace2-8cff-442b-a5cd-2d2886f67959" providerId="ADAL" clId="{584C712F-6D4A-42E6-ABD2-9C7196D40A7B}" dt="2021-10-08T08:42:23.503" v="2058" actId="339"/>
          <ac:picMkLst>
            <pc:docMk/>
            <pc:sldMk cId="4117970767" sldId="265"/>
            <ac:picMk id="10" creationId="{2EAE63E9-535B-47A7-B4E0-4308395078C9}"/>
          </ac:picMkLst>
        </pc:picChg>
      </pc:sldChg>
      <pc:sldChg chg="modSp add ord">
        <pc:chgData name="Mrs Carroll" userId="dfcdace2-8cff-442b-a5cd-2d2886f67959" providerId="ADAL" clId="{584C712F-6D4A-42E6-ABD2-9C7196D40A7B}" dt="2021-10-18T11:12:00.804" v="2673" actId="1076"/>
        <pc:sldMkLst>
          <pc:docMk/>
          <pc:sldMk cId="3334974087" sldId="266"/>
        </pc:sldMkLst>
        <pc:spChg chg="mod">
          <ac:chgData name="Mrs Carroll" userId="dfcdace2-8cff-442b-a5cd-2d2886f67959" providerId="ADAL" clId="{584C712F-6D4A-42E6-ABD2-9C7196D40A7B}" dt="2021-10-18T11:11:46.588" v="2672" actId="113"/>
          <ac:spMkLst>
            <pc:docMk/>
            <pc:sldMk cId="3334974087" sldId="266"/>
            <ac:spMk id="2" creationId="{8731C844-506A-4F09-8657-17FD800B2B6F}"/>
          </ac:spMkLst>
        </pc:spChg>
        <pc:spChg chg="mod">
          <ac:chgData name="Mrs Carroll" userId="dfcdace2-8cff-442b-a5cd-2d2886f67959" providerId="ADAL" clId="{584C712F-6D4A-42E6-ABD2-9C7196D40A7B}" dt="2021-10-18T11:11:18.328" v="2665" actId="1076"/>
          <ac:spMkLst>
            <pc:docMk/>
            <pc:sldMk cId="3334974087" sldId="266"/>
            <ac:spMk id="3" creationId="{00C8707A-8324-4FC9-BE80-30A1E786E774}"/>
          </ac:spMkLst>
        </pc:spChg>
        <pc:picChg chg="mod">
          <ac:chgData name="Mrs Carroll" userId="dfcdace2-8cff-442b-a5cd-2d2886f67959" providerId="ADAL" clId="{584C712F-6D4A-42E6-ABD2-9C7196D40A7B}" dt="2021-10-18T11:12:00.804" v="2673" actId="1076"/>
          <ac:picMkLst>
            <pc:docMk/>
            <pc:sldMk cId="3334974087" sldId="266"/>
            <ac:picMk id="5" creationId="{FFF7FBFC-A065-4C71-AE7F-B204E32824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29CA9-265A-445E-AB19-7941389964DC}" type="datetimeFigureOut">
              <a:rPr lang="en-US"/>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06E88-C6AC-412C-A5C6-CB215E530226}" type="slidenum">
              <a:rPr lang="en-US"/>
              <a:t>‹#›</a:t>
            </a:fld>
            <a:endParaRPr lang="en-US"/>
          </a:p>
        </p:txBody>
      </p:sp>
    </p:spTree>
    <p:extLst>
      <p:ext uri="{BB962C8B-B14F-4D97-AF65-F5344CB8AC3E}">
        <p14:creationId xmlns:p14="http://schemas.microsoft.com/office/powerpoint/2010/main" val="3356079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googled myself and because my name is pretty common, their isn’t much. But the more people know about me, the more they can find out </a:t>
            </a:r>
            <a:r>
              <a:rPr lang="en-GB" dirty="0" err="1"/>
              <a:t>e.g</a:t>
            </a:r>
            <a:r>
              <a:rPr lang="en-GB" dirty="0"/>
              <a:t> if people know what town I live in, they might include that in their search. However my maiden name was much more unique, therefore it was much easier to find out information from then.</a:t>
            </a:r>
          </a:p>
          <a:p>
            <a:endParaRPr lang="en-GB" dirty="0"/>
          </a:p>
        </p:txBody>
      </p:sp>
      <p:sp>
        <p:nvSpPr>
          <p:cNvPr id="4" name="Slide Number Placeholder 3"/>
          <p:cNvSpPr>
            <a:spLocks noGrp="1"/>
          </p:cNvSpPr>
          <p:nvPr>
            <p:ph type="sldNum" sz="quarter" idx="5"/>
          </p:nvPr>
        </p:nvSpPr>
        <p:spPr/>
        <p:txBody>
          <a:bodyPr/>
          <a:lstStyle/>
          <a:p>
            <a:fld id="{FE706E88-C6AC-412C-A5C6-CB215E530226}" type="slidenum">
              <a:rPr lang="en-US" smtClean="0"/>
              <a:t>4</a:t>
            </a:fld>
            <a:endParaRPr lang="en-US"/>
          </a:p>
        </p:txBody>
      </p:sp>
    </p:spTree>
    <p:extLst>
      <p:ext uri="{BB962C8B-B14F-4D97-AF65-F5344CB8AC3E}">
        <p14:creationId xmlns:p14="http://schemas.microsoft.com/office/powerpoint/2010/main" val="74385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Educating yourself is the best way to keep yourself safe. There are lots of good websites and organisations out there to help you access what you need to know and taking part today is a great start.</a:t>
            </a:r>
            <a:r>
              <a:rPr lang="en-GB">
                <a:cs typeface="Calibri"/>
              </a:rPr>
              <a:t> They have guidelines that encourage you to think about what you share online.</a:t>
            </a:r>
            <a:endParaRPr lang="en-GB" dirty="0">
              <a:cs typeface="Calibri"/>
            </a:endParaRPr>
          </a:p>
        </p:txBody>
      </p:sp>
      <p:sp>
        <p:nvSpPr>
          <p:cNvPr id="4" name="Slide Number Placeholder 3"/>
          <p:cNvSpPr>
            <a:spLocks noGrp="1"/>
          </p:cNvSpPr>
          <p:nvPr>
            <p:ph type="sldNum" sz="quarter" idx="5"/>
          </p:nvPr>
        </p:nvSpPr>
        <p:spPr/>
        <p:txBody>
          <a:bodyPr/>
          <a:lstStyle/>
          <a:p>
            <a:fld id="{FE706E88-C6AC-412C-A5C6-CB215E530226}" type="slidenum">
              <a:rPr lang="en-US"/>
              <a:t>5</a:t>
            </a:fld>
            <a:endParaRPr lang="en-US"/>
          </a:p>
        </p:txBody>
      </p:sp>
    </p:spTree>
    <p:extLst>
      <p:ext uri="{BB962C8B-B14F-4D97-AF65-F5344CB8AC3E}">
        <p14:creationId xmlns:p14="http://schemas.microsoft.com/office/powerpoint/2010/main" val="255964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Who can see my tracks?</a:t>
            </a:r>
            <a:r>
              <a:rPr lang="en-US"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When you share something online, who can see it? Think about who you’re sharing with and whether they’ll take care of what you share. Don’t forget it’s easy for other people to copy what you share, change it and pass it on without you knowing.</a:t>
            </a:r>
            <a:r>
              <a:rPr lang="en-US"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Am I giving away too much?</a:t>
            </a:r>
            <a:r>
              <a:rPr lang="en-US"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The more you share publicly, the more people can learn about you. Sadly, mean people sometimes use things they’ve found out about someone online to bully them, or to pretend they know them better than they really do.</a:t>
            </a:r>
            <a:r>
              <a:rPr lang="en-US"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Am I giving away too much?</a:t>
            </a:r>
            <a:r>
              <a:rPr lang="en-US"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The more you share, the more people can learn about you. Could they use your posts to bully you?</a:t>
            </a:r>
            <a:r>
              <a:rPr lang="en-US"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Does it hurt, embarrass or offend others?</a:t>
            </a:r>
            <a:r>
              <a:rPr lang="en-US"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It’s important to think about whether what you post online could hurt others. Do you have your friend’s permission to share that funny picture of them? Could that jokey comment you posted hurt someone’s feelings?</a:t>
            </a:r>
            <a:r>
              <a:rPr lang="en-US" sz="1200" b="0" i="0" kern="1200" dirty="0">
                <a:solidFill>
                  <a:schemeClr val="tx1"/>
                </a:solidFill>
                <a:effectLst/>
                <a:latin typeface="+mn-lt"/>
                <a:ea typeface="+mn-ea"/>
                <a:cs typeface="+mn-cs"/>
              </a:rPr>
              <a:t> You can’t sense the tone.</a:t>
            </a:r>
          </a:p>
          <a:p>
            <a:endParaRPr lang="en-GB" dirty="0"/>
          </a:p>
        </p:txBody>
      </p:sp>
      <p:sp>
        <p:nvSpPr>
          <p:cNvPr id="4" name="Slide Number Placeholder 3"/>
          <p:cNvSpPr>
            <a:spLocks noGrp="1"/>
          </p:cNvSpPr>
          <p:nvPr>
            <p:ph type="sldNum" sz="quarter" idx="5"/>
          </p:nvPr>
        </p:nvSpPr>
        <p:spPr/>
        <p:txBody>
          <a:bodyPr/>
          <a:lstStyle/>
          <a:p>
            <a:fld id="{FE706E88-C6AC-412C-A5C6-CB215E530226}" type="slidenum">
              <a:rPr lang="en-US" smtClean="0"/>
              <a:t>6</a:t>
            </a:fld>
            <a:endParaRPr lang="en-US"/>
          </a:p>
        </p:txBody>
      </p:sp>
    </p:spTree>
    <p:extLst>
      <p:ext uri="{BB962C8B-B14F-4D97-AF65-F5344CB8AC3E}">
        <p14:creationId xmlns:p14="http://schemas.microsoft.com/office/powerpoint/2010/main" val="3655952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Safer sharing</a:t>
            </a:r>
            <a:r>
              <a:rPr lang="en-US"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Sharing what you’re up to and things you’ve done with your friends is part of the fun of being online, so make sure you know how to do it safely.</a:t>
            </a:r>
            <a:r>
              <a:rPr lang="en-US"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Mind your privacy.</a:t>
            </a:r>
            <a:r>
              <a:rPr lang="en-US"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Most websites, apps and social networks you can share information on have ‘privacy settings’. These help you control what you share and who you share it with. So, if you decide your friends, friends of friends or everyone can see what you post.</a:t>
            </a:r>
            <a:r>
              <a:rPr lang="en-US"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Choose your friends wisely.</a:t>
            </a:r>
            <a:r>
              <a:rPr lang="en-US"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It’s always best to only share with friends you know and trust. Remember too that what your friends share about you and their privacy settings online will also affect you and your digital footprint.</a:t>
            </a:r>
            <a:r>
              <a:rPr lang="en-US"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Check your tracks.</a:t>
            </a:r>
            <a:r>
              <a:rPr lang="en-US"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It can be hard to keep up with the things we’ve done online. It's a good idea to log out of your accounts, and Google yourself now and again. That way you’ll know what other people can find out about you, as well as things others might have posted about you. Review your profiles on any accounts you use too. Delete or change anything you no longer want people to see.</a:t>
            </a:r>
            <a:r>
              <a:rPr lang="en-US"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Shut down or delete. </a:t>
            </a:r>
            <a:r>
              <a:rPr lang="en-US"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If you stop using a website, app or social network remember to shut down your profile or delete your account. Don’t forget to delete the app if you downloaded it to your device too.</a:t>
            </a:r>
            <a:r>
              <a:rPr lang="en-US" sz="1200" b="0" i="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FE706E88-C6AC-412C-A5C6-CB215E530226}" type="slidenum">
              <a:rPr lang="en-US" smtClean="0"/>
              <a:t>7</a:t>
            </a:fld>
            <a:endParaRPr lang="en-US"/>
          </a:p>
        </p:txBody>
      </p:sp>
    </p:spTree>
    <p:extLst>
      <p:ext uri="{BB962C8B-B14F-4D97-AF65-F5344CB8AC3E}">
        <p14:creationId xmlns:p14="http://schemas.microsoft.com/office/powerpoint/2010/main" val="322370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 share these slides so you have links to these websites if you ever need them.</a:t>
            </a:r>
          </a:p>
          <a:p>
            <a:r>
              <a:rPr lang="en-GB" dirty="0"/>
              <a:t>Report Remove is a feature within Childline that you can use to report unwanted personal content that someone else may have uploaded of you.</a:t>
            </a:r>
          </a:p>
        </p:txBody>
      </p:sp>
      <p:sp>
        <p:nvSpPr>
          <p:cNvPr id="4" name="Slide Number Placeholder 3"/>
          <p:cNvSpPr>
            <a:spLocks noGrp="1"/>
          </p:cNvSpPr>
          <p:nvPr>
            <p:ph type="sldNum" sz="quarter" idx="5"/>
          </p:nvPr>
        </p:nvSpPr>
        <p:spPr/>
        <p:txBody>
          <a:bodyPr/>
          <a:lstStyle/>
          <a:p>
            <a:fld id="{FE706E88-C6AC-412C-A5C6-CB215E530226}" type="slidenum">
              <a:rPr lang="en-US" smtClean="0"/>
              <a:t>8</a:t>
            </a:fld>
            <a:endParaRPr lang="en-US"/>
          </a:p>
        </p:txBody>
      </p:sp>
    </p:spTree>
    <p:extLst>
      <p:ext uri="{BB962C8B-B14F-4D97-AF65-F5344CB8AC3E}">
        <p14:creationId xmlns:p14="http://schemas.microsoft.com/office/powerpoint/2010/main" val="2968042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each have a folder within our Teams page that only you and the page owners can see, no other students have access to this. </a:t>
            </a:r>
          </a:p>
        </p:txBody>
      </p:sp>
      <p:sp>
        <p:nvSpPr>
          <p:cNvPr id="4" name="Slide Number Placeholder 3"/>
          <p:cNvSpPr>
            <a:spLocks noGrp="1"/>
          </p:cNvSpPr>
          <p:nvPr>
            <p:ph type="sldNum" sz="quarter" idx="5"/>
          </p:nvPr>
        </p:nvSpPr>
        <p:spPr/>
        <p:txBody>
          <a:bodyPr/>
          <a:lstStyle/>
          <a:p>
            <a:fld id="{FE706E88-C6AC-412C-A5C6-CB215E530226}" type="slidenum">
              <a:rPr lang="en-US" smtClean="0"/>
              <a:t>9</a:t>
            </a:fld>
            <a:endParaRPr lang="en-US"/>
          </a:p>
        </p:txBody>
      </p:sp>
    </p:spTree>
    <p:extLst>
      <p:ext uri="{BB962C8B-B14F-4D97-AF65-F5344CB8AC3E}">
        <p14:creationId xmlns:p14="http://schemas.microsoft.com/office/powerpoint/2010/main" val="2195087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10/6/2021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10/6/2021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10/6/2021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coetail.com/mkprdy/2015/11/09/digital-footprints-tread-carefully/" TargetMode="Externa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coetail.com/mkprdy/2015/11/09/digital-footprints-tread-carefully/"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coetail.com/mkprdy/2015/11/09/digital-footprints-tread-carefull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coetail.com/mkprdy/2015/11/09/digital-footprints-tread-carefully/" TargetMode="External"/><Relationship Id="rId2" Type="http://schemas.openxmlformats.org/officeDocument/2006/relationships/hyperlink" Target="https://www.bbc.co.uk/teach/class-clips-video/pshe-computing-gcse-digital-footprint/zfygbdm"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s://freesvg.org/bright-futur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bbc.com/ownit/its-personal/digital-footprint-quiz?collection=safer-internet-day-2019" TargetMode="External"/><Relationship Id="rId7" Type="http://schemas.openxmlformats.org/officeDocument/2006/relationships/hyperlink" Target="http://www.new-educ.com/moteurs-de-recherche-pour-enseigna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roboweb.com.mx/player-work?classID=5349" TargetMode="External"/><Relationship Id="rId4" Type="http://schemas.openxmlformats.org/officeDocument/2006/relationships/image" Target="../media/image4.png"/><Relationship Id="rId9" Type="http://schemas.openxmlformats.org/officeDocument/2006/relationships/hyperlink" Target="https://freesvg.org/confused-cartoon-ki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hinkuknow.co.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freepngimg.com/png/72547-thinking-photography-question-mark-man-stock"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familytreesmaycontainnuts.com/2011_11_01_archive.html" TargetMode="External"/><Relationship Id="rId3" Type="http://schemas.openxmlformats.org/officeDocument/2006/relationships/hyperlink" Target="https://freepngimg.com/png/72547-thinking-photography-question-mark-man-stock" TargetMode="External"/><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pngall.com/web-security-png" TargetMode="External"/><Relationship Id="rId5" Type="http://schemas.openxmlformats.org/officeDocument/2006/relationships/image" Target="../media/image9.png"/><Relationship Id="rId4" Type="http://schemas.openxmlformats.org/officeDocument/2006/relationships/hyperlink" Target="https://creativecommons.org/licenses/by-nc/3.0/"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ceop.police.uk/Safety-Centre/" TargetMode="External"/><Relationship Id="rId7" Type="http://schemas.openxmlformats.org/officeDocument/2006/relationships/hyperlink" Target="https://www.childline.org.uk/info-advice/bullying-abuse-safety/online-mobile-safety/remove-nude-image-shared-onlin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childline.org.uk/"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s://www.childnet.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commons.wikimedia.org/wiki/File:Sway_2019_Logo.svg" TargetMode="External"/><Relationship Id="rId3" Type="http://schemas.openxmlformats.org/officeDocument/2006/relationships/image" Target="../media/image4.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hyperlink" Target="https://ictevangelist.com/why-you-need-to-explore-wakelet/" TargetMode="External"/><Relationship Id="rId4" Type="http://schemas.openxmlformats.org/officeDocument/2006/relationships/hyperlink" Target="http://roboweb.com.mx/player-work?classID=5349" TargetMode="External"/><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1C844-506A-4F09-8657-17FD800B2B6F}"/>
              </a:ext>
            </a:extLst>
          </p:cNvPr>
          <p:cNvSpPr>
            <a:spLocks noGrp="1"/>
          </p:cNvSpPr>
          <p:nvPr>
            <p:ph type="ctrTitle"/>
          </p:nvPr>
        </p:nvSpPr>
        <p:spPr/>
        <p:txBody>
          <a:bodyPr/>
          <a:lstStyle/>
          <a:p>
            <a:r>
              <a:rPr lang="en-GB" dirty="0"/>
              <a:t>Digital Footprint</a:t>
            </a:r>
          </a:p>
        </p:txBody>
      </p:sp>
      <p:sp>
        <p:nvSpPr>
          <p:cNvPr id="3" name="Subtitle 2">
            <a:extLst>
              <a:ext uri="{FF2B5EF4-FFF2-40B4-BE49-F238E27FC236}">
                <a16:creationId xmlns:a16="http://schemas.microsoft.com/office/drawing/2014/main" id="{00C8707A-8324-4FC9-BE80-30A1E786E774}"/>
              </a:ext>
            </a:extLst>
          </p:cNvPr>
          <p:cNvSpPr>
            <a:spLocks noGrp="1"/>
          </p:cNvSpPr>
          <p:nvPr>
            <p:ph type="subTitle" idx="1"/>
          </p:nvPr>
        </p:nvSpPr>
        <p:spPr/>
        <p:txBody>
          <a:bodyPr/>
          <a:lstStyle/>
          <a:p>
            <a:r>
              <a:rPr lang="en-GB" b="1" dirty="0"/>
              <a:t>what is it and why should you care?</a:t>
            </a:r>
          </a:p>
          <a:p>
            <a:endParaRPr lang="en-GB" dirty="0"/>
          </a:p>
        </p:txBody>
      </p:sp>
      <p:pic>
        <p:nvPicPr>
          <p:cNvPr id="5" name="Picture 4">
            <a:extLst>
              <a:ext uri="{FF2B5EF4-FFF2-40B4-BE49-F238E27FC236}">
                <a16:creationId xmlns:a16="http://schemas.microsoft.com/office/drawing/2014/main" id="{FFF7FBFC-A065-4C71-AE7F-B204E32824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6154" b="94423" l="9573" r="76752">
                        <a14:foregroundMark x1="18462" y1="34615" x2="18120" y2="36538"/>
                        <a14:foregroundMark x1="12650" y1="35769" x2="12650" y2="35769"/>
                        <a14:foregroundMark x1="12479" y1="32115" x2="12479" y2="32115"/>
                        <a14:foregroundMark x1="14359" y1="32115" x2="14359" y2="32115"/>
                        <a14:foregroundMark x1="9573" y1="37692" x2="9573" y2="37692"/>
                        <a14:foregroundMark x1="24615" y1="23269" x2="24615" y2="23269"/>
                        <a14:foregroundMark x1="26325" y1="26538" x2="26325" y2="26538"/>
                        <a14:foregroundMark x1="25299" y1="20192" x2="25299" y2="20192"/>
                        <a14:foregroundMark x1="34188" y1="18654" x2="34188" y2="18654"/>
                        <a14:foregroundMark x1="34701" y1="21731" x2="34701" y2="21731"/>
                        <a14:foregroundMark x1="44615" y1="16154" x2="44615" y2="16154"/>
                        <a14:foregroundMark x1="45470" y1="19038" x2="45470" y2="19038"/>
                        <a14:foregroundMark x1="51966" y1="21538" x2="51966" y2="21538"/>
                        <a14:foregroundMark x1="52821" y1="21538" x2="52821" y2="21538"/>
                        <a14:foregroundMark x1="56239" y1="40769" x2="56239" y2="40769"/>
                        <a14:foregroundMark x1="56239" y1="40577" x2="56239" y2="40577"/>
                        <a14:foregroundMark x1="73333" y1="78654" x2="73333" y2="78654"/>
                        <a14:foregroundMark x1="76923" y1="88654" x2="76923" y2="88654"/>
                        <a14:foregroundMark x1="73675" y1="94423" x2="73675" y2="94423"/>
                        <a14:foregroundMark x1="44444" y1="36538" x2="44444" y2="36538"/>
                        <a14:foregroundMark x1="43077" y1="35769" x2="43077" y2="35769"/>
                        <a14:foregroundMark x1="42564" y1="35769" x2="42564" y2="35769"/>
                        <a14:foregroundMark x1="45641" y1="37308" x2="45641" y2="37308"/>
                        <a14:foregroundMark x1="32308" y1="51731" x2="32308" y2="51731"/>
                        <a14:foregroundMark x1="33162" y1="52500" x2="33162" y2="52500"/>
                        <a14:foregroundMark x1="33333" y1="53462" x2="31966" y2="51923"/>
                        <a14:foregroundMark x1="33675" y1="52885" x2="32137" y2="50962"/>
                        <a14:foregroundMark x1="31966" y1="50962" x2="31966" y2="50962"/>
                        <a14:foregroundMark x1="74188" y1="89808" x2="74188" y2="89808"/>
                        <a14:backgroundMark x1="47521" y1="33462" x2="47521" y2="33462"/>
                        <a14:backgroundMark x1="42393" y1="32308" x2="42393" y2="32308"/>
                        <a14:backgroundMark x1="41026" y1="35962" x2="41026" y2="35962"/>
                        <a14:backgroundMark x1="35214" y1="36538" x2="35214" y2="36538"/>
                        <a14:backgroundMark x1="37265" y1="41154" x2="37265" y2="41154"/>
                        <a14:backgroundMark x1="40513" y1="44423" x2="40513" y2="44423"/>
                        <a14:backgroundMark x1="39145" y1="41154" x2="39145" y2="41154"/>
                        <a14:backgroundMark x1="36923" y1="40385" x2="36923" y2="40385"/>
                        <a14:backgroundMark x1="42906" y1="49038" x2="42735" y2="49038"/>
                        <a14:backgroundMark x1="41538" y1="47115" x2="41538" y2="47115"/>
                        <a14:backgroundMark x1="39316" y1="51731" x2="39316" y2="51731"/>
                        <a14:backgroundMark x1="40684" y1="50962" x2="40684" y2="50962"/>
                        <a14:backgroundMark x1="39829" y1="56346" x2="39829" y2="56346"/>
                        <a14:backgroundMark x1="64957" y1="71346" x2="66496" y2="73846"/>
                        <a14:backgroundMark x1="35214" y1="55192" x2="35214" y2="55192"/>
                        <a14:backgroundMark x1="68718" y1="89808" x2="68718" y2="89808"/>
                        <a14:backgroundMark x1="71453" y1="91538" x2="71453" y2="91538"/>
                      </a14:backgroundRemoval>
                    </a14:imgEffect>
                  </a14:imgLayer>
                </a14:imgProps>
              </a:ext>
              <a:ext uri="{837473B0-CC2E-450A-ABE3-18F120FF3D39}">
                <a1611:picAttrSrcUrl xmlns:a1611="http://schemas.microsoft.com/office/drawing/2016/11/main" r:id="rId4"/>
              </a:ext>
            </a:extLst>
          </a:blip>
          <a:srcRect l="6460" t="15218" r="20269"/>
          <a:stretch/>
        </p:blipFill>
        <p:spPr>
          <a:xfrm rot="1074877">
            <a:off x="6034165" y="900209"/>
            <a:ext cx="4689664" cy="4737075"/>
          </a:xfrm>
          <a:prstGeom prst="rect">
            <a:avLst/>
          </a:prstGeom>
        </p:spPr>
      </p:pic>
    </p:spTree>
    <p:extLst>
      <p:ext uri="{BB962C8B-B14F-4D97-AF65-F5344CB8AC3E}">
        <p14:creationId xmlns:p14="http://schemas.microsoft.com/office/powerpoint/2010/main" val="3598231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1C844-506A-4F09-8657-17FD800B2B6F}"/>
              </a:ext>
            </a:extLst>
          </p:cNvPr>
          <p:cNvSpPr>
            <a:spLocks noGrp="1"/>
          </p:cNvSpPr>
          <p:nvPr>
            <p:ph type="ctrTitle"/>
          </p:nvPr>
        </p:nvSpPr>
        <p:spPr>
          <a:xfrm>
            <a:off x="1256555" y="1771827"/>
            <a:ext cx="8825658" cy="3314341"/>
          </a:xfrm>
        </p:spPr>
        <p:txBody>
          <a:bodyPr/>
          <a:lstStyle/>
          <a:p>
            <a:r>
              <a:rPr lang="en-GB" dirty="0"/>
              <a:t>Remember… </a:t>
            </a:r>
            <a:br>
              <a:rPr lang="en-GB" dirty="0"/>
            </a:br>
            <a:br>
              <a:rPr lang="en-GB" dirty="0"/>
            </a:br>
            <a:r>
              <a:rPr lang="en-GB" b="1" dirty="0"/>
              <a:t>Self-reflect</a:t>
            </a:r>
            <a:r>
              <a:rPr lang="en-GB" dirty="0"/>
              <a:t> before you </a:t>
            </a:r>
            <a:r>
              <a:rPr lang="en-GB" b="1" dirty="0"/>
              <a:t>self-reveal</a:t>
            </a:r>
          </a:p>
        </p:txBody>
      </p:sp>
      <p:sp>
        <p:nvSpPr>
          <p:cNvPr id="3" name="Subtitle 2">
            <a:extLst>
              <a:ext uri="{FF2B5EF4-FFF2-40B4-BE49-F238E27FC236}">
                <a16:creationId xmlns:a16="http://schemas.microsoft.com/office/drawing/2014/main" id="{00C8707A-8324-4FC9-BE80-30A1E786E774}"/>
              </a:ext>
            </a:extLst>
          </p:cNvPr>
          <p:cNvSpPr>
            <a:spLocks noGrp="1"/>
          </p:cNvSpPr>
          <p:nvPr>
            <p:ph type="subTitle" idx="1"/>
          </p:nvPr>
        </p:nvSpPr>
        <p:spPr>
          <a:xfrm>
            <a:off x="1256555" y="5086168"/>
            <a:ext cx="8825658" cy="861420"/>
          </a:xfrm>
        </p:spPr>
        <p:txBody>
          <a:bodyPr/>
          <a:lstStyle/>
          <a:p>
            <a:r>
              <a:rPr lang="en-GB" b="1" dirty="0"/>
              <a:t>Look after your digital footprint</a:t>
            </a:r>
          </a:p>
          <a:p>
            <a:endParaRPr lang="en-GB" dirty="0"/>
          </a:p>
        </p:txBody>
      </p:sp>
      <p:pic>
        <p:nvPicPr>
          <p:cNvPr id="5" name="Picture 4">
            <a:extLst>
              <a:ext uri="{FF2B5EF4-FFF2-40B4-BE49-F238E27FC236}">
                <a16:creationId xmlns:a16="http://schemas.microsoft.com/office/drawing/2014/main" id="{FFF7FBFC-A065-4C71-AE7F-B204E32824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6154" b="94423" l="9573" r="76752">
                        <a14:foregroundMark x1="18462" y1="34615" x2="18120" y2="36538"/>
                        <a14:foregroundMark x1="12650" y1="35769" x2="12650" y2="35769"/>
                        <a14:foregroundMark x1="12479" y1="32115" x2="12479" y2="32115"/>
                        <a14:foregroundMark x1="14359" y1="32115" x2="14359" y2="32115"/>
                        <a14:foregroundMark x1="9573" y1="37692" x2="9573" y2="37692"/>
                        <a14:foregroundMark x1="24615" y1="23269" x2="24615" y2="23269"/>
                        <a14:foregroundMark x1="26325" y1="26538" x2="26325" y2="26538"/>
                        <a14:foregroundMark x1="25299" y1="20192" x2="25299" y2="20192"/>
                        <a14:foregroundMark x1="34188" y1="18654" x2="34188" y2="18654"/>
                        <a14:foregroundMark x1="34701" y1="21731" x2="34701" y2="21731"/>
                        <a14:foregroundMark x1="44615" y1="16154" x2="44615" y2="16154"/>
                        <a14:foregroundMark x1="45470" y1="19038" x2="45470" y2="19038"/>
                        <a14:foregroundMark x1="51966" y1="21538" x2="51966" y2="21538"/>
                        <a14:foregroundMark x1="52821" y1="21538" x2="52821" y2="21538"/>
                        <a14:foregroundMark x1="56239" y1="40769" x2="56239" y2="40769"/>
                        <a14:foregroundMark x1="56239" y1="40577" x2="56239" y2="40577"/>
                        <a14:foregroundMark x1="73333" y1="78654" x2="73333" y2="78654"/>
                        <a14:foregroundMark x1="76923" y1="88654" x2="76923" y2="88654"/>
                        <a14:foregroundMark x1="73675" y1="94423" x2="73675" y2="94423"/>
                        <a14:foregroundMark x1="44444" y1="36538" x2="44444" y2="36538"/>
                        <a14:foregroundMark x1="43077" y1="35769" x2="43077" y2="35769"/>
                        <a14:foregroundMark x1="42564" y1="35769" x2="42564" y2="35769"/>
                        <a14:foregroundMark x1="45641" y1="37308" x2="45641" y2="37308"/>
                        <a14:foregroundMark x1="32308" y1="51731" x2="32308" y2="51731"/>
                        <a14:foregroundMark x1="33162" y1="52500" x2="33162" y2="52500"/>
                        <a14:foregroundMark x1="33333" y1="53462" x2="31966" y2="51923"/>
                        <a14:foregroundMark x1="33675" y1="52885" x2="32137" y2="50962"/>
                        <a14:foregroundMark x1="31966" y1="50962" x2="31966" y2="50962"/>
                        <a14:foregroundMark x1="74188" y1="89808" x2="74188" y2="89808"/>
                        <a14:backgroundMark x1="47521" y1="33462" x2="47521" y2="33462"/>
                        <a14:backgroundMark x1="42393" y1="32308" x2="42393" y2="32308"/>
                        <a14:backgroundMark x1="41026" y1="35962" x2="41026" y2="35962"/>
                        <a14:backgroundMark x1="35214" y1="36538" x2="35214" y2="36538"/>
                        <a14:backgroundMark x1="37265" y1="41154" x2="37265" y2="41154"/>
                        <a14:backgroundMark x1="40513" y1="44423" x2="40513" y2="44423"/>
                        <a14:backgroundMark x1="39145" y1="41154" x2="39145" y2="41154"/>
                        <a14:backgroundMark x1="36923" y1="40385" x2="36923" y2="40385"/>
                        <a14:backgroundMark x1="42906" y1="49038" x2="42735" y2="49038"/>
                        <a14:backgroundMark x1="41538" y1="47115" x2="41538" y2="47115"/>
                        <a14:backgroundMark x1="39316" y1="51731" x2="39316" y2="51731"/>
                        <a14:backgroundMark x1="40684" y1="50962" x2="40684" y2="50962"/>
                        <a14:backgroundMark x1="39829" y1="56346" x2="39829" y2="56346"/>
                        <a14:backgroundMark x1="64957" y1="71346" x2="66496" y2="73846"/>
                        <a14:backgroundMark x1="35214" y1="55192" x2="35214" y2="55192"/>
                        <a14:backgroundMark x1="68718" y1="89808" x2="68718" y2="89808"/>
                        <a14:backgroundMark x1="71453" y1="91538" x2="71453" y2="91538"/>
                      </a14:backgroundRemoval>
                    </a14:imgEffect>
                  </a14:imgLayer>
                </a14:imgProps>
              </a:ext>
              <a:ext uri="{837473B0-CC2E-450A-ABE3-18F120FF3D39}">
                <a1611:picAttrSrcUrl xmlns:a1611="http://schemas.microsoft.com/office/drawing/2016/11/main" r:id="rId4"/>
              </a:ext>
            </a:extLst>
          </a:blip>
          <a:srcRect l="6460" t="15218" r="20269"/>
          <a:stretch/>
        </p:blipFill>
        <p:spPr>
          <a:xfrm rot="1074877">
            <a:off x="7005861" y="857261"/>
            <a:ext cx="4689664" cy="4737075"/>
          </a:xfrm>
          <a:prstGeom prst="rect">
            <a:avLst/>
          </a:prstGeom>
        </p:spPr>
      </p:pic>
    </p:spTree>
    <p:extLst>
      <p:ext uri="{BB962C8B-B14F-4D97-AF65-F5344CB8AC3E}">
        <p14:creationId xmlns:p14="http://schemas.microsoft.com/office/powerpoint/2010/main" val="333497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213A-0FFA-4940-A899-31A85623C9C0}"/>
              </a:ext>
            </a:extLst>
          </p:cNvPr>
          <p:cNvSpPr>
            <a:spLocks noGrp="1"/>
          </p:cNvSpPr>
          <p:nvPr>
            <p:ph type="title"/>
          </p:nvPr>
        </p:nvSpPr>
        <p:spPr/>
        <p:txBody>
          <a:bodyPr/>
          <a:lstStyle/>
          <a:p>
            <a:r>
              <a:rPr lang="en-GB" dirty="0"/>
              <a:t>What is your Digital Footprint?</a:t>
            </a:r>
          </a:p>
        </p:txBody>
      </p:sp>
      <p:sp>
        <p:nvSpPr>
          <p:cNvPr id="3" name="Content Placeholder 2">
            <a:extLst>
              <a:ext uri="{FF2B5EF4-FFF2-40B4-BE49-F238E27FC236}">
                <a16:creationId xmlns:a16="http://schemas.microsoft.com/office/drawing/2014/main" id="{C803E58C-01CF-44A0-B046-DDF4DC8982CB}"/>
              </a:ext>
            </a:extLst>
          </p:cNvPr>
          <p:cNvSpPr>
            <a:spLocks noGrp="1"/>
          </p:cNvSpPr>
          <p:nvPr>
            <p:ph idx="1"/>
          </p:nvPr>
        </p:nvSpPr>
        <p:spPr>
          <a:xfrm>
            <a:off x="495709" y="2603501"/>
            <a:ext cx="8761413" cy="3280831"/>
          </a:xfrm>
        </p:spPr>
        <p:txBody>
          <a:bodyPr>
            <a:normAutofit fontScale="77500" lnSpcReduction="20000"/>
          </a:bodyPr>
          <a:lstStyle/>
          <a:p>
            <a:pPr fontAlgn="base"/>
            <a:r>
              <a:rPr lang="en-GB" sz="3200" dirty="0"/>
              <a:t>With every new profile, photo or comment we post, we add to a trail of information about ourselves which stays online. This is called a ‘</a:t>
            </a:r>
            <a:r>
              <a:rPr lang="en-GB" sz="3200" b="1" dirty="0"/>
              <a:t>digital footprint</a:t>
            </a:r>
            <a:r>
              <a:rPr lang="en-GB" sz="3200" dirty="0"/>
              <a:t>’.</a:t>
            </a:r>
            <a:r>
              <a:rPr lang="en-US" sz="3200" dirty="0"/>
              <a:t> </a:t>
            </a:r>
          </a:p>
          <a:p>
            <a:pPr fontAlgn="base"/>
            <a:r>
              <a:rPr lang="en-GB" sz="3200" dirty="0"/>
              <a:t>People who know us, and people who don’t, can see our digital footprints and learn more about us.</a:t>
            </a:r>
            <a:r>
              <a:rPr lang="en-US" sz="3200" dirty="0"/>
              <a:t> </a:t>
            </a:r>
          </a:p>
          <a:p>
            <a:pPr fontAlgn="base"/>
            <a:r>
              <a:rPr lang="en-GB" sz="3200" dirty="0"/>
              <a:t>Our digital footprints can show us in our most positive moments – but sometimes they might reflect thoughts or experiences that we later wish had been kept private.</a:t>
            </a:r>
            <a:r>
              <a:rPr lang="en-US" sz="3200" dirty="0"/>
              <a:t> </a:t>
            </a:r>
          </a:p>
          <a:p>
            <a:endParaRPr lang="en-GB" dirty="0"/>
          </a:p>
        </p:txBody>
      </p:sp>
      <p:pic>
        <p:nvPicPr>
          <p:cNvPr id="4" name="Picture 3">
            <a:extLst>
              <a:ext uri="{FF2B5EF4-FFF2-40B4-BE49-F238E27FC236}">
                <a16:creationId xmlns:a16="http://schemas.microsoft.com/office/drawing/2014/main" id="{05EE8E26-653A-477C-961E-62AE286CAC0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6154" b="94423" l="9573" r="76752">
                        <a14:foregroundMark x1="18462" y1="34615" x2="18120" y2="36538"/>
                        <a14:foregroundMark x1="12650" y1="35769" x2="12650" y2="35769"/>
                        <a14:foregroundMark x1="12479" y1="32115" x2="12479" y2="32115"/>
                        <a14:foregroundMark x1="14359" y1="32115" x2="14359" y2="32115"/>
                        <a14:foregroundMark x1="9573" y1="37692" x2="9573" y2="37692"/>
                        <a14:foregroundMark x1="24615" y1="23269" x2="24615" y2="23269"/>
                        <a14:foregroundMark x1="26325" y1="26538" x2="26325" y2="26538"/>
                        <a14:foregroundMark x1="25299" y1="20192" x2="25299" y2="20192"/>
                        <a14:foregroundMark x1="34188" y1="18654" x2="34188" y2="18654"/>
                        <a14:foregroundMark x1="34701" y1="21731" x2="34701" y2="21731"/>
                        <a14:foregroundMark x1="44615" y1="16154" x2="44615" y2="16154"/>
                        <a14:foregroundMark x1="45470" y1="19038" x2="45470" y2="19038"/>
                        <a14:foregroundMark x1="51966" y1="21538" x2="51966" y2="21538"/>
                        <a14:foregroundMark x1="52821" y1="21538" x2="52821" y2="21538"/>
                        <a14:foregroundMark x1="56239" y1="40769" x2="56239" y2="40769"/>
                        <a14:foregroundMark x1="56239" y1="40577" x2="56239" y2="40577"/>
                        <a14:foregroundMark x1="73333" y1="78654" x2="73333" y2="78654"/>
                        <a14:foregroundMark x1="76923" y1="88654" x2="76923" y2="88654"/>
                        <a14:foregroundMark x1="73675" y1="94423" x2="73675" y2="94423"/>
                        <a14:foregroundMark x1="44444" y1="36538" x2="44444" y2="36538"/>
                        <a14:foregroundMark x1="43077" y1="35769" x2="43077" y2="35769"/>
                        <a14:foregroundMark x1="42564" y1="35769" x2="42564" y2="35769"/>
                        <a14:foregroundMark x1="45641" y1="37308" x2="45641" y2="37308"/>
                        <a14:foregroundMark x1="32308" y1="51731" x2="32308" y2="51731"/>
                        <a14:foregroundMark x1="33162" y1="52500" x2="33162" y2="52500"/>
                        <a14:foregroundMark x1="33333" y1="53462" x2="31966" y2="51923"/>
                        <a14:foregroundMark x1="33675" y1="52885" x2="32137" y2="50962"/>
                        <a14:foregroundMark x1="31966" y1="50962" x2="31966" y2="50962"/>
                        <a14:foregroundMark x1="74188" y1="89808" x2="74188" y2="89808"/>
                        <a14:backgroundMark x1="47521" y1="33462" x2="47521" y2="33462"/>
                        <a14:backgroundMark x1="42393" y1="32308" x2="42393" y2="32308"/>
                        <a14:backgroundMark x1="41026" y1="35962" x2="41026" y2="35962"/>
                        <a14:backgroundMark x1="35214" y1="36538" x2="35214" y2="36538"/>
                        <a14:backgroundMark x1="37265" y1="41154" x2="37265" y2="41154"/>
                        <a14:backgroundMark x1="40513" y1="44423" x2="40513" y2="44423"/>
                        <a14:backgroundMark x1="39145" y1="41154" x2="39145" y2="41154"/>
                        <a14:backgroundMark x1="36923" y1="40385" x2="36923" y2="40385"/>
                        <a14:backgroundMark x1="42906" y1="49038" x2="42735" y2="49038"/>
                        <a14:backgroundMark x1="41538" y1="47115" x2="41538" y2="47115"/>
                        <a14:backgroundMark x1="39316" y1="51731" x2="39316" y2="51731"/>
                        <a14:backgroundMark x1="40684" y1="50962" x2="40684" y2="50962"/>
                        <a14:backgroundMark x1="39829" y1="56346" x2="39829" y2="56346"/>
                        <a14:backgroundMark x1="64957" y1="71346" x2="66496" y2="73846"/>
                        <a14:backgroundMark x1="35214" y1="55192" x2="35214" y2="55192"/>
                        <a14:backgroundMark x1="68718" y1="89808" x2="68718" y2="89808"/>
                        <a14:backgroundMark x1="71453" y1="91538" x2="71453" y2="91538"/>
                      </a14:backgroundRemoval>
                    </a14:imgEffect>
                  </a14:imgLayer>
                </a14:imgProps>
              </a:ext>
              <a:ext uri="{837473B0-CC2E-450A-ABE3-18F120FF3D39}">
                <a1611:picAttrSrcUrl xmlns:a1611="http://schemas.microsoft.com/office/drawing/2016/11/main" r:id="rId4"/>
              </a:ext>
            </a:extLst>
          </a:blip>
          <a:srcRect l="6460" t="15218" r="20269"/>
          <a:stretch/>
        </p:blipFill>
        <p:spPr>
          <a:xfrm rot="1074877">
            <a:off x="7635780" y="1154733"/>
            <a:ext cx="4689664" cy="4737075"/>
          </a:xfrm>
          <a:prstGeom prst="rect">
            <a:avLst/>
          </a:prstGeom>
        </p:spPr>
      </p:pic>
    </p:spTree>
    <p:extLst>
      <p:ext uri="{BB962C8B-B14F-4D97-AF65-F5344CB8AC3E}">
        <p14:creationId xmlns:p14="http://schemas.microsoft.com/office/powerpoint/2010/main" val="297344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213A-0FFA-4940-A899-31A85623C9C0}"/>
              </a:ext>
            </a:extLst>
          </p:cNvPr>
          <p:cNvSpPr>
            <a:spLocks noGrp="1"/>
          </p:cNvSpPr>
          <p:nvPr>
            <p:ph type="title"/>
          </p:nvPr>
        </p:nvSpPr>
        <p:spPr>
          <a:xfrm>
            <a:off x="994698" y="766279"/>
            <a:ext cx="8761413" cy="706964"/>
          </a:xfrm>
        </p:spPr>
        <p:txBody>
          <a:bodyPr/>
          <a:lstStyle/>
          <a:p>
            <a:r>
              <a:rPr lang="en-GB" dirty="0"/>
              <a:t>How could your Digital Footprint </a:t>
            </a:r>
            <a:br>
              <a:rPr lang="en-GB" dirty="0"/>
            </a:br>
            <a:r>
              <a:rPr lang="en-GB" dirty="0"/>
              <a:t>have an impact on your future?</a:t>
            </a:r>
          </a:p>
        </p:txBody>
      </p:sp>
      <p:sp>
        <p:nvSpPr>
          <p:cNvPr id="3" name="Content Placeholder 2">
            <a:extLst>
              <a:ext uri="{FF2B5EF4-FFF2-40B4-BE49-F238E27FC236}">
                <a16:creationId xmlns:a16="http://schemas.microsoft.com/office/drawing/2014/main" id="{C803E58C-01CF-44A0-B046-DDF4DC8982CB}"/>
              </a:ext>
            </a:extLst>
          </p:cNvPr>
          <p:cNvSpPr>
            <a:spLocks noGrp="1"/>
          </p:cNvSpPr>
          <p:nvPr>
            <p:ph idx="1"/>
          </p:nvPr>
        </p:nvSpPr>
        <p:spPr>
          <a:xfrm>
            <a:off x="463331" y="3640449"/>
            <a:ext cx="7646304" cy="1685695"/>
          </a:xfrm>
        </p:spPr>
        <p:txBody>
          <a:bodyPr>
            <a:normAutofit/>
          </a:bodyPr>
          <a:lstStyle/>
          <a:p>
            <a:pPr fontAlgn="base"/>
            <a:r>
              <a:rPr lang="en-GB" sz="3200" dirty="0"/>
              <a:t>Watch this clip to find out more… </a:t>
            </a:r>
            <a:r>
              <a:rPr lang="en-GB" sz="3200" dirty="0">
                <a:hlinkClick r:id="rId2"/>
              </a:rPr>
              <a:t>Digital Footprint - BBC Teach</a:t>
            </a:r>
            <a:endParaRPr lang="en-US" sz="3200" dirty="0"/>
          </a:p>
          <a:p>
            <a:endParaRPr lang="en-GB" dirty="0"/>
          </a:p>
        </p:txBody>
      </p:sp>
      <p:pic>
        <p:nvPicPr>
          <p:cNvPr id="6" name="Picture 5">
            <a:extLst>
              <a:ext uri="{FF2B5EF4-FFF2-40B4-BE49-F238E27FC236}">
                <a16:creationId xmlns:a16="http://schemas.microsoft.com/office/drawing/2014/main" id="{86D48E4B-F836-4C22-AFAD-B7485A73C42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35138" y="3542121"/>
            <a:ext cx="3568045" cy="3568045"/>
          </a:xfrm>
          <a:prstGeom prst="rect">
            <a:avLst/>
          </a:prstGeom>
        </p:spPr>
      </p:pic>
      <p:pic>
        <p:nvPicPr>
          <p:cNvPr id="7" name="Picture 6">
            <a:extLst>
              <a:ext uri="{FF2B5EF4-FFF2-40B4-BE49-F238E27FC236}">
                <a16:creationId xmlns:a16="http://schemas.microsoft.com/office/drawing/2014/main" id="{D7BAA628-DFE9-4D8D-BD22-716DAEB1B7D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6154" b="94423" l="9573" r="76752">
                        <a14:foregroundMark x1="18462" y1="34615" x2="18120" y2="36538"/>
                        <a14:foregroundMark x1="12650" y1="35769" x2="12650" y2="35769"/>
                        <a14:foregroundMark x1="12479" y1="32115" x2="12479" y2="32115"/>
                        <a14:foregroundMark x1="14359" y1="32115" x2="14359" y2="32115"/>
                        <a14:foregroundMark x1="9573" y1="37692" x2="9573" y2="37692"/>
                        <a14:foregroundMark x1="24615" y1="23269" x2="24615" y2="23269"/>
                        <a14:foregroundMark x1="26325" y1="26538" x2="26325" y2="26538"/>
                        <a14:foregroundMark x1="25299" y1="20192" x2="25299" y2="20192"/>
                        <a14:foregroundMark x1="34188" y1="18654" x2="34188" y2="18654"/>
                        <a14:foregroundMark x1="34701" y1="21731" x2="34701" y2="21731"/>
                        <a14:foregroundMark x1="44615" y1="16154" x2="44615" y2="16154"/>
                        <a14:foregroundMark x1="45470" y1="19038" x2="45470" y2="19038"/>
                        <a14:foregroundMark x1="51966" y1="21538" x2="51966" y2="21538"/>
                        <a14:foregroundMark x1="52821" y1="21538" x2="52821" y2="21538"/>
                        <a14:foregroundMark x1="56239" y1="40769" x2="56239" y2="40769"/>
                        <a14:foregroundMark x1="56239" y1="40577" x2="56239" y2="40577"/>
                        <a14:foregroundMark x1="73333" y1="78654" x2="73333" y2="78654"/>
                        <a14:foregroundMark x1="76923" y1="88654" x2="76923" y2="88654"/>
                        <a14:foregroundMark x1="73675" y1="94423" x2="73675" y2="94423"/>
                        <a14:foregroundMark x1="44444" y1="36538" x2="44444" y2="36538"/>
                        <a14:foregroundMark x1="43077" y1="35769" x2="43077" y2="35769"/>
                        <a14:foregroundMark x1="42564" y1="35769" x2="42564" y2="35769"/>
                        <a14:foregroundMark x1="45641" y1="37308" x2="45641" y2="37308"/>
                        <a14:foregroundMark x1="32308" y1="51731" x2="32308" y2="51731"/>
                        <a14:foregroundMark x1="33162" y1="52500" x2="33162" y2="52500"/>
                        <a14:foregroundMark x1="33333" y1="53462" x2="31966" y2="51923"/>
                        <a14:foregroundMark x1="33675" y1="52885" x2="32137" y2="50962"/>
                        <a14:foregroundMark x1="31966" y1="50962" x2="31966" y2="50962"/>
                        <a14:foregroundMark x1="74188" y1="89808" x2="74188" y2="89808"/>
                        <a14:backgroundMark x1="47521" y1="33462" x2="47521" y2="33462"/>
                        <a14:backgroundMark x1="42393" y1="32308" x2="42393" y2="32308"/>
                        <a14:backgroundMark x1="41026" y1="35962" x2="41026" y2="35962"/>
                        <a14:backgroundMark x1="35214" y1="36538" x2="35214" y2="36538"/>
                        <a14:backgroundMark x1="37265" y1="41154" x2="37265" y2="41154"/>
                        <a14:backgroundMark x1="40513" y1="44423" x2="40513" y2="44423"/>
                        <a14:backgroundMark x1="39145" y1="41154" x2="39145" y2="41154"/>
                        <a14:backgroundMark x1="36923" y1="40385" x2="36923" y2="40385"/>
                        <a14:backgroundMark x1="42906" y1="49038" x2="42735" y2="49038"/>
                        <a14:backgroundMark x1="41538" y1="47115" x2="41538" y2="47115"/>
                        <a14:backgroundMark x1="39316" y1="51731" x2="39316" y2="51731"/>
                        <a14:backgroundMark x1="40684" y1="50962" x2="40684" y2="50962"/>
                        <a14:backgroundMark x1="39829" y1="56346" x2="39829" y2="56346"/>
                        <a14:backgroundMark x1="64957" y1="71346" x2="66496" y2="73846"/>
                        <a14:backgroundMark x1="35214" y1="55192" x2="35214" y2="55192"/>
                        <a14:backgroundMark x1="68718" y1="89808" x2="68718" y2="89808"/>
                        <a14:backgroundMark x1="71453" y1="91538" x2="71453" y2="91538"/>
                      </a14:backgroundRemoval>
                    </a14:imgEffect>
                  </a14:imgLayer>
                </a14:imgProps>
              </a:ext>
              <a:ext uri="{837473B0-CC2E-450A-ABE3-18F120FF3D39}">
                <a1611:picAttrSrcUrl xmlns:a1611="http://schemas.microsoft.com/office/drawing/2016/11/main" r:id="rId7"/>
              </a:ext>
            </a:extLst>
          </a:blip>
          <a:srcRect l="6460" t="15218" r="20269"/>
          <a:stretch/>
        </p:blipFill>
        <p:spPr>
          <a:xfrm rot="1074877">
            <a:off x="9826391" y="3032819"/>
            <a:ext cx="1681776" cy="1698778"/>
          </a:xfrm>
          <a:prstGeom prst="rect">
            <a:avLst/>
          </a:prstGeom>
        </p:spPr>
      </p:pic>
    </p:spTree>
    <p:extLst>
      <p:ext uri="{BB962C8B-B14F-4D97-AF65-F5344CB8AC3E}">
        <p14:creationId xmlns:p14="http://schemas.microsoft.com/office/powerpoint/2010/main" val="23261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213A-0FFA-4940-A899-31A85623C9C0}"/>
              </a:ext>
            </a:extLst>
          </p:cNvPr>
          <p:cNvSpPr>
            <a:spLocks noGrp="1"/>
          </p:cNvSpPr>
          <p:nvPr>
            <p:ph type="title"/>
          </p:nvPr>
        </p:nvSpPr>
        <p:spPr>
          <a:xfrm>
            <a:off x="2286777" y="975141"/>
            <a:ext cx="3473001" cy="706964"/>
          </a:xfrm>
        </p:spPr>
        <p:txBody>
          <a:bodyPr/>
          <a:lstStyle/>
          <a:p>
            <a:r>
              <a:rPr lang="en-GB" sz="4800" dirty="0"/>
              <a:t>Challenge</a:t>
            </a:r>
            <a:r>
              <a:rPr lang="en-GB" dirty="0"/>
              <a:t> </a:t>
            </a:r>
          </a:p>
        </p:txBody>
      </p:sp>
      <p:sp>
        <p:nvSpPr>
          <p:cNvPr id="3" name="Content Placeholder 2">
            <a:extLst>
              <a:ext uri="{FF2B5EF4-FFF2-40B4-BE49-F238E27FC236}">
                <a16:creationId xmlns:a16="http://schemas.microsoft.com/office/drawing/2014/main" id="{C803E58C-01CF-44A0-B046-DDF4DC8982CB}"/>
              </a:ext>
            </a:extLst>
          </p:cNvPr>
          <p:cNvSpPr>
            <a:spLocks noGrp="1"/>
          </p:cNvSpPr>
          <p:nvPr>
            <p:ph idx="1"/>
          </p:nvPr>
        </p:nvSpPr>
        <p:spPr>
          <a:xfrm>
            <a:off x="559325" y="2293921"/>
            <a:ext cx="11141065" cy="3739234"/>
          </a:xfrm>
        </p:spPr>
        <p:txBody>
          <a:bodyPr>
            <a:normAutofit fontScale="85000" lnSpcReduction="20000"/>
          </a:bodyPr>
          <a:lstStyle/>
          <a:p>
            <a:pPr fontAlgn="base"/>
            <a:r>
              <a:rPr lang="en-GB" sz="3200" dirty="0"/>
              <a:t>Try and </a:t>
            </a:r>
            <a:r>
              <a:rPr lang="en-GB" sz="3200" b="1" dirty="0"/>
              <a:t>find out </a:t>
            </a:r>
            <a:r>
              <a:rPr lang="en-GB" sz="3200" dirty="0"/>
              <a:t>what you can about yourself online.</a:t>
            </a:r>
          </a:p>
          <a:p>
            <a:pPr marL="0" indent="0" fontAlgn="base">
              <a:buNone/>
            </a:pPr>
            <a:endParaRPr lang="en-GB" sz="3200" dirty="0"/>
          </a:p>
          <a:p>
            <a:pPr fontAlgn="base"/>
            <a:r>
              <a:rPr lang="en-GB" sz="3200" dirty="0"/>
              <a:t>What information did you find?</a:t>
            </a:r>
          </a:p>
          <a:p>
            <a:pPr fontAlgn="base"/>
            <a:r>
              <a:rPr lang="en-GB" sz="3200" b="1" dirty="0"/>
              <a:t>Think</a:t>
            </a:r>
            <a:r>
              <a:rPr lang="en-GB" sz="3200" dirty="0"/>
              <a:t> about if this is information that you would want a potential future employee or partner to see.</a:t>
            </a:r>
          </a:p>
          <a:p>
            <a:pPr fontAlgn="base"/>
            <a:r>
              <a:rPr lang="en-GB" sz="3200" dirty="0"/>
              <a:t>Have a go at the following quiz after today’s session and</a:t>
            </a:r>
          </a:p>
          <a:p>
            <a:pPr fontAlgn="base"/>
            <a:r>
              <a:rPr lang="en-GB" sz="3200" dirty="0"/>
              <a:t>       see how you score. </a:t>
            </a:r>
          </a:p>
          <a:p>
            <a:pPr lvl="1" fontAlgn="base"/>
            <a:r>
              <a:rPr lang="en-GB" sz="3000" dirty="0">
                <a:hlinkClick r:id="rId3"/>
              </a:rPr>
              <a:t>How big is your digital footprint? - Own It - BBC</a:t>
            </a:r>
            <a:endParaRPr lang="en-US" sz="3000" dirty="0"/>
          </a:p>
          <a:p>
            <a:endParaRPr lang="en-GB" dirty="0"/>
          </a:p>
        </p:txBody>
      </p:sp>
      <p:pic>
        <p:nvPicPr>
          <p:cNvPr id="5" name="Picture 4">
            <a:extLst>
              <a:ext uri="{FF2B5EF4-FFF2-40B4-BE49-F238E27FC236}">
                <a16:creationId xmlns:a16="http://schemas.microsoft.com/office/drawing/2014/main" id="{77195DC5-79FF-4BFD-A6B9-49C395C8B5B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948314" y="481068"/>
            <a:ext cx="1649690" cy="1649690"/>
          </a:xfrm>
          <a:prstGeom prst="rect">
            <a:avLst/>
          </a:prstGeom>
        </p:spPr>
      </p:pic>
      <p:pic>
        <p:nvPicPr>
          <p:cNvPr id="10" name="Picture 9">
            <a:extLst>
              <a:ext uri="{FF2B5EF4-FFF2-40B4-BE49-F238E27FC236}">
                <a16:creationId xmlns:a16="http://schemas.microsoft.com/office/drawing/2014/main" id="{D1FA4125-5F57-451B-A5C2-3F0FF9805FB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091418" y="2676247"/>
            <a:ext cx="2094742" cy="939037"/>
          </a:xfrm>
          <a:prstGeom prst="rect">
            <a:avLst/>
          </a:prstGeom>
        </p:spPr>
      </p:pic>
      <p:pic>
        <p:nvPicPr>
          <p:cNvPr id="16" name="Picture 15">
            <a:extLst>
              <a:ext uri="{FF2B5EF4-FFF2-40B4-BE49-F238E27FC236}">
                <a16:creationId xmlns:a16="http://schemas.microsoft.com/office/drawing/2014/main" id="{0976D89D-B20C-4901-896F-7B2C83E50A6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79109" y="4873658"/>
            <a:ext cx="1984342" cy="1984342"/>
          </a:xfrm>
          <a:prstGeom prst="rect">
            <a:avLst/>
          </a:prstGeom>
        </p:spPr>
      </p:pic>
    </p:spTree>
    <p:extLst>
      <p:ext uri="{BB962C8B-B14F-4D97-AF65-F5344CB8AC3E}">
        <p14:creationId xmlns:p14="http://schemas.microsoft.com/office/powerpoint/2010/main" val="285909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0"/>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3" name="Freeform: Shape 12">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5"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3F1E213A-0FFA-4940-A899-31A85623C9C0}"/>
              </a:ext>
            </a:extLst>
          </p:cNvPr>
          <p:cNvSpPr>
            <a:spLocks noGrp="1"/>
          </p:cNvSpPr>
          <p:nvPr>
            <p:ph type="title"/>
          </p:nvPr>
        </p:nvSpPr>
        <p:spPr>
          <a:xfrm>
            <a:off x="639098" y="629265"/>
            <a:ext cx="5132438" cy="1622322"/>
          </a:xfrm>
        </p:spPr>
        <p:txBody>
          <a:bodyPr>
            <a:normAutofit/>
          </a:bodyPr>
          <a:lstStyle/>
          <a:p>
            <a:pPr>
              <a:lnSpc>
                <a:spcPct val="90000"/>
              </a:lnSpc>
            </a:pPr>
            <a:r>
              <a:rPr lang="en-GB" sz="3100">
                <a:solidFill>
                  <a:srgbClr val="EBEBEB"/>
                </a:solidFill>
              </a:rPr>
              <a:t>How can we ensure that we have the best possible Digital Footprint?</a:t>
            </a:r>
          </a:p>
        </p:txBody>
      </p:sp>
      <p:pic>
        <p:nvPicPr>
          <p:cNvPr id="4" name="Picture 3">
            <a:hlinkClick r:id="rId3"/>
            <a:extLst>
              <a:ext uri="{FF2B5EF4-FFF2-40B4-BE49-F238E27FC236}">
                <a16:creationId xmlns:a16="http://schemas.microsoft.com/office/drawing/2014/main" id="{47937D11-EBE4-47DE-B0CD-913A1718154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548160" y="1440426"/>
            <a:ext cx="5793112" cy="4119109"/>
          </a:xfrm>
          <a:prstGeom prst="rect">
            <a:avLst/>
          </a:prstGeom>
        </p:spPr>
      </p:pic>
      <p:sp>
        <p:nvSpPr>
          <p:cNvPr id="17" name="Rectangle 16">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803E58C-01CF-44A0-B046-DDF4DC8982CB}"/>
              </a:ext>
            </a:extLst>
          </p:cNvPr>
          <p:cNvSpPr>
            <a:spLocks noGrp="1"/>
          </p:cNvSpPr>
          <p:nvPr>
            <p:ph idx="1"/>
          </p:nvPr>
        </p:nvSpPr>
        <p:spPr>
          <a:xfrm>
            <a:off x="598276" y="1830227"/>
            <a:ext cx="5758368" cy="4873099"/>
          </a:xfrm>
        </p:spPr>
        <p:txBody>
          <a:bodyPr vert="horz" lIns="91440" tIns="45720" rIns="91440" bIns="45720" rtlCol="0" anchor="ctr">
            <a:noAutofit/>
          </a:bodyPr>
          <a:lstStyle/>
          <a:p>
            <a:pPr marL="0" indent="0">
              <a:buNone/>
            </a:pPr>
            <a:r>
              <a:rPr lang="en-GB" sz="2000" b="1" err="1">
                <a:solidFill>
                  <a:srgbClr val="FFFFFF"/>
                </a:solidFill>
              </a:rPr>
              <a:t>Thinkuknow</a:t>
            </a:r>
            <a:r>
              <a:rPr lang="en-GB" sz="2000" dirty="0">
                <a:solidFill>
                  <a:srgbClr val="FFFFFF"/>
                </a:solidFill>
              </a:rPr>
              <a:t> is the education programme of </a:t>
            </a:r>
            <a:r>
              <a:rPr lang="en-GB" sz="2000">
                <a:solidFill>
                  <a:srgbClr val="FFFFFF"/>
                </a:solidFill>
              </a:rPr>
              <a:t>the Child Exploitation and Online Protection (CEOP) Centre aimed at young people, and encourages Internet safety. It is based around three </a:t>
            </a:r>
            <a:r>
              <a:rPr lang="en-GB" sz="2000" dirty="0">
                <a:solidFill>
                  <a:srgbClr val="FFFFFF"/>
                </a:solidFill>
              </a:rPr>
              <a:t>key themes:</a:t>
            </a:r>
          </a:p>
          <a:p>
            <a:r>
              <a:rPr lang="en-GB" sz="2000" dirty="0">
                <a:solidFill>
                  <a:srgbClr val="FFFFFF"/>
                </a:solidFill>
              </a:rPr>
              <a:t>How to have fun</a:t>
            </a:r>
          </a:p>
          <a:p>
            <a:r>
              <a:rPr lang="en-GB" sz="2000">
                <a:solidFill>
                  <a:srgbClr val="FFFFFF"/>
                </a:solidFill>
              </a:rPr>
              <a:t>How to stay in control (or how to take </a:t>
            </a:r>
            <a:r>
              <a:rPr lang="en-GB" sz="2000" dirty="0">
                <a:solidFill>
                  <a:srgbClr val="FFFFFF"/>
                </a:solidFill>
              </a:rPr>
              <a:t>control)</a:t>
            </a:r>
          </a:p>
          <a:p>
            <a:r>
              <a:rPr lang="en-GB" sz="2000">
                <a:solidFill>
                  <a:srgbClr val="FFFFFF"/>
                </a:solidFill>
              </a:rPr>
              <a:t>How to report a problem</a:t>
            </a:r>
          </a:p>
          <a:p>
            <a:pPr marL="0" indent="0">
              <a:buNone/>
            </a:pPr>
            <a:endParaRPr lang="en-GB" dirty="0">
              <a:solidFill>
                <a:srgbClr val="FFFFFF"/>
              </a:solidFill>
            </a:endParaRPr>
          </a:p>
        </p:txBody>
      </p:sp>
    </p:spTree>
    <p:extLst>
      <p:ext uri="{BB962C8B-B14F-4D97-AF65-F5344CB8AC3E}">
        <p14:creationId xmlns:p14="http://schemas.microsoft.com/office/powerpoint/2010/main" val="12336662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213A-0FFA-4940-A899-31A85623C9C0}"/>
              </a:ext>
            </a:extLst>
          </p:cNvPr>
          <p:cNvSpPr>
            <a:spLocks noGrp="1"/>
          </p:cNvSpPr>
          <p:nvPr>
            <p:ph type="title"/>
          </p:nvPr>
        </p:nvSpPr>
        <p:spPr>
          <a:xfrm>
            <a:off x="994698" y="766279"/>
            <a:ext cx="9409142" cy="706964"/>
          </a:xfrm>
        </p:spPr>
        <p:txBody>
          <a:bodyPr/>
          <a:lstStyle/>
          <a:p>
            <a:r>
              <a:rPr lang="en-GB" dirty="0"/>
              <a:t>What to consider before posting online…</a:t>
            </a:r>
          </a:p>
        </p:txBody>
      </p:sp>
      <p:sp>
        <p:nvSpPr>
          <p:cNvPr id="3" name="Content Placeholder 2">
            <a:extLst>
              <a:ext uri="{FF2B5EF4-FFF2-40B4-BE49-F238E27FC236}">
                <a16:creationId xmlns:a16="http://schemas.microsoft.com/office/drawing/2014/main" id="{C803E58C-01CF-44A0-B046-DDF4DC8982CB}"/>
              </a:ext>
            </a:extLst>
          </p:cNvPr>
          <p:cNvSpPr>
            <a:spLocks noGrp="1"/>
          </p:cNvSpPr>
          <p:nvPr>
            <p:ph idx="1"/>
          </p:nvPr>
        </p:nvSpPr>
        <p:spPr>
          <a:xfrm>
            <a:off x="493810" y="2834641"/>
            <a:ext cx="9513789" cy="3633000"/>
          </a:xfrm>
        </p:spPr>
        <p:txBody>
          <a:bodyPr>
            <a:normAutofit/>
          </a:bodyPr>
          <a:lstStyle/>
          <a:p>
            <a:pPr fontAlgn="base"/>
            <a:r>
              <a:rPr lang="en-GB" sz="3200" dirty="0"/>
              <a:t>Who can see my tracks?</a:t>
            </a:r>
            <a:r>
              <a:rPr lang="en-US" sz="3200" dirty="0"/>
              <a:t> </a:t>
            </a:r>
          </a:p>
          <a:p>
            <a:pPr marL="0" indent="0" fontAlgn="base">
              <a:buNone/>
            </a:pPr>
            <a:endParaRPr lang="en-US" sz="3200" dirty="0"/>
          </a:p>
          <a:p>
            <a:pPr fontAlgn="base"/>
            <a:r>
              <a:rPr lang="en-GB" sz="3200" dirty="0"/>
              <a:t>Am I giving away too much?</a:t>
            </a:r>
            <a:r>
              <a:rPr lang="en-US" sz="3200" dirty="0"/>
              <a:t> </a:t>
            </a:r>
          </a:p>
          <a:p>
            <a:pPr marL="0" indent="0" fontAlgn="base">
              <a:buNone/>
            </a:pPr>
            <a:endParaRPr lang="en-US" sz="3200" dirty="0"/>
          </a:p>
          <a:p>
            <a:pPr fontAlgn="base"/>
            <a:r>
              <a:rPr lang="en-GB" sz="3200" dirty="0"/>
              <a:t>Does it hurt, embarrass or offend others?</a:t>
            </a:r>
            <a:r>
              <a:rPr lang="en-US" sz="3200" dirty="0"/>
              <a:t>  </a:t>
            </a:r>
          </a:p>
          <a:p>
            <a:pPr fontAlgn="base"/>
            <a:endParaRPr lang="en-US" sz="3200" dirty="0"/>
          </a:p>
          <a:p>
            <a:endParaRPr lang="en-GB" dirty="0"/>
          </a:p>
        </p:txBody>
      </p:sp>
      <p:pic>
        <p:nvPicPr>
          <p:cNvPr id="5" name="Picture 4">
            <a:extLst>
              <a:ext uri="{FF2B5EF4-FFF2-40B4-BE49-F238E27FC236}">
                <a16:creationId xmlns:a16="http://schemas.microsoft.com/office/drawing/2014/main" id="{503CC987-F7EB-4778-AE86-932001C7F71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74280" y="2217913"/>
            <a:ext cx="4341168" cy="4341168"/>
          </a:xfrm>
          <a:prstGeom prst="rect">
            <a:avLst/>
          </a:prstGeom>
        </p:spPr>
      </p:pic>
      <p:sp>
        <p:nvSpPr>
          <p:cNvPr id="8" name="TextBox 7">
            <a:extLst>
              <a:ext uri="{FF2B5EF4-FFF2-40B4-BE49-F238E27FC236}">
                <a16:creationId xmlns:a16="http://schemas.microsoft.com/office/drawing/2014/main" id="{1DD409B9-0845-4DCA-876E-D7FF4FA50466}"/>
              </a:ext>
            </a:extLst>
          </p:cNvPr>
          <p:cNvSpPr txBox="1"/>
          <p:nvPr/>
        </p:nvSpPr>
        <p:spPr>
          <a:xfrm>
            <a:off x="2667000" y="6858000"/>
            <a:ext cx="6858000" cy="230832"/>
          </a:xfrm>
          <a:prstGeom prst="rect">
            <a:avLst/>
          </a:prstGeom>
          <a:noFill/>
        </p:spPr>
        <p:txBody>
          <a:bodyPr wrap="square" rtlCol="0">
            <a:spAutoFit/>
          </a:bodyPr>
          <a:lstStyle/>
          <a:p>
            <a:r>
              <a:rPr lang="en-GB" sz="900">
                <a:hlinkClick r:id="rId4" tooltip="https://freepngimg.com/png/72547-thinking-photography-question-mark-man-stock"/>
              </a:rPr>
              <a:t>This Photo</a:t>
            </a:r>
            <a:r>
              <a:rPr lang="en-GB" sz="900"/>
              <a:t> by Unknown Author is licensed under </a:t>
            </a:r>
            <a:r>
              <a:rPr lang="en-GB" sz="900">
                <a:hlinkClick r:id="rId5" tooltip="https://creativecommons.org/licenses/by-nc/3.0/"/>
              </a:rPr>
              <a:t>CC BY-NC</a:t>
            </a:r>
            <a:endParaRPr lang="en-GB" sz="900"/>
          </a:p>
        </p:txBody>
      </p:sp>
    </p:spTree>
    <p:extLst>
      <p:ext uri="{BB962C8B-B14F-4D97-AF65-F5344CB8AC3E}">
        <p14:creationId xmlns:p14="http://schemas.microsoft.com/office/powerpoint/2010/main" val="20301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213A-0FFA-4940-A899-31A85623C9C0}"/>
              </a:ext>
            </a:extLst>
          </p:cNvPr>
          <p:cNvSpPr>
            <a:spLocks noGrp="1"/>
          </p:cNvSpPr>
          <p:nvPr>
            <p:ph type="title"/>
          </p:nvPr>
        </p:nvSpPr>
        <p:spPr>
          <a:xfrm>
            <a:off x="994698" y="766279"/>
            <a:ext cx="9409142" cy="706964"/>
          </a:xfrm>
        </p:spPr>
        <p:txBody>
          <a:bodyPr/>
          <a:lstStyle/>
          <a:p>
            <a:r>
              <a:rPr lang="en-GB" dirty="0"/>
              <a:t>Online Safety Tips</a:t>
            </a:r>
          </a:p>
        </p:txBody>
      </p:sp>
      <p:sp>
        <p:nvSpPr>
          <p:cNvPr id="3" name="Content Placeholder 2">
            <a:extLst>
              <a:ext uri="{FF2B5EF4-FFF2-40B4-BE49-F238E27FC236}">
                <a16:creationId xmlns:a16="http://schemas.microsoft.com/office/drawing/2014/main" id="{C803E58C-01CF-44A0-B046-DDF4DC8982CB}"/>
              </a:ext>
            </a:extLst>
          </p:cNvPr>
          <p:cNvSpPr>
            <a:spLocks noGrp="1"/>
          </p:cNvSpPr>
          <p:nvPr>
            <p:ph idx="1"/>
          </p:nvPr>
        </p:nvSpPr>
        <p:spPr>
          <a:xfrm>
            <a:off x="625890" y="2460009"/>
            <a:ext cx="6364189" cy="4109232"/>
          </a:xfrm>
        </p:spPr>
        <p:txBody>
          <a:bodyPr>
            <a:normAutofit fontScale="92500" lnSpcReduction="20000"/>
          </a:bodyPr>
          <a:lstStyle/>
          <a:p>
            <a:pPr marL="0" indent="0" fontAlgn="base">
              <a:buNone/>
            </a:pPr>
            <a:endParaRPr lang="en-US" dirty="0"/>
          </a:p>
          <a:p>
            <a:pPr fontAlgn="base"/>
            <a:r>
              <a:rPr lang="en-GB" sz="2400" dirty="0"/>
              <a:t>Safer sharing</a:t>
            </a:r>
            <a:r>
              <a:rPr lang="en-US" sz="2400" dirty="0"/>
              <a:t> </a:t>
            </a:r>
          </a:p>
          <a:p>
            <a:pPr marL="0" indent="0" fontAlgn="base">
              <a:buNone/>
            </a:pPr>
            <a:endParaRPr lang="en-US" sz="2400" dirty="0"/>
          </a:p>
          <a:p>
            <a:pPr fontAlgn="base"/>
            <a:r>
              <a:rPr lang="en-GB" sz="2400" dirty="0"/>
              <a:t>Mind your privacy.</a:t>
            </a:r>
            <a:r>
              <a:rPr lang="en-US" sz="2400" dirty="0"/>
              <a:t> </a:t>
            </a:r>
          </a:p>
          <a:p>
            <a:pPr fontAlgn="base"/>
            <a:endParaRPr lang="en-US" sz="2400" dirty="0"/>
          </a:p>
          <a:p>
            <a:pPr fontAlgn="base"/>
            <a:r>
              <a:rPr lang="en-GB" sz="2400" dirty="0"/>
              <a:t>Choose your friends wisely.</a:t>
            </a:r>
            <a:r>
              <a:rPr lang="en-US" sz="2400" dirty="0"/>
              <a:t> </a:t>
            </a:r>
          </a:p>
          <a:p>
            <a:pPr fontAlgn="base"/>
            <a:endParaRPr lang="en-US" sz="2400" dirty="0"/>
          </a:p>
          <a:p>
            <a:pPr fontAlgn="base"/>
            <a:r>
              <a:rPr lang="en-GB" sz="2400" dirty="0"/>
              <a:t>Check your tracks.</a:t>
            </a:r>
            <a:r>
              <a:rPr lang="en-US" sz="2400" dirty="0"/>
              <a:t> </a:t>
            </a:r>
          </a:p>
          <a:p>
            <a:pPr fontAlgn="base"/>
            <a:endParaRPr lang="en-US" sz="2400" dirty="0"/>
          </a:p>
          <a:p>
            <a:pPr fontAlgn="base"/>
            <a:r>
              <a:rPr lang="en-GB" sz="2400" dirty="0"/>
              <a:t>Shut down or delete. </a:t>
            </a:r>
            <a:r>
              <a:rPr lang="en-US" sz="2400" dirty="0"/>
              <a:t>  </a:t>
            </a:r>
          </a:p>
          <a:p>
            <a:pPr fontAlgn="base"/>
            <a:endParaRPr lang="en-US" sz="3200" dirty="0"/>
          </a:p>
          <a:p>
            <a:endParaRPr lang="en-GB" dirty="0"/>
          </a:p>
        </p:txBody>
      </p:sp>
      <p:sp>
        <p:nvSpPr>
          <p:cNvPr id="8" name="TextBox 7">
            <a:extLst>
              <a:ext uri="{FF2B5EF4-FFF2-40B4-BE49-F238E27FC236}">
                <a16:creationId xmlns:a16="http://schemas.microsoft.com/office/drawing/2014/main" id="{1DD409B9-0845-4DCA-876E-D7FF4FA50466}"/>
              </a:ext>
            </a:extLst>
          </p:cNvPr>
          <p:cNvSpPr txBox="1"/>
          <p:nvPr/>
        </p:nvSpPr>
        <p:spPr>
          <a:xfrm>
            <a:off x="2667000" y="6858000"/>
            <a:ext cx="6858000" cy="230832"/>
          </a:xfrm>
          <a:prstGeom prst="rect">
            <a:avLst/>
          </a:prstGeom>
          <a:noFill/>
        </p:spPr>
        <p:txBody>
          <a:bodyPr wrap="square" rtlCol="0">
            <a:spAutoFit/>
          </a:bodyPr>
          <a:lstStyle/>
          <a:p>
            <a:r>
              <a:rPr lang="en-GB" sz="900">
                <a:hlinkClick r:id="rId3" tooltip="https://freepngimg.com/png/72547-thinking-photography-question-mark-man-stock"/>
              </a:rPr>
              <a:t>This Photo</a:t>
            </a:r>
            <a:r>
              <a:rPr lang="en-GB" sz="900"/>
              <a:t> by Unknown Author is licensed under </a:t>
            </a:r>
            <a:r>
              <a:rPr lang="en-GB" sz="900">
                <a:hlinkClick r:id="rId4" tooltip="https://creativecommons.org/licenses/by-nc/3.0/"/>
              </a:rPr>
              <a:t>CC BY-NC</a:t>
            </a:r>
            <a:endParaRPr lang="en-GB" sz="900"/>
          </a:p>
        </p:txBody>
      </p:sp>
      <p:pic>
        <p:nvPicPr>
          <p:cNvPr id="6" name="Picture 5">
            <a:extLst>
              <a:ext uri="{FF2B5EF4-FFF2-40B4-BE49-F238E27FC236}">
                <a16:creationId xmlns:a16="http://schemas.microsoft.com/office/drawing/2014/main" id="{99EAE577-E8F0-4A10-9DDB-8F1376839CB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699269" y="2561909"/>
            <a:ext cx="2883917" cy="3100888"/>
          </a:xfrm>
          <a:prstGeom prst="rect">
            <a:avLst/>
          </a:prstGeom>
        </p:spPr>
      </p:pic>
      <p:pic>
        <p:nvPicPr>
          <p:cNvPr id="10" name="Picture 9">
            <a:extLst>
              <a:ext uri="{FF2B5EF4-FFF2-40B4-BE49-F238E27FC236}">
                <a16:creationId xmlns:a16="http://schemas.microsoft.com/office/drawing/2014/main" id="{2EAE63E9-535B-47A7-B4E0-4308395078C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813385" y="4255602"/>
            <a:ext cx="2752725" cy="2219325"/>
          </a:xfrm>
          <a:prstGeom prst="rect">
            <a:avLst/>
          </a:prstGeom>
          <a:scene3d>
            <a:camera prst="orthographicFront"/>
            <a:lightRig rig="threePt" dir="t"/>
          </a:scene3d>
          <a:sp3d>
            <a:bevelT/>
          </a:sp3d>
        </p:spPr>
      </p:pic>
    </p:spTree>
    <p:extLst>
      <p:ext uri="{BB962C8B-B14F-4D97-AF65-F5344CB8AC3E}">
        <p14:creationId xmlns:p14="http://schemas.microsoft.com/office/powerpoint/2010/main" val="411797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213A-0FFA-4940-A899-31A85623C9C0}"/>
              </a:ext>
            </a:extLst>
          </p:cNvPr>
          <p:cNvSpPr>
            <a:spLocks noGrp="1"/>
          </p:cNvSpPr>
          <p:nvPr>
            <p:ph type="title"/>
          </p:nvPr>
        </p:nvSpPr>
        <p:spPr>
          <a:xfrm>
            <a:off x="1157258" y="674839"/>
            <a:ext cx="7377142" cy="1451634"/>
          </a:xfrm>
        </p:spPr>
        <p:txBody>
          <a:bodyPr/>
          <a:lstStyle/>
          <a:p>
            <a:r>
              <a:rPr lang="en-GB" dirty="0">
                <a:solidFill>
                  <a:schemeClr val="bg1"/>
                </a:solidFill>
              </a:rPr>
              <a:t>Other useful Online Safety </a:t>
            </a:r>
            <a:br>
              <a:rPr lang="en-GB" dirty="0">
                <a:solidFill>
                  <a:schemeClr val="bg1"/>
                </a:solidFill>
              </a:rPr>
            </a:br>
            <a:r>
              <a:rPr lang="en-GB" dirty="0">
                <a:solidFill>
                  <a:schemeClr val="bg1"/>
                </a:solidFill>
              </a:rPr>
              <a:t>information websites</a:t>
            </a:r>
            <a:br>
              <a:rPr lang="en-GB" b="1" dirty="0"/>
            </a:br>
            <a:endParaRPr lang="en-GB" dirty="0"/>
          </a:p>
        </p:txBody>
      </p:sp>
      <p:sp>
        <p:nvSpPr>
          <p:cNvPr id="7" name="Content Placeholder 6">
            <a:extLst>
              <a:ext uri="{FF2B5EF4-FFF2-40B4-BE49-F238E27FC236}">
                <a16:creationId xmlns:a16="http://schemas.microsoft.com/office/drawing/2014/main" id="{9F1D58B4-80E1-4217-8CC4-E2D3FFBAFAE8}"/>
              </a:ext>
            </a:extLst>
          </p:cNvPr>
          <p:cNvSpPr>
            <a:spLocks noGrp="1"/>
          </p:cNvSpPr>
          <p:nvPr>
            <p:ph idx="1"/>
          </p:nvPr>
        </p:nvSpPr>
        <p:spPr>
          <a:xfrm>
            <a:off x="535194" y="4358639"/>
            <a:ext cx="2522966" cy="1564641"/>
          </a:xfrm>
        </p:spPr>
        <p:txBody>
          <a:bodyPr>
            <a:normAutofit/>
          </a:bodyPr>
          <a:lstStyle/>
          <a:p>
            <a:pPr marL="0" indent="0">
              <a:buNone/>
            </a:pPr>
            <a:r>
              <a:rPr lang="en-GB" sz="1600" dirty="0"/>
              <a:t>CEOP helps young people who are being sexually abused or are worried that someone they’ve met is trying to abuse them. </a:t>
            </a:r>
          </a:p>
        </p:txBody>
      </p:sp>
      <p:pic>
        <p:nvPicPr>
          <p:cNvPr id="9" name="Picture 8">
            <a:hlinkClick r:id="rId3"/>
            <a:extLst>
              <a:ext uri="{FF2B5EF4-FFF2-40B4-BE49-F238E27FC236}">
                <a16:creationId xmlns:a16="http://schemas.microsoft.com/office/drawing/2014/main" id="{C6FD0947-2A67-4381-A389-C17EBEF6CEAB}"/>
              </a:ext>
            </a:extLst>
          </p:cNvPr>
          <p:cNvPicPr>
            <a:picLocks noChangeAspect="1"/>
          </p:cNvPicPr>
          <p:nvPr/>
        </p:nvPicPr>
        <p:blipFill>
          <a:blip r:embed="rId4"/>
          <a:stretch>
            <a:fillRect/>
          </a:stretch>
        </p:blipFill>
        <p:spPr>
          <a:xfrm>
            <a:off x="382304" y="2881554"/>
            <a:ext cx="2855888" cy="1327218"/>
          </a:xfrm>
          <a:prstGeom prst="rect">
            <a:avLst/>
          </a:prstGeom>
        </p:spPr>
      </p:pic>
      <p:pic>
        <p:nvPicPr>
          <p:cNvPr id="10" name="Picture 9">
            <a:hlinkClick r:id="rId5"/>
            <a:extLst>
              <a:ext uri="{FF2B5EF4-FFF2-40B4-BE49-F238E27FC236}">
                <a16:creationId xmlns:a16="http://schemas.microsoft.com/office/drawing/2014/main" id="{58FC9E31-3892-4432-902E-025FC4550C6D}"/>
              </a:ext>
            </a:extLst>
          </p:cNvPr>
          <p:cNvPicPr>
            <a:picLocks noChangeAspect="1"/>
          </p:cNvPicPr>
          <p:nvPr/>
        </p:nvPicPr>
        <p:blipFill>
          <a:blip r:embed="rId6"/>
          <a:stretch>
            <a:fillRect/>
          </a:stretch>
        </p:blipFill>
        <p:spPr>
          <a:xfrm>
            <a:off x="4684573" y="2553682"/>
            <a:ext cx="1788197" cy="1668452"/>
          </a:xfrm>
          <a:prstGeom prst="rect">
            <a:avLst/>
          </a:prstGeom>
        </p:spPr>
      </p:pic>
      <p:sp>
        <p:nvSpPr>
          <p:cNvPr id="12" name="Rectangle 11">
            <a:extLst>
              <a:ext uri="{FF2B5EF4-FFF2-40B4-BE49-F238E27FC236}">
                <a16:creationId xmlns:a16="http://schemas.microsoft.com/office/drawing/2014/main" id="{6B11794E-25F1-4884-9CF8-54FF3294A951}"/>
              </a:ext>
            </a:extLst>
          </p:cNvPr>
          <p:cNvSpPr/>
          <p:nvPr/>
        </p:nvSpPr>
        <p:spPr>
          <a:xfrm>
            <a:off x="4684573" y="4399277"/>
            <a:ext cx="3084138" cy="2431435"/>
          </a:xfrm>
          <a:prstGeom prst="rect">
            <a:avLst/>
          </a:prstGeom>
        </p:spPr>
        <p:txBody>
          <a:bodyPr wrap="square">
            <a:spAutoFit/>
          </a:bodyPr>
          <a:lstStyle/>
          <a:p>
            <a:pPr fontAlgn="base"/>
            <a:r>
              <a:rPr lang="en-GB" sz="1600" dirty="0">
                <a:solidFill>
                  <a:srgbClr val="000000"/>
                </a:solidFill>
              </a:rPr>
              <a:t>Childline is a free helpline for children and young people up to the age of 19. You can contact ChildLine about anything. No problem is too big or too small. Whatever your worry, it's better out than in.</a:t>
            </a:r>
            <a:r>
              <a:rPr lang="en-US" sz="1600" dirty="0">
                <a:solidFill>
                  <a:srgbClr val="000000"/>
                </a:solidFill>
              </a:rPr>
              <a:t> </a:t>
            </a:r>
          </a:p>
          <a:p>
            <a:pPr fontAlgn="base"/>
            <a:endParaRPr lang="en-US" sz="1200" dirty="0">
              <a:solidFill>
                <a:srgbClr val="000000"/>
              </a:solidFill>
            </a:endParaRPr>
          </a:p>
          <a:p>
            <a:pPr fontAlgn="base"/>
            <a:endParaRPr lang="en-US" sz="1200" b="0" i="0" dirty="0">
              <a:solidFill>
                <a:srgbClr val="000000"/>
              </a:solidFill>
              <a:effectLst/>
            </a:endParaRPr>
          </a:p>
        </p:txBody>
      </p:sp>
      <p:pic>
        <p:nvPicPr>
          <p:cNvPr id="14" name="Picture 13">
            <a:hlinkClick r:id="rId7"/>
            <a:extLst>
              <a:ext uri="{FF2B5EF4-FFF2-40B4-BE49-F238E27FC236}">
                <a16:creationId xmlns:a16="http://schemas.microsoft.com/office/drawing/2014/main" id="{B338CE76-A5C2-45D1-B449-71DC93EEC3C7}"/>
              </a:ext>
            </a:extLst>
          </p:cNvPr>
          <p:cNvPicPr>
            <a:picLocks noChangeAspect="1"/>
          </p:cNvPicPr>
          <p:nvPr/>
        </p:nvPicPr>
        <p:blipFill>
          <a:blip r:embed="rId8"/>
          <a:stretch>
            <a:fillRect/>
          </a:stretch>
        </p:blipFill>
        <p:spPr>
          <a:xfrm>
            <a:off x="6322330" y="3351478"/>
            <a:ext cx="1447875" cy="857294"/>
          </a:xfrm>
          <a:prstGeom prst="rect">
            <a:avLst/>
          </a:prstGeom>
        </p:spPr>
      </p:pic>
      <p:pic>
        <p:nvPicPr>
          <p:cNvPr id="19" name="Picture 18">
            <a:hlinkClick r:id="rId9"/>
            <a:extLst>
              <a:ext uri="{FF2B5EF4-FFF2-40B4-BE49-F238E27FC236}">
                <a16:creationId xmlns:a16="http://schemas.microsoft.com/office/drawing/2014/main" id="{C491CFB5-1E9E-4812-8C3F-BFDF903EA4A4}"/>
              </a:ext>
            </a:extLst>
          </p:cNvPr>
          <p:cNvPicPr>
            <a:picLocks noChangeAspect="1"/>
          </p:cNvPicPr>
          <p:nvPr/>
        </p:nvPicPr>
        <p:blipFill>
          <a:blip r:embed="rId10"/>
          <a:stretch>
            <a:fillRect/>
          </a:stretch>
        </p:blipFill>
        <p:spPr>
          <a:xfrm>
            <a:off x="9407962" y="2892397"/>
            <a:ext cx="2343270" cy="1073205"/>
          </a:xfrm>
          <a:prstGeom prst="rect">
            <a:avLst/>
          </a:prstGeom>
        </p:spPr>
      </p:pic>
      <p:sp>
        <p:nvSpPr>
          <p:cNvPr id="20" name="Rectangle 19">
            <a:extLst>
              <a:ext uri="{FF2B5EF4-FFF2-40B4-BE49-F238E27FC236}">
                <a16:creationId xmlns:a16="http://schemas.microsoft.com/office/drawing/2014/main" id="{F639E1BD-9695-4161-B766-80EF57E1C685}"/>
              </a:ext>
            </a:extLst>
          </p:cNvPr>
          <p:cNvSpPr/>
          <p:nvPr/>
        </p:nvSpPr>
        <p:spPr>
          <a:xfrm>
            <a:off x="9226938" y="4328158"/>
            <a:ext cx="2496323" cy="1815882"/>
          </a:xfrm>
          <a:prstGeom prst="rect">
            <a:avLst/>
          </a:prstGeom>
        </p:spPr>
        <p:txBody>
          <a:bodyPr wrap="square">
            <a:spAutoFit/>
          </a:bodyPr>
          <a:lstStyle/>
          <a:p>
            <a:r>
              <a:rPr lang="en-GB" sz="1600" dirty="0" err="1">
                <a:latin typeface="Century Gothic" panose="020B0502020202020204" pitchFamily="34" charset="0"/>
              </a:rPr>
              <a:t>Childnet</a:t>
            </a:r>
            <a:r>
              <a:rPr lang="en-GB" sz="1600" dirty="0">
                <a:latin typeface="Century Gothic" panose="020B0502020202020204" pitchFamily="34" charset="0"/>
              </a:rPr>
              <a:t> International is a non-profit organisation working with others to help make the internet a great and safe place for children.</a:t>
            </a:r>
          </a:p>
        </p:txBody>
      </p:sp>
    </p:spTree>
    <p:extLst>
      <p:ext uri="{BB962C8B-B14F-4D97-AF65-F5344CB8AC3E}">
        <p14:creationId xmlns:p14="http://schemas.microsoft.com/office/powerpoint/2010/main" val="3121802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213A-0FFA-4940-A899-31A85623C9C0}"/>
              </a:ext>
            </a:extLst>
          </p:cNvPr>
          <p:cNvSpPr>
            <a:spLocks noGrp="1"/>
          </p:cNvSpPr>
          <p:nvPr>
            <p:ph type="title"/>
          </p:nvPr>
        </p:nvSpPr>
        <p:spPr>
          <a:xfrm>
            <a:off x="2286777" y="975141"/>
            <a:ext cx="3473001" cy="706964"/>
          </a:xfrm>
        </p:spPr>
        <p:txBody>
          <a:bodyPr/>
          <a:lstStyle/>
          <a:p>
            <a:r>
              <a:rPr lang="en-GB" sz="4800" dirty="0"/>
              <a:t>Challenge</a:t>
            </a:r>
            <a:r>
              <a:rPr lang="en-GB" dirty="0"/>
              <a:t> </a:t>
            </a:r>
          </a:p>
        </p:txBody>
      </p:sp>
      <p:sp>
        <p:nvSpPr>
          <p:cNvPr id="3" name="Content Placeholder 2">
            <a:extLst>
              <a:ext uri="{FF2B5EF4-FFF2-40B4-BE49-F238E27FC236}">
                <a16:creationId xmlns:a16="http://schemas.microsoft.com/office/drawing/2014/main" id="{C803E58C-01CF-44A0-B046-DDF4DC8982CB}"/>
              </a:ext>
            </a:extLst>
          </p:cNvPr>
          <p:cNvSpPr>
            <a:spLocks noGrp="1"/>
          </p:cNvSpPr>
          <p:nvPr>
            <p:ph idx="1"/>
          </p:nvPr>
        </p:nvSpPr>
        <p:spPr>
          <a:xfrm>
            <a:off x="525467" y="2637698"/>
            <a:ext cx="11141065" cy="1649690"/>
          </a:xfrm>
        </p:spPr>
        <p:txBody>
          <a:bodyPr>
            <a:normAutofit/>
          </a:bodyPr>
          <a:lstStyle/>
          <a:p>
            <a:pPr fontAlgn="base"/>
            <a:r>
              <a:rPr lang="en-GB" sz="2400" dirty="0"/>
              <a:t>Now that you have this knowledge and links to further information – use your digital skills in Word or PowerPoint or any other tool to create guidelines for younger pupils about how to manage their social media profiles so that they reflects them in the way they want it to be.</a:t>
            </a:r>
          </a:p>
          <a:p>
            <a:pPr marL="0" indent="0">
              <a:buNone/>
            </a:pPr>
            <a:endParaRPr lang="en-GB" dirty="0"/>
          </a:p>
        </p:txBody>
      </p:sp>
      <p:pic>
        <p:nvPicPr>
          <p:cNvPr id="5" name="Picture 4">
            <a:extLst>
              <a:ext uri="{FF2B5EF4-FFF2-40B4-BE49-F238E27FC236}">
                <a16:creationId xmlns:a16="http://schemas.microsoft.com/office/drawing/2014/main" id="{77195DC5-79FF-4BFD-A6B9-49C395C8B5B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48314" y="481068"/>
            <a:ext cx="1649690" cy="1649690"/>
          </a:xfrm>
          <a:prstGeom prst="rect">
            <a:avLst/>
          </a:prstGeom>
        </p:spPr>
      </p:pic>
      <p:pic>
        <p:nvPicPr>
          <p:cNvPr id="1026" name="Picture 2">
            <a:extLst>
              <a:ext uri="{FF2B5EF4-FFF2-40B4-BE49-F238E27FC236}">
                <a16:creationId xmlns:a16="http://schemas.microsoft.com/office/drawing/2014/main" id="{5E26CE46-3770-4E40-AAB1-AEED1CF063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732" y="4857941"/>
            <a:ext cx="1238250"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8853BD1-D112-405D-82D9-163FE4E316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9010" y="4422027"/>
            <a:ext cx="194310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1670878-59B0-4B6A-9197-0C1B7B11F8E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939138" y="4783066"/>
            <a:ext cx="1492576" cy="1302272"/>
          </a:xfrm>
          <a:prstGeom prst="rect">
            <a:avLst/>
          </a:prstGeom>
        </p:spPr>
      </p:pic>
      <p:pic>
        <p:nvPicPr>
          <p:cNvPr id="9" name="Picture 8">
            <a:extLst>
              <a:ext uri="{FF2B5EF4-FFF2-40B4-BE49-F238E27FC236}">
                <a16:creationId xmlns:a16="http://schemas.microsoft.com/office/drawing/2014/main" id="{CD2512C0-E600-4B92-8AE7-51D18B70F72B}"/>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061308" y="4119870"/>
            <a:ext cx="2346960" cy="1320165"/>
          </a:xfrm>
          <a:prstGeom prst="rect">
            <a:avLst/>
          </a:prstGeom>
        </p:spPr>
      </p:pic>
      <p:pic>
        <p:nvPicPr>
          <p:cNvPr id="12" name="Picture 11">
            <a:extLst>
              <a:ext uri="{FF2B5EF4-FFF2-40B4-BE49-F238E27FC236}">
                <a16:creationId xmlns:a16="http://schemas.microsoft.com/office/drawing/2014/main" id="{DD15AFA6-D2B9-416E-B6B5-687376F19A3E}"/>
              </a:ext>
            </a:extLst>
          </p:cNvPr>
          <p:cNvPicPr>
            <a:picLocks noChangeAspect="1"/>
          </p:cNvPicPr>
          <p:nvPr/>
        </p:nvPicPr>
        <p:blipFill>
          <a:blip r:embed="rId11"/>
          <a:stretch>
            <a:fillRect/>
          </a:stretch>
        </p:blipFill>
        <p:spPr>
          <a:xfrm>
            <a:off x="9302944" y="5720194"/>
            <a:ext cx="2292468" cy="730288"/>
          </a:xfrm>
          <a:prstGeom prst="rect">
            <a:avLst/>
          </a:prstGeom>
        </p:spPr>
      </p:pic>
      <p:pic>
        <p:nvPicPr>
          <p:cNvPr id="13" name="Picture 12">
            <a:extLst>
              <a:ext uri="{FF2B5EF4-FFF2-40B4-BE49-F238E27FC236}">
                <a16:creationId xmlns:a16="http://schemas.microsoft.com/office/drawing/2014/main" id="{A463D4AF-2662-4437-BE7E-E7811DEAEC98}"/>
              </a:ext>
            </a:extLst>
          </p:cNvPr>
          <p:cNvPicPr>
            <a:picLocks noChangeAspect="1"/>
          </p:cNvPicPr>
          <p:nvPr/>
        </p:nvPicPr>
        <p:blipFill>
          <a:blip r:embed="rId12"/>
          <a:stretch>
            <a:fillRect/>
          </a:stretch>
        </p:blipFill>
        <p:spPr>
          <a:xfrm>
            <a:off x="6869850" y="4570920"/>
            <a:ext cx="1740084" cy="1649690"/>
          </a:xfrm>
          <a:prstGeom prst="rect">
            <a:avLst/>
          </a:prstGeom>
        </p:spPr>
      </p:pic>
    </p:spTree>
    <p:extLst>
      <p:ext uri="{BB962C8B-B14F-4D97-AF65-F5344CB8AC3E}">
        <p14:creationId xmlns:p14="http://schemas.microsoft.com/office/powerpoint/2010/main" val="985238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286A2C3AE62145BF179ACF78E09EEC" ma:contentTypeVersion="14" ma:contentTypeDescription="Create a new document." ma:contentTypeScope="" ma:versionID="90e83a69b1a741a48f1cd3114a73361f">
  <xsd:schema xmlns:xsd="http://www.w3.org/2001/XMLSchema" xmlns:xs="http://www.w3.org/2001/XMLSchema" xmlns:p="http://schemas.microsoft.com/office/2006/metadata/properties" xmlns:ns3="7ae59015-5c60-40fb-a3f8-c3eaffc7c626" xmlns:ns4="b2ddd94b-a95d-4c79-9392-430201c6760d" targetNamespace="http://schemas.microsoft.com/office/2006/metadata/properties" ma:root="true" ma:fieldsID="025e4b63a1ff87cbc6fb5b0c619d60f9" ns3:_="" ns4:_="">
    <xsd:import namespace="7ae59015-5c60-40fb-a3f8-c3eaffc7c626"/>
    <xsd:import namespace="b2ddd94b-a95d-4c79-9392-430201c6760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e59015-5c60-40fb-a3f8-c3eaffc7c62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ddd94b-a95d-4c79-9392-430201c676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E04D94-A103-40E2-BBC4-1716C9257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e59015-5c60-40fb-a3f8-c3eaffc7c626"/>
    <ds:schemaRef ds:uri="b2ddd94b-a95d-4c79-9392-430201c67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5D7DB3-984D-4D6C-B3E6-689CBC6C51F0}">
  <ds:schemaRefs>
    <ds:schemaRef ds:uri="http://schemas.microsoft.com/sharepoint/v3/contenttype/forms"/>
  </ds:schemaRefs>
</ds:datastoreItem>
</file>

<file path=customXml/itemProps3.xml><?xml version="1.0" encoding="utf-8"?>
<ds:datastoreItem xmlns:ds="http://schemas.openxmlformats.org/officeDocument/2006/customXml" ds:itemID="{CE9CF7F1-24CE-4749-96BA-1EAB4E10294E}">
  <ds:schemaRefs>
    <ds:schemaRef ds:uri="http://purl.org/dc/elements/1.1/"/>
    <ds:schemaRef ds:uri="http://schemas.microsoft.com/office/2006/metadata/properties"/>
    <ds:schemaRef ds:uri="7ae59015-5c60-40fb-a3f8-c3eaffc7c626"/>
    <ds:schemaRef ds:uri="http://schemas.microsoft.com/office/2006/documentManagement/types"/>
    <ds:schemaRef ds:uri="b2ddd94b-a95d-4c79-9392-430201c6760d"/>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Ion Boardroom</Template>
  <TotalTime>17322</TotalTime>
  <Words>1170</Words>
  <Application>Microsoft Office PowerPoint</Application>
  <PresentationFormat>Widescreen</PresentationFormat>
  <Paragraphs>78</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 Boardroom</vt:lpstr>
      <vt:lpstr>Digital Footprint</vt:lpstr>
      <vt:lpstr>What is your Digital Footprint?</vt:lpstr>
      <vt:lpstr>How could your Digital Footprint  have an impact on your future?</vt:lpstr>
      <vt:lpstr>Challenge </vt:lpstr>
      <vt:lpstr>How can we ensure that we have the best possible Digital Footprint?</vt:lpstr>
      <vt:lpstr>What to consider before posting online…</vt:lpstr>
      <vt:lpstr>Online Safety Tips</vt:lpstr>
      <vt:lpstr>Other useful Online Safety  information websites </vt:lpstr>
      <vt:lpstr>Challenge </vt:lpstr>
      <vt:lpstr>Remember…   Self-reflect before you self-reveal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Footprint</dc:title>
  <dc:creator>Mrs Carroll</dc:creator>
  <cp:lastModifiedBy>Mrs Carroll</cp:lastModifiedBy>
  <cp:revision>22</cp:revision>
  <dcterms:created xsi:type="dcterms:W3CDTF">2021-10-06T13:40:39Z</dcterms:created>
  <dcterms:modified xsi:type="dcterms:W3CDTF">2021-10-18T14:22:43Z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0x010100D8286A2C3AE62145BF179ACF78E09EEC</vt:lpwstr>
  </property>
</Properties>
</file>