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7" r:id="rId6"/>
    <p:sldId id="257" r:id="rId7"/>
    <p:sldId id="259" r:id="rId8"/>
    <p:sldId id="261" r:id="rId9"/>
    <p:sldId id="262" r:id="rId10"/>
    <p:sldId id="264" r:id="rId11"/>
    <p:sldId id="265" r:id="rId12"/>
    <p:sldId id="266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3E6BA-8186-B0F7-6149-4B2C4649C0C5}" v="1" dt="2022-11-08T14:45:02.189"/>
    <p1510:client id="{5E76078D-4C92-2733-FF16-83E70C67448F}" v="1" dt="2022-11-11T09:34:30.071"/>
    <p1510:client id="{62EBF299-FC7E-E0BD-B562-02372DAD5ADA}" v="45" dt="2022-11-21T10:42:19.761"/>
    <p1510:client id="{F29BB79B-BF35-0784-0D2E-7524329CDEF2}" v="2" dt="2022-11-21T10:43:00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Carroll" userId="S::nlcarrolll@glowmail.org.uk::dfcdace2-8cff-442b-a5cd-2d2886f67959" providerId="AD" clId="Web-{5E76078D-4C92-2733-FF16-83E70C67448F}"/>
    <pc:docChg chg="modSld">
      <pc:chgData name="Mrs Carroll" userId="S::nlcarrolll@glowmail.org.uk::dfcdace2-8cff-442b-a5cd-2d2886f67959" providerId="AD" clId="Web-{5E76078D-4C92-2733-FF16-83E70C67448F}" dt="2022-11-11T09:34:30.071" v="0" actId="1076"/>
      <pc:docMkLst>
        <pc:docMk/>
      </pc:docMkLst>
      <pc:sldChg chg="modSp">
        <pc:chgData name="Mrs Carroll" userId="S::nlcarrolll@glowmail.org.uk::dfcdace2-8cff-442b-a5cd-2d2886f67959" providerId="AD" clId="Web-{5E76078D-4C92-2733-FF16-83E70C67448F}" dt="2022-11-11T09:34:30.071" v="0" actId="1076"/>
        <pc:sldMkLst>
          <pc:docMk/>
          <pc:sldMk cId="1430457344" sldId="260"/>
        </pc:sldMkLst>
        <pc:picChg chg="mod">
          <ac:chgData name="Mrs Carroll" userId="S::nlcarrolll@glowmail.org.uk::dfcdace2-8cff-442b-a5cd-2d2886f67959" providerId="AD" clId="Web-{5E76078D-4C92-2733-FF16-83E70C67448F}" dt="2022-11-11T09:34:30.071" v="0" actId="1076"/>
          <ac:picMkLst>
            <pc:docMk/>
            <pc:sldMk cId="1430457344" sldId="260"/>
            <ac:picMk id="16" creationId="{FE854DDC-2CEF-4D8A-B4F1-61F570742551}"/>
          </ac:picMkLst>
        </pc:picChg>
      </pc:sldChg>
    </pc:docChg>
  </pc:docChgLst>
  <pc:docChgLst>
    <pc:chgData name="Mrs Carroll" userId="S::nlcarrolll@glowmail.org.uk::dfcdace2-8cff-442b-a5cd-2d2886f67959" providerId="AD" clId="Web-{11D3E6BA-8186-B0F7-6149-4B2C4649C0C5}"/>
    <pc:docChg chg="modSld">
      <pc:chgData name="Mrs Carroll" userId="S::nlcarrolll@glowmail.org.uk::dfcdace2-8cff-442b-a5cd-2d2886f67959" providerId="AD" clId="Web-{11D3E6BA-8186-B0F7-6149-4B2C4649C0C5}" dt="2022-11-08T14:45:02.189" v="0" actId="1076"/>
      <pc:docMkLst>
        <pc:docMk/>
      </pc:docMkLst>
      <pc:sldChg chg="modSp">
        <pc:chgData name="Mrs Carroll" userId="S::nlcarrolll@glowmail.org.uk::dfcdace2-8cff-442b-a5cd-2d2886f67959" providerId="AD" clId="Web-{11D3E6BA-8186-B0F7-6149-4B2C4649C0C5}" dt="2022-11-08T14:45:02.189" v="0" actId="1076"/>
        <pc:sldMkLst>
          <pc:docMk/>
          <pc:sldMk cId="1555574342" sldId="259"/>
        </pc:sldMkLst>
        <pc:spChg chg="mod">
          <ac:chgData name="Mrs Carroll" userId="S::nlcarrolll@glowmail.org.uk::dfcdace2-8cff-442b-a5cd-2d2886f67959" providerId="AD" clId="Web-{11D3E6BA-8186-B0F7-6149-4B2C4649C0C5}" dt="2022-11-08T14:45:02.189" v="0" actId="1076"/>
          <ac:spMkLst>
            <pc:docMk/>
            <pc:sldMk cId="1555574342" sldId="259"/>
            <ac:spMk id="15" creationId="{5EDC8ED3-56B7-4F21-80ED-25BEE4CD2F6C}"/>
          </ac:spMkLst>
        </pc:spChg>
      </pc:sldChg>
    </pc:docChg>
  </pc:docChgLst>
  <pc:docChgLst>
    <pc:chgData name="Mrs Carroll" userId="S::nlcarrolll@glowmail.org.uk::dfcdace2-8cff-442b-a5cd-2d2886f67959" providerId="AD" clId="Web-{62EBF299-FC7E-E0BD-B562-02372DAD5ADA}"/>
    <pc:docChg chg="modSld">
      <pc:chgData name="Mrs Carroll" userId="S::nlcarrolll@glowmail.org.uk::dfcdace2-8cff-442b-a5cd-2d2886f67959" providerId="AD" clId="Web-{62EBF299-FC7E-E0BD-B562-02372DAD5ADA}" dt="2022-11-21T10:41:26.322" v="25" actId="20577"/>
      <pc:docMkLst>
        <pc:docMk/>
      </pc:docMkLst>
      <pc:sldChg chg="addSp modSp">
        <pc:chgData name="Mrs Carroll" userId="S::nlcarrolll@glowmail.org.uk::dfcdace2-8cff-442b-a5cd-2d2886f67959" providerId="AD" clId="Web-{62EBF299-FC7E-E0BD-B562-02372DAD5ADA}" dt="2022-11-21T10:41:26.322" v="25" actId="20577"/>
        <pc:sldMkLst>
          <pc:docMk/>
          <pc:sldMk cId="1430457344" sldId="260"/>
        </pc:sldMkLst>
        <pc:spChg chg="add mod">
          <ac:chgData name="Mrs Carroll" userId="S::nlcarrolll@glowmail.org.uk::dfcdace2-8cff-442b-a5cd-2d2886f67959" providerId="AD" clId="Web-{62EBF299-FC7E-E0BD-B562-02372DAD5ADA}" dt="2022-11-21T10:41:26.322" v="25" actId="20577"/>
          <ac:spMkLst>
            <pc:docMk/>
            <pc:sldMk cId="1430457344" sldId="260"/>
            <ac:spMk id="3" creationId="{686A20D4-6B64-2722-091D-BDF0C5F1A5FB}"/>
          </ac:spMkLst>
        </pc:spChg>
        <pc:picChg chg="mod">
          <ac:chgData name="Mrs Carroll" userId="S::nlcarrolll@glowmail.org.uk::dfcdace2-8cff-442b-a5cd-2d2886f67959" providerId="AD" clId="Web-{62EBF299-FC7E-E0BD-B562-02372DAD5ADA}" dt="2022-11-21T10:40:34.008" v="0" actId="1076"/>
          <ac:picMkLst>
            <pc:docMk/>
            <pc:sldMk cId="1430457344" sldId="260"/>
            <ac:picMk id="16" creationId="{FE854DDC-2CEF-4D8A-B4F1-61F570742551}"/>
          </ac:picMkLst>
        </pc:picChg>
      </pc:sldChg>
    </pc:docChg>
  </pc:docChgLst>
  <pc:docChgLst>
    <pc:chgData clId="Web-{F29BB79B-BF35-0784-0D2E-7524329CDEF2}"/>
    <pc:docChg chg="modSld">
      <pc:chgData name="" userId="" providerId="" clId="Web-{F29BB79B-BF35-0784-0D2E-7524329CDEF2}" dt="2022-11-21T10:43:00.166" v="1" actId="1076"/>
      <pc:docMkLst>
        <pc:docMk/>
      </pc:docMkLst>
      <pc:sldChg chg="delSp modSp">
        <pc:chgData name="" userId="" providerId="" clId="Web-{F29BB79B-BF35-0784-0D2E-7524329CDEF2}" dt="2022-11-21T10:43:00.166" v="1" actId="1076"/>
        <pc:sldMkLst>
          <pc:docMk/>
          <pc:sldMk cId="1430457344" sldId="260"/>
        </pc:sldMkLst>
        <pc:spChg chg="del">
          <ac:chgData name="" userId="" providerId="" clId="Web-{F29BB79B-BF35-0784-0D2E-7524329CDEF2}" dt="2022-11-21T10:42:54.620" v="0"/>
          <ac:spMkLst>
            <pc:docMk/>
            <pc:sldMk cId="1430457344" sldId="260"/>
            <ac:spMk id="3" creationId="{686A20D4-6B64-2722-091D-BDF0C5F1A5FB}"/>
          </ac:spMkLst>
        </pc:spChg>
        <pc:picChg chg="mod">
          <ac:chgData name="" userId="" providerId="" clId="Web-{F29BB79B-BF35-0784-0D2E-7524329CDEF2}" dt="2022-11-21T10:43:00.166" v="1" actId="1076"/>
          <ac:picMkLst>
            <pc:docMk/>
            <pc:sldMk cId="1430457344" sldId="260"/>
            <ac:picMk id="16" creationId="{FE854DDC-2CEF-4D8A-B4F1-61F5707425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9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2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1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46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6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4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90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2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4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1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0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27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98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5D60-887F-493E-91E4-9EF4BAC98639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BC9975-21C4-4DAE-8AA8-E395B85AE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0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E19-FFD6-4756-9522-E2C63595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49" y="4816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Aims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22166-2D5F-4E6B-80F7-F35B6CC3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9" y="187749"/>
            <a:ext cx="1702828" cy="1688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35CAB-5BE8-4029-ACDC-929B93A4B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3268" y="4666268"/>
            <a:ext cx="2191732" cy="2191732"/>
          </a:xfrm>
          <a:prstGeom prst="rect">
            <a:avLst/>
          </a:prstGeom>
        </p:spPr>
      </p:pic>
      <p:sp>
        <p:nvSpPr>
          <p:cNvPr id="4" name="AutoShape 2" descr="https://euc-powerpoint.officeapps.live.com/pods/GetClipboardImage.ashx?Id=81be707e-3d4f-4423-97b9-119cf0ac8bf8&amp;DC=GEU9&amp;pkey=67e94fb0-5167-4e96-af95-5ad8ba844ec9&amp;wdwaccluster=GEU9">
            <a:extLst>
              <a:ext uri="{FF2B5EF4-FFF2-40B4-BE49-F238E27FC236}">
                <a16:creationId xmlns:a16="http://schemas.microsoft.com/office/drawing/2014/main" id="{90B951E9-A84D-4E79-A8D0-3BA4A68880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euc-powerpoint.officeapps.live.com/pods/GetClipboardImage.ashx?Id=81be707e-3d4f-4423-97b9-119cf0ac8bf8&amp;DC=GEU9&amp;pkey=67e94fb0-5167-4e96-af95-5ad8ba844ec9&amp;wdwaccluster=GEU9">
            <a:extLst>
              <a:ext uri="{FF2B5EF4-FFF2-40B4-BE49-F238E27FC236}">
                <a16:creationId xmlns:a16="http://schemas.microsoft.com/office/drawing/2014/main" id="{5055EBD4-2D10-42E0-8DAF-19A5CB32B3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https://euc-powerpoint.officeapps.live.com/pods/GetClipboardImage.ashx?Id=b01e9ebb-7eb9-4eb1-83fa-d2c1a44c9681&amp;DC=GEU9&amp;pkey=694fb016-059e-48e1-b752-a67c46be318f&amp;wdwaccluster=GEU9">
            <a:extLst>
              <a:ext uri="{FF2B5EF4-FFF2-40B4-BE49-F238E27FC236}">
                <a16:creationId xmlns:a16="http://schemas.microsoft.com/office/drawing/2014/main" id="{2EE11592-0561-4827-A265-EC65307E5C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854DDC-2CEF-4D8A-B4F1-61F570742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09" y="2145083"/>
            <a:ext cx="8665032" cy="46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5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E19-FFD6-4756-9522-E2C63595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04" y="1802470"/>
            <a:ext cx="8596668" cy="1320800"/>
          </a:xfrm>
        </p:spPr>
        <p:txBody>
          <a:bodyPr>
            <a:normAutofit fontScale="90000"/>
          </a:bodyPr>
          <a:lstStyle/>
          <a:p>
            <a:pPr fontAlgn="base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you feel about your learning today?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/>
            </a:br>
            <a:r>
              <a:rPr lang="en-GB" dirty="0"/>
              <a:t>  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3BE54D-DC15-421F-B815-E83893138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0" y="179754"/>
            <a:ext cx="1702828" cy="16883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29DF36-D00D-45E7-993B-63DB8D3FD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3268" y="4666268"/>
            <a:ext cx="2191732" cy="21917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5BE8FC-0E8D-4FBD-9FED-3365AAB95AA4}"/>
              </a:ext>
            </a:extLst>
          </p:cNvPr>
          <p:cNvSpPr txBox="1">
            <a:spLocks/>
          </p:cNvSpPr>
          <p:nvPr/>
        </p:nvSpPr>
        <p:spPr>
          <a:xfrm>
            <a:off x="960749" y="48167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dirty="0">
                <a:latin typeface="Arial Black" panose="020B0A04020102020204" pitchFamily="34" charset="0"/>
              </a:rPr>
              <a:t>Plenary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8524A-C7FA-4AA3-8458-2CEDB4319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t="9620" r="6126" b="8727"/>
          <a:stretch/>
        </p:blipFill>
        <p:spPr>
          <a:xfrm>
            <a:off x="3440784" y="2554664"/>
            <a:ext cx="4053526" cy="38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6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E19-FFD6-4756-9522-E2C63595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49" y="4816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Unlock the iPad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1A16-2678-46E8-B032-784500038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375" y="2255428"/>
            <a:ext cx="3962758" cy="117357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Why do we have a passcode on the iPads?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22166-2D5F-4E6B-80F7-F35B6CC3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9" y="187749"/>
            <a:ext cx="1702828" cy="1688397"/>
          </a:xfrm>
          <a:prstGeom prst="rect">
            <a:avLst/>
          </a:prstGeom>
        </p:spPr>
      </p:pic>
      <p:pic>
        <p:nvPicPr>
          <p:cNvPr id="1026" name="Picture 2" descr="How to Navigate Your iPad Pro and iPad Air Without a Home Button | PCMag">
            <a:extLst>
              <a:ext uri="{FF2B5EF4-FFF2-40B4-BE49-F238E27FC236}">
                <a16:creationId xmlns:a16="http://schemas.microsoft.com/office/drawing/2014/main" id="{96199975-C1BA-4F60-99EF-12220705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7" y="2255428"/>
            <a:ext cx="5129738" cy="3581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90D44-572E-4C3A-875D-A43886F448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27" b="91984" l="28302" r="83229">
                        <a14:foregroundMark x1="56394" y1="16834" x2="51153" y2="16032"/>
                        <a14:foregroundMark x1="76799" y1="22191" x2="76520" y2="27255"/>
                        <a14:foregroundMark x1="77149" y1="15832" x2="77035" y2="17895"/>
                        <a14:foregroundMark x1="74214" y1="32866" x2="74214" y2="32866"/>
                        <a14:foregroundMark x1="52201" y1="50100" x2="52201" y2="50100"/>
                        <a14:foregroundMark x1="45283" y1="44088" x2="54507" y2="53908"/>
                        <a14:foregroundMark x1="54507" y1="53908" x2="59958" y2="44489"/>
                        <a14:foregroundMark x1="49266" y1="53908" x2="49686" y2="58517"/>
                        <a14:foregroundMark x1="28302" y1="48096" x2="31656" y2="51303"/>
                        <a14:foregroundMark x1="38784" y1="42685" x2="32704" y2="46693"/>
                        <a14:foregroundMark x1="40671" y1="44890" x2="32914" y2="44689"/>
                        <a14:foregroundMark x1="43816" y1="91182" x2="44654" y2="90982"/>
                        <a14:foregroundMark x1="58910" y1="91583" x2="61006" y2="91984"/>
                        <a14:foregroundMark x1="58071" y1="89379" x2="62264" y2="90381"/>
                        <a14:foregroundMark x1="53040" y1="13828" x2="53040" y2="13828"/>
                        <a14:foregroundMark x1="53878" y1="13427" x2="53878" y2="13427"/>
                        <a14:backgroundMark x1="78616" y1="20441" x2="78616" y2="20441"/>
                        <a14:backgroundMark x1="76730" y1="21844" x2="76730" y2="21844"/>
                        <a14:backgroundMark x1="77358" y1="20240" x2="77358" y2="20240"/>
                        <a14:backgroundMark x1="77358" y1="20240" x2="75891" y2="21443"/>
                        <a14:backgroundMark x1="78197" y1="19639" x2="75681" y2="19639"/>
                      </a14:backgroundRemoval>
                    </a14:imgEffect>
                  </a14:imgLayer>
                </a14:imgProps>
              </a:ext>
            </a:extLst>
          </a:blip>
          <a:srcRect l="22686" t="9000" r="9892"/>
          <a:stretch/>
        </p:blipFill>
        <p:spPr>
          <a:xfrm>
            <a:off x="7133867" y="3209859"/>
            <a:ext cx="1697774" cy="23971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E19-FFD6-4756-9522-E2C63595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49" y="4816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Pic Collage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1E465-885D-45B4-9E4E-869DD6A0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1" t="5854" r="7582" b="4765"/>
          <a:stretch/>
        </p:blipFill>
        <p:spPr>
          <a:xfrm>
            <a:off x="960749" y="2284286"/>
            <a:ext cx="3846136" cy="3875227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08981B-B695-4B6C-9146-EE01EB10EFAA}"/>
              </a:ext>
            </a:extLst>
          </p:cNvPr>
          <p:cNvSpPr txBox="1">
            <a:spLocks/>
          </p:cNvSpPr>
          <p:nvPr/>
        </p:nvSpPr>
        <p:spPr>
          <a:xfrm>
            <a:off x="5048359" y="4050118"/>
            <a:ext cx="4673516" cy="1173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Find the icon for Pic collage and click on it.</a:t>
            </a:r>
          </a:p>
        </p:txBody>
      </p:sp>
      <p:pic>
        <p:nvPicPr>
          <p:cNvPr id="8" name="Graphic 7" descr="Right pointing backhand index">
            <a:extLst>
              <a:ext uri="{FF2B5EF4-FFF2-40B4-BE49-F238E27FC236}">
                <a16:creationId xmlns:a16="http://schemas.microsoft.com/office/drawing/2014/main" id="{5612EE0D-BB78-4C24-985A-3A7E45531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038781">
            <a:off x="4110086" y="4811702"/>
            <a:ext cx="1393595" cy="1393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95B124-FF3E-40B1-A254-B304ABE11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81" y="485463"/>
            <a:ext cx="1254883" cy="12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63505-0E6E-41F5-8FE0-45BF5067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21" y="1145320"/>
            <a:ext cx="2656554" cy="5521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phic 4" descr="Arrow Slight curve">
            <a:extLst>
              <a:ext uri="{FF2B5EF4-FFF2-40B4-BE49-F238E27FC236}">
                <a16:creationId xmlns:a16="http://schemas.microsoft.com/office/drawing/2014/main" id="{970E2E87-9FCD-4DD4-8604-E2D488FCC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65910">
            <a:off x="1992722" y="1060478"/>
            <a:ext cx="2289142" cy="196923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EA0903-A0AC-4427-BC84-D7F0DA940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128" y="1323768"/>
            <a:ext cx="3962758" cy="55548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Click on FREESTYLE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CD548C-5CDF-4CEA-80B2-5B7C99303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909" y="2215299"/>
            <a:ext cx="2044112" cy="4285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FF78ED-33C8-405C-AD0A-72E333BEF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230" y="485463"/>
            <a:ext cx="2404733" cy="4989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Graphic 13" descr="Arrow Slight curve">
            <a:extLst>
              <a:ext uri="{FF2B5EF4-FFF2-40B4-BE49-F238E27FC236}">
                <a16:creationId xmlns:a16="http://schemas.microsoft.com/office/drawing/2014/main" id="{542DBDFA-117B-4F3C-815C-01A900185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523349" y="5672713"/>
            <a:ext cx="1464269" cy="125963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DC8ED3-56B7-4F21-80ED-25BEE4CD2F6C}"/>
              </a:ext>
            </a:extLst>
          </p:cNvPr>
          <p:cNvSpPr txBox="1">
            <a:spLocks/>
          </p:cNvSpPr>
          <p:nvPr/>
        </p:nvSpPr>
        <p:spPr>
          <a:xfrm>
            <a:off x="7110748" y="5587762"/>
            <a:ext cx="3962758" cy="555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Scroll along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73788B-326B-48E3-9EDE-C1F13BA7D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81" y="485463"/>
            <a:ext cx="1254883" cy="124424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2F0611E-702F-4CA5-90AD-517939BA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36" y="257871"/>
            <a:ext cx="5854830" cy="7298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Create and Record</a:t>
            </a:r>
          </a:p>
        </p:txBody>
      </p:sp>
    </p:spTree>
    <p:extLst>
      <p:ext uri="{BB962C8B-B14F-4D97-AF65-F5344CB8AC3E}">
        <p14:creationId xmlns:p14="http://schemas.microsoft.com/office/powerpoint/2010/main" val="155557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EA8EE7-0657-49CF-9CB3-5B698854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404" y="97828"/>
            <a:ext cx="3193855" cy="6664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phic 4" descr="Arrow Slight curve">
            <a:extLst>
              <a:ext uri="{FF2B5EF4-FFF2-40B4-BE49-F238E27FC236}">
                <a16:creationId xmlns:a16="http://schemas.microsoft.com/office/drawing/2014/main" id="{970E2E87-9FCD-4DD4-8604-E2D488FCC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73397">
            <a:off x="6114718" y="3405069"/>
            <a:ext cx="1779141" cy="15305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EA0903-A0AC-4427-BC84-D7F0DA940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583" y="1796431"/>
            <a:ext cx="2692617" cy="2517295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Choose what background you would like for your poster.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F209EA-61AF-4FD2-817A-7DEB7182C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1" y="170062"/>
            <a:ext cx="2719485" cy="5701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Graphic 17" descr="Arrow Slight curve">
            <a:extLst>
              <a:ext uri="{FF2B5EF4-FFF2-40B4-BE49-F238E27FC236}">
                <a16:creationId xmlns:a16="http://schemas.microsoft.com/office/drawing/2014/main" id="{42BF647B-E2A6-40E1-A9E2-151A9699D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22282">
            <a:off x="1076587" y="3934611"/>
            <a:ext cx="1860132" cy="159830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BE0573E-C44D-4F6F-B146-503199D70B65}"/>
              </a:ext>
            </a:extLst>
          </p:cNvPr>
          <p:cNvSpPr txBox="1">
            <a:spLocks/>
          </p:cNvSpPr>
          <p:nvPr/>
        </p:nvSpPr>
        <p:spPr>
          <a:xfrm>
            <a:off x="2058749" y="3758055"/>
            <a:ext cx="4379759" cy="61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Click on Backgrounds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B1309A-F102-4ADD-9371-D96709C43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25" t="91711" r="69087" b="5053"/>
          <a:stretch/>
        </p:blipFill>
        <p:spPr>
          <a:xfrm>
            <a:off x="4248628" y="3026004"/>
            <a:ext cx="753847" cy="732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CFC334-C337-4FFF-92A5-BBFD5587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81" y="485463"/>
            <a:ext cx="1254883" cy="124424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500A846-B1C1-4DDC-B6C1-3FF8D703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71" y="5972112"/>
            <a:ext cx="5854830" cy="7298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Create and Record</a:t>
            </a:r>
          </a:p>
        </p:txBody>
      </p:sp>
    </p:spTree>
    <p:extLst>
      <p:ext uri="{BB962C8B-B14F-4D97-AF65-F5344CB8AC3E}">
        <p14:creationId xmlns:p14="http://schemas.microsoft.com/office/powerpoint/2010/main" val="63103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D5E3E8-F770-44B3-8D7E-2E107A9ABDE1}"/>
              </a:ext>
            </a:extLst>
          </p:cNvPr>
          <p:cNvGrpSpPr/>
          <p:nvPr/>
        </p:nvGrpSpPr>
        <p:grpSpPr>
          <a:xfrm>
            <a:off x="1519851" y="744718"/>
            <a:ext cx="3116134" cy="6004203"/>
            <a:chOff x="661708" y="185200"/>
            <a:chExt cx="3064559" cy="63942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EE69F4-03B5-4E06-9679-347DCDF7B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708" y="185200"/>
              <a:ext cx="3064559" cy="63942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Graphic 7" descr="Arrow Slight curve">
              <a:extLst>
                <a:ext uri="{FF2B5EF4-FFF2-40B4-BE49-F238E27FC236}">
                  <a16:creationId xmlns:a16="http://schemas.microsoft.com/office/drawing/2014/main" id="{FA64528C-5575-4FF9-BEC0-D0BC7D630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841755">
              <a:off x="1835959" y="4366110"/>
              <a:ext cx="1779804" cy="1531076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20E8C19E-EB21-451B-896A-04EA6FE87668}"/>
                </a:ext>
              </a:extLst>
            </p:cNvPr>
            <p:cNvSpPr txBox="1">
              <a:spLocks/>
            </p:cNvSpPr>
            <p:nvPr/>
          </p:nvSpPr>
          <p:spPr>
            <a:xfrm>
              <a:off x="902760" y="3808025"/>
              <a:ext cx="2823507" cy="16819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accent1"/>
                  </a:solidFill>
                </a:rPr>
                <a:t>Click on Stickers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6C5546-6875-4245-A91A-60384E5DA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704" t="90874" r="30145" b="4555"/>
            <a:stretch/>
          </p:blipFill>
          <p:spPr>
            <a:xfrm>
              <a:off x="2651993" y="3006028"/>
              <a:ext cx="786769" cy="7390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D6C587-1DCD-4566-A021-780887466029}"/>
              </a:ext>
            </a:extLst>
          </p:cNvPr>
          <p:cNvGrpSpPr/>
          <p:nvPr/>
        </p:nvGrpSpPr>
        <p:grpSpPr>
          <a:xfrm>
            <a:off x="5670925" y="354675"/>
            <a:ext cx="3209550" cy="6394246"/>
            <a:chOff x="5302893" y="185200"/>
            <a:chExt cx="3209550" cy="63942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ED6962D-7E92-4AD3-BC37-1BBAC0B20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9602" y="185200"/>
              <a:ext cx="3116133" cy="63942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4ACEA67A-2DB4-4CB5-A03F-E102708EF01C}"/>
                </a:ext>
              </a:extLst>
            </p:cNvPr>
            <p:cNvSpPr txBox="1">
              <a:spLocks/>
            </p:cNvSpPr>
            <p:nvPr/>
          </p:nvSpPr>
          <p:spPr>
            <a:xfrm>
              <a:off x="5302893" y="1774184"/>
              <a:ext cx="3209550" cy="25172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accent1"/>
                  </a:solidFill>
                </a:rPr>
                <a:t>Choose what stickers you would like on your poster.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043D817-2058-4044-AE4A-AB4433887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81" y="485463"/>
            <a:ext cx="1254883" cy="124424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7C53F6E-0D1F-428C-AE5F-2E44587E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203" y="100359"/>
            <a:ext cx="5854830" cy="7298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Create and Record</a:t>
            </a:r>
          </a:p>
        </p:txBody>
      </p:sp>
    </p:spTree>
    <p:extLst>
      <p:ext uri="{BB962C8B-B14F-4D97-AF65-F5344CB8AC3E}">
        <p14:creationId xmlns:p14="http://schemas.microsoft.com/office/powerpoint/2010/main" val="135382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41A582-E8D2-4F50-A4F5-604CFA04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62" y="150351"/>
            <a:ext cx="3116133" cy="6465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phic 7" descr="Arrow Slight curve">
            <a:extLst>
              <a:ext uri="{FF2B5EF4-FFF2-40B4-BE49-F238E27FC236}">
                <a16:creationId xmlns:a16="http://schemas.microsoft.com/office/drawing/2014/main" id="{FA64528C-5575-4FF9-BEC0-D0BC7D630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841755">
            <a:off x="6048883" y="4020417"/>
            <a:ext cx="2538636" cy="153107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E8C19E-EB21-451B-896A-04EA6FE87668}"/>
              </a:ext>
            </a:extLst>
          </p:cNvPr>
          <p:cNvSpPr txBox="1">
            <a:spLocks/>
          </p:cNvSpPr>
          <p:nvPr/>
        </p:nvSpPr>
        <p:spPr>
          <a:xfrm>
            <a:off x="5443768" y="2010261"/>
            <a:ext cx="3266719" cy="1681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Click on Doodle and have a go at drawing something.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979DA6-13A5-426D-85CC-A17C4F317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08"/>
          <a:stretch/>
        </p:blipFill>
        <p:spPr>
          <a:xfrm>
            <a:off x="1223806" y="1107429"/>
            <a:ext cx="3116133" cy="5579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CEA67A-2DB4-4CB5-A03F-E102708EF01C}"/>
              </a:ext>
            </a:extLst>
          </p:cNvPr>
          <p:cNvSpPr txBox="1">
            <a:spLocks/>
          </p:cNvSpPr>
          <p:nvPr/>
        </p:nvSpPr>
        <p:spPr>
          <a:xfrm>
            <a:off x="1362658" y="1729711"/>
            <a:ext cx="2955454" cy="251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Click on Text to add some words. Try typing your name.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DAE1B-4A56-4475-BA59-9C0B7E948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4" t="91730" r="78371" b="3872"/>
          <a:stretch/>
        </p:blipFill>
        <p:spPr>
          <a:xfrm>
            <a:off x="2972281" y="1160020"/>
            <a:ext cx="631595" cy="569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123C7B-FD61-4926-8D48-9E235252E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2" t="91730" r="41431" b="3872"/>
          <a:stretch/>
        </p:blipFill>
        <p:spPr>
          <a:xfrm>
            <a:off x="7318201" y="1367196"/>
            <a:ext cx="650450" cy="569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Graphic 17" descr="Arrow Slight curve">
            <a:extLst>
              <a:ext uri="{FF2B5EF4-FFF2-40B4-BE49-F238E27FC236}">
                <a16:creationId xmlns:a16="http://schemas.microsoft.com/office/drawing/2014/main" id="{1884FDE1-24B3-40C8-A9F1-73C3ADB9A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841755">
            <a:off x="590667" y="4103750"/>
            <a:ext cx="2538636" cy="1531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6F01E2-3985-4806-95EB-CBD9140D0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81" y="485463"/>
            <a:ext cx="1254883" cy="124424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E722779-5E98-4B3A-BDBD-ECC8C244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381" y="263965"/>
            <a:ext cx="5854830" cy="7298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Create and Record</a:t>
            </a:r>
          </a:p>
        </p:txBody>
      </p:sp>
    </p:spTree>
    <p:extLst>
      <p:ext uri="{BB962C8B-B14F-4D97-AF65-F5344CB8AC3E}">
        <p14:creationId xmlns:p14="http://schemas.microsoft.com/office/powerpoint/2010/main" val="252673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95B124-FF3E-40B1-A254-B304ABE11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81" y="485463"/>
            <a:ext cx="1254883" cy="12442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462013-96FE-4BE8-B67A-6FD551A1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6" y="1329179"/>
            <a:ext cx="2467498" cy="5340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513738-AA21-4FC5-9D7A-6BD07E907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64" y="675962"/>
            <a:ext cx="2641733" cy="571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Graphic 18" descr="Arrow Slight curve">
            <a:extLst>
              <a:ext uri="{FF2B5EF4-FFF2-40B4-BE49-F238E27FC236}">
                <a16:creationId xmlns:a16="http://schemas.microsoft.com/office/drawing/2014/main" id="{5A7C169A-249F-4737-8449-1AA624590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938278">
            <a:off x="3218844" y="1500176"/>
            <a:ext cx="1215650" cy="979529"/>
          </a:xfrm>
          <a:prstGeom prst="rect">
            <a:avLst/>
          </a:prstGeom>
        </p:spPr>
      </p:pic>
      <p:pic>
        <p:nvPicPr>
          <p:cNvPr id="20" name="Graphic 19" descr="Arrow Slight curve">
            <a:extLst>
              <a:ext uri="{FF2B5EF4-FFF2-40B4-BE49-F238E27FC236}">
                <a16:creationId xmlns:a16="http://schemas.microsoft.com/office/drawing/2014/main" id="{38C660F0-70A2-44A3-8974-940F053B8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938278">
            <a:off x="7832235" y="799888"/>
            <a:ext cx="1215650" cy="97952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3920275-BCA8-41D0-8495-ED9F4024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381" y="263965"/>
            <a:ext cx="5854830" cy="7298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Save and Close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65E245E-D0B4-4A8B-83F4-DD2386A2498D}"/>
              </a:ext>
            </a:extLst>
          </p:cNvPr>
          <p:cNvSpPr txBox="1">
            <a:spLocks/>
          </p:cNvSpPr>
          <p:nvPr/>
        </p:nvSpPr>
        <p:spPr>
          <a:xfrm>
            <a:off x="3400798" y="2513314"/>
            <a:ext cx="1806241" cy="1021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Click on the tick to save your changes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699662-462B-4840-91C5-F5AC24E5347E}"/>
              </a:ext>
            </a:extLst>
          </p:cNvPr>
          <p:cNvSpPr txBox="1">
            <a:spLocks/>
          </p:cNvSpPr>
          <p:nvPr/>
        </p:nvSpPr>
        <p:spPr>
          <a:xfrm>
            <a:off x="7904397" y="1851744"/>
            <a:ext cx="1644956" cy="157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Click on Done to complete your creation.</a:t>
            </a:r>
          </a:p>
        </p:txBody>
      </p:sp>
    </p:spTree>
    <p:extLst>
      <p:ext uri="{BB962C8B-B14F-4D97-AF65-F5344CB8AC3E}">
        <p14:creationId xmlns:p14="http://schemas.microsoft.com/office/powerpoint/2010/main" val="359827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95B124-FF3E-40B1-A254-B304ABE11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81" y="485463"/>
            <a:ext cx="1254883" cy="124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2DCC1-89DD-4B97-877F-419B1C448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4" y="930458"/>
            <a:ext cx="2610013" cy="5648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2DF5C-426E-44CE-9327-EC60C99C4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84" y="200608"/>
            <a:ext cx="2704616" cy="5853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phic 6" descr="Arrow Slight curve">
            <a:extLst>
              <a:ext uri="{FF2B5EF4-FFF2-40B4-BE49-F238E27FC236}">
                <a16:creationId xmlns:a16="http://schemas.microsoft.com/office/drawing/2014/main" id="{11D5F814-BE96-462F-970C-2D32019DF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961935">
            <a:off x="2293799" y="4137551"/>
            <a:ext cx="1215650" cy="979529"/>
          </a:xfrm>
          <a:prstGeom prst="rect">
            <a:avLst/>
          </a:prstGeom>
        </p:spPr>
      </p:pic>
      <p:pic>
        <p:nvPicPr>
          <p:cNvPr id="8" name="Graphic 7" descr="Arrow Slight curve">
            <a:extLst>
              <a:ext uri="{FF2B5EF4-FFF2-40B4-BE49-F238E27FC236}">
                <a16:creationId xmlns:a16="http://schemas.microsoft.com/office/drawing/2014/main" id="{3EF7C63D-8140-4E39-A2B0-07AB70F85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907969">
            <a:off x="6947197" y="5039663"/>
            <a:ext cx="1215650" cy="9795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58D4DE-62BE-4980-A17D-E3EB9B8C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646" y="200608"/>
            <a:ext cx="5854830" cy="7298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Save and Close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659C96-27DF-4A7D-B2BC-FBCD3D4EB830}"/>
              </a:ext>
            </a:extLst>
          </p:cNvPr>
          <p:cNvSpPr txBox="1">
            <a:spLocks/>
          </p:cNvSpPr>
          <p:nvPr/>
        </p:nvSpPr>
        <p:spPr>
          <a:xfrm>
            <a:off x="3400798" y="2513314"/>
            <a:ext cx="2213386" cy="1596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Click on Save to the Library to save your creation.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0773EA8-9189-4E1A-B178-22CDC7627426}"/>
              </a:ext>
            </a:extLst>
          </p:cNvPr>
          <p:cNvSpPr txBox="1">
            <a:spLocks/>
          </p:cNvSpPr>
          <p:nvPr/>
        </p:nvSpPr>
        <p:spPr>
          <a:xfrm>
            <a:off x="8318799" y="2591089"/>
            <a:ext cx="1730173" cy="1903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/>
                </a:solidFill>
              </a:rPr>
              <a:t>Swipe up from the bottom to close the app.</a:t>
            </a:r>
          </a:p>
        </p:txBody>
      </p:sp>
    </p:spTree>
    <p:extLst>
      <p:ext uri="{BB962C8B-B14F-4D97-AF65-F5344CB8AC3E}">
        <p14:creationId xmlns:p14="http://schemas.microsoft.com/office/powerpoint/2010/main" val="25365806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86A2C3AE62145BF179ACF78E09EEC" ma:contentTypeVersion="14" ma:contentTypeDescription="Create a new document." ma:contentTypeScope="" ma:versionID="90e83a69b1a741a48f1cd3114a73361f">
  <xsd:schema xmlns:xsd="http://www.w3.org/2001/XMLSchema" xmlns:xs="http://www.w3.org/2001/XMLSchema" xmlns:p="http://schemas.microsoft.com/office/2006/metadata/properties" xmlns:ns3="7ae59015-5c60-40fb-a3f8-c3eaffc7c626" xmlns:ns4="b2ddd94b-a95d-4c79-9392-430201c6760d" targetNamespace="http://schemas.microsoft.com/office/2006/metadata/properties" ma:root="true" ma:fieldsID="025e4b63a1ff87cbc6fb5b0c619d60f9" ns3:_="" ns4:_="">
    <xsd:import namespace="7ae59015-5c60-40fb-a3f8-c3eaffc7c626"/>
    <xsd:import namespace="b2ddd94b-a95d-4c79-9392-430201c6760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59015-5c60-40fb-a3f8-c3eaffc7c6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dd94b-a95d-4c79-9392-430201c676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CEC481-3ACB-4DA9-A19B-D3785E3C4D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BE11D9-C54B-4D77-9403-BB1DEF7C9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59015-5c60-40fb-a3f8-c3eaffc7c626"/>
    <ds:schemaRef ds:uri="b2ddd94b-a95d-4c79-9392-430201c67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1340E2-1451-4CF4-ADDD-8B545811C9CB}">
  <ds:schemaRefs>
    <ds:schemaRef ds:uri="http://www.w3.org/XML/1998/namespace"/>
    <ds:schemaRef ds:uri="7ae59015-5c60-40fb-a3f8-c3eaffc7c626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2ddd94b-a95d-4c79-9392-430201c6760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1719</TotalTime>
  <Words>151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Aims</vt:lpstr>
      <vt:lpstr>Unlock the iPad </vt:lpstr>
      <vt:lpstr>Pic Collage</vt:lpstr>
      <vt:lpstr>Create and Record</vt:lpstr>
      <vt:lpstr>Create and Record</vt:lpstr>
      <vt:lpstr>Create and Record</vt:lpstr>
      <vt:lpstr>Create and Record</vt:lpstr>
      <vt:lpstr>Save and Close</vt:lpstr>
      <vt:lpstr>Save and Close</vt:lpstr>
      <vt:lpstr>How do you feel about your learning today? 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Carroll</dc:creator>
  <cp:lastModifiedBy>Mrs Carroll</cp:lastModifiedBy>
  <cp:revision>34</cp:revision>
  <dcterms:created xsi:type="dcterms:W3CDTF">2022-10-12T08:31:09Z</dcterms:created>
  <dcterms:modified xsi:type="dcterms:W3CDTF">2022-11-21T10:43:04Z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0x010100D8286A2C3AE62145BF179ACF78E09EEC</vt:lpwstr>
  </property>
</Properties>
</file>