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75" r:id="rId6"/>
    <p:sldId id="280" r:id="rId7"/>
    <p:sldId id="279" r:id="rId8"/>
    <p:sldId id="281" r:id="rId9"/>
    <p:sldId id="278" r:id="rId10"/>
    <p:sldId id="276" r:id="rId11"/>
    <p:sldId id="284" r:id="rId12"/>
    <p:sldId id="282" r:id="rId13"/>
    <p:sldId id="274" r:id="rId14"/>
    <p:sldId id="271" r:id="rId15"/>
    <p:sldId id="28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F14FCC-F788-6A4F-41EC-D8AD73BCF98B}" v="1360" dt="2022-05-04T08:56:25.037"/>
    <p1510:client id="{1AF22C1F-73C9-23AB-A947-E85343E7788C}" v="465" dt="2022-05-25T11:06:59.277"/>
    <p1510:client id="{224968AF-3231-CB8E-5539-C4D3E793EF36}" v="152" dt="2022-05-06T14:46:12.556"/>
    <p1510:client id="{63607A58-9BF3-C0AC-A9D5-5B2DAFFF5382}" v="108" dt="2022-05-18T12:01:21.202"/>
    <p1510:client id="{6788BCB8-F63C-0AFD-EA5A-1C4EB1997874}" v="417" dt="2022-05-31T12:49:18.108"/>
    <p1510:client id="{74C994A9-E5F5-C8FB-AF9E-A50B0677AF9E}" v="406" dt="2022-05-06T15:08:04.431"/>
    <p1510:client id="{835E4EEF-F4FC-ED04-DB0B-ED0B908DD473}" v="7" dt="2022-05-09T08:08:29.485"/>
    <p1510:client id="{9142461B-3708-C3FD-6DEE-48E10056A4F5}" v="717" dt="2022-05-16T12:44:10.582"/>
    <p1510:client id="{A53D3FA7-89A5-A235-6231-6B8FF2F41D19}" v="6" dt="2022-05-25T08:32:05.896"/>
    <p1510:client id="{BC4E4808-1583-B712-90AD-955CE4570EFE}" v="1010" dt="2022-05-11T08:08:19.2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rs Carroll" userId="S::nlcarrolll@glow.sch.uk::dfcdace2-8cff-442b-a5cd-2d2886f67959" providerId="AD" clId="Web-{6788BCB8-F63C-0AFD-EA5A-1C4EB1997874}"/>
    <pc:docChg chg="addSld modSld">
      <pc:chgData name="Mrs Carroll" userId="S::nlcarrolll@glow.sch.uk::dfcdace2-8cff-442b-a5cd-2d2886f67959" providerId="AD" clId="Web-{6788BCB8-F63C-0AFD-EA5A-1C4EB1997874}" dt="2022-05-31T12:49:18.108" v="228" actId="20577"/>
      <pc:docMkLst>
        <pc:docMk/>
      </pc:docMkLst>
      <pc:sldChg chg="delSp modSp">
        <pc:chgData name="Mrs Carroll" userId="S::nlcarrolll@glow.sch.uk::dfcdace2-8cff-442b-a5cd-2d2886f67959" providerId="AD" clId="Web-{6788BCB8-F63C-0AFD-EA5A-1C4EB1997874}" dt="2022-05-31T12:49:18.108" v="228" actId="20577"/>
        <pc:sldMkLst>
          <pc:docMk/>
          <pc:sldMk cId="2729746344" sldId="276"/>
        </pc:sldMkLst>
        <pc:spChg chg="mod">
          <ac:chgData name="Mrs Carroll" userId="S::nlcarrolll@glow.sch.uk::dfcdace2-8cff-442b-a5cd-2d2886f67959" providerId="AD" clId="Web-{6788BCB8-F63C-0AFD-EA5A-1C4EB1997874}" dt="2022-05-31T12:49:18.108" v="228" actId="20577"/>
          <ac:spMkLst>
            <pc:docMk/>
            <pc:sldMk cId="2729746344" sldId="276"/>
            <ac:spMk id="5" creationId="{5B5BD1B9-E370-41AE-8071-3169584FF816}"/>
          </ac:spMkLst>
        </pc:spChg>
        <pc:spChg chg="mod">
          <ac:chgData name="Mrs Carroll" userId="S::nlcarrolll@glow.sch.uk::dfcdace2-8cff-442b-a5cd-2d2886f67959" providerId="AD" clId="Web-{6788BCB8-F63C-0AFD-EA5A-1C4EB1997874}" dt="2022-05-31T10:44:06.569" v="14" actId="20577"/>
          <ac:spMkLst>
            <pc:docMk/>
            <pc:sldMk cId="2729746344" sldId="276"/>
            <ac:spMk id="10" creationId="{9FC82962-4B11-4BFA-ACB8-06B53EBC85D8}"/>
          </ac:spMkLst>
        </pc:spChg>
        <pc:picChg chg="mod">
          <ac:chgData name="Mrs Carroll" userId="S::nlcarrolll@glow.sch.uk::dfcdace2-8cff-442b-a5cd-2d2886f67959" providerId="AD" clId="Web-{6788BCB8-F63C-0AFD-EA5A-1C4EB1997874}" dt="2022-05-31T12:48:09.888" v="180" actId="1076"/>
          <ac:picMkLst>
            <pc:docMk/>
            <pc:sldMk cId="2729746344" sldId="276"/>
            <ac:picMk id="7" creationId="{12F4F8CF-BCC7-6A2B-9E0E-D1EB2968BBB2}"/>
          </ac:picMkLst>
        </pc:picChg>
        <pc:picChg chg="del">
          <ac:chgData name="Mrs Carroll" userId="S::nlcarrolll@glow.sch.uk::dfcdace2-8cff-442b-a5cd-2d2886f67959" providerId="AD" clId="Web-{6788BCB8-F63C-0AFD-EA5A-1C4EB1997874}" dt="2022-05-31T10:45:31.618" v="61"/>
          <ac:picMkLst>
            <pc:docMk/>
            <pc:sldMk cId="2729746344" sldId="276"/>
            <ac:picMk id="9" creationId="{B3AAE7DE-435E-B4F8-4160-B6AEA98595ED}"/>
          </ac:picMkLst>
        </pc:picChg>
      </pc:sldChg>
      <pc:sldChg chg="modSp">
        <pc:chgData name="Mrs Carroll" userId="S::nlcarrolll@glow.sch.uk::dfcdace2-8cff-442b-a5cd-2d2886f67959" providerId="AD" clId="Web-{6788BCB8-F63C-0AFD-EA5A-1C4EB1997874}" dt="2022-05-31T08:11:52.703" v="4" actId="1076"/>
        <pc:sldMkLst>
          <pc:docMk/>
          <pc:sldMk cId="3236652586" sldId="278"/>
        </pc:sldMkLst>
        <pc:picChg chg="mod">
          <ac:chgData name="Mrs Carroll" userId="S::nlcarrolll@glow.sch.uk::dfcdace2-8cff-442b-a5cd-2d2886f67959" providerId="AD" clId="Web-{6788BCB8-F63C-0AFD-EA5A-1C4EB1997874}" dt="2022-05-31T08:11:52.703" v="4" actId="1076"/>
          <ac:picMkLst>
            <pc:docMk/>
            <pc:sldMk cId="3236652586" sldId="278"/>
            <ac:picMk id="4" creationId="{76F6935E-DDCF-69E3-548C-1C9A58A4A6F4}"/>
          </ac:picMkLst>
        </pc:picChg>
        <pc:picChg chg="mod">
          <ac:chgData name="Mrs Carroll" userId="S::nlcarrolll@glow.sch.uk::dfcdace2-8cff-442b-a5cd-2d2886f67959" providerId="AD" clId="Web-{6788BCB8-F63C-0AFD-EA5A-1C4EB1997874}" dt="2022-05-31T08:11:50.140" v="3" actId="1076"/>
          <ac:picMkLst>
            <pc:docMk/>
            <pc:sldMk cId="3236652586" sldId="278"/>
            <ac:picMk id="12" creationId="{937C4576-6BC2-4CD5-887F-47B037AE5B86}"/>
          </ac:picMkLst>
        </pc:picChg>
      </pc:sldChg>
      <pc:sldChg chg="modSp">
        <pc:chgData name="Mrs Carroll" userId="S::nlcarrolll@glow.sch.uk::dfcdace2-8cff-442b-a5cd-2d2886f67959" providerId="AD" clId="Web-{6788BCB8-F63C-0AFD-EA5A-1C4EB1997874}" dt="2022-05-31T08:11:42.718" v="2" actId="1076"/>
        <pc:sldMkLst>
          <pc:docMk/>
          <pc:sldMk cId="3815278680" sldId="279"/>
        </pc:sldMkLst>
        <pc:picChg chg="mod">
          <ac:chgData name="Mrs Carroll" userId="S::nlcarrolll@glow.sch.uk::dfcdace2-8cff-442b-a5cd-2d2886f67959" providerId="AD" clId="Web-{6788BCB8-F63C-0AFD-EA5A-1C4EB1997874}" dt="2022-05-31T08:11:42.718" v="2" actId="1076"/>
          <ac:picMkLst>
            <pc:docMk/>
            <pc:sldMk cId="3815278680" sldId="279"/>
            <ac:picMk id="4" creationId="{9AD3864C-91FB-F179-990C-F50605FCAAD8}"/>
          </ac:picMkLst>
        </pc:picChg>
      </pc:sldChg>
      <pc:sldChg chg="delSp modSp add replId">
        <pc:chgData name="Mrs Carroll" userId="S::nlcarrolll@glow.sch.uk::dfcdace2-8cff-442b-a5cd-2d2886f67959" providerId="AD" clId="Web-{6788BCB8-F63C-0AFD-EA5A-1C4EB1997874}" dt="2022-05-31T12:47:14.231" v="165" actId="1076"/>
        <pc:sldMkLst>
          <pc:docMk/>
          <pc:sldMk cId="358452698" sldId="284"/>
        </pc:sldMkLst>
        <pc:spChg chg="mod">
          <ac:chgData name="Mrs Carroll" userId="S::nlcarrolll@glow.sch.uk::dfcdace2-8cff-442b-a5cd-2d2886f67959" providerId="AD" clId="Web-{6788BCB8-F63C-0AFD-EA5A-1C4EB1997874}" dt="2022-05-31T10:50:16.767" v="161" actId="20577"/>
          <ac:spMkLst>
            <pc:docMk/>
            <pc:sldMk cId="358452698" sldId="284"/>
            <ac:spMk id="5" creationId="{5B5BD1B9-E370-41AE-8071-3169584FF816}"/>
          </ac:spMkLst>
        </pc:spChg>
        <pc:spChg chg="mod">
          <ac:chgData name="Mrs Carroll" userId="S::nlcarrolll@glow.sch.uk::dfcdace2-8cff-442b-a5cd-2d2886f67959" providerId="AD" clId="Web-{6788BCB8-F63C-0AFD-EA5A-1C4EB1997874}" dt="2022-05-31T10:43:44.600" v="9" actId="20577"/>
          <ac:spMkLst>
            <pc:docMk/>
            <pc:sldMk cId="358452698" sldId="284"/>
            <ac:spMk id="10" creationId="{9FC82962-4B11-4BFA-ACB8-06B53EBC85D8}"/>
          </ac:spMkLst>
        </pc:spChg>
        <pc:picChg chg="del">
          <ac:chgData name="Mrs Carroll" userId="S::nlcarrolll@glow.sch.uk::dfcdace2-8cff-442b-a5cd-2d2886f67959" providerId="AD" clId="Web-{6788BCB8-F63C-0AFD-EA5A-1C4EB1997874}" dt="2022-05-31T12:47:09.794" v="162"/>
          <ac:picMkLst>
            <pc:docMk/>
            <pc:sldMk cId="358452698" sldId="284"/>
            <ac:picMk id="3" creationId="{14604E31-654F-472A-F893-A2EB4D8EAE68}"/>
          </ac:picMkLst>
        </pc:picChg>
        <pc:picChg chg="mod">
          <ac:chgData name="Mrs Carroll" userId="S::nlcarrolll@glow.sch.uk::dfcdace2-8cff-442b-a5cd-2d2886f67959" providerId="AD" clId="Web-{6788BCB8-F63C-0AFD-EA5A-1C4EB1997874}" dt="2022-05-31T12:47:14.231" v="165" actId="1076"/>
          <ac:picMkLst>
            <pc:docMk/>
            <pc:sldMk cId="358452698" sldId="284"/>
            <ac:picMk id="7" creationId="{12F4F8CF-BCC7-6A2B-9E0E-D1EB2968BBB2}"/>
          </ac:picMkLst>
        </pc:picChg>
        <pc:picChg chg="mod">
          <ac:chgData name="Mrs Carroll" userId="S::nlcarrolll@glow.sch.uk::dfcdace2-8cff-442b-a5cd-2d2886f67959" providerId="AD" clId="Web-{6788BCB8-F63C-0AFD-EA5A-1C4EB1997874}" dt="2022-05-31T12:47:12.387" v="164" actId="1076"/>
          <ac:picMkLst>
            <pc:docMk/>
            <pc:sldMk cId="358452698" sldId="284"/>
            <ac:picMk id="9" creationId="{B3AAE7DE-435E-B4F8-4160-B6AEA98595ED}"/>
          </ac:picMkLst>
        </pc:picChg>
      </pc:sldChg>
    </pc:docChg>
  </pc:docChgLst>
  <pc:docChgLst>
    <pc:chgData name="Mrs Carroll" userId="S::nlcarrolll@glow.sch.uk::dfcdace2-8cff-442b-a5cd-2d2886f67959" providerId="AD" clId="Web-{1AF22C1F-73C9-23AB-A947-E85343E7788C}"/>
    <pc:docChg chg="addSld delSld modSld sldOrd">
      <pc:chgData name="Mrs Carroll" userId="S::nlcarrolll@glow.sch.uk::dfcdace2-8cff-442b-a5cd-2d2886f67959" providerId="AD" clId="Web-{1AF22C1F-73C9-23AB-A947-E85343E7788C}" dt="2022-05-25T11:06:59.277" v="334" actId="1076"/>
      <pc:docMkLst>
        <pc:docMk/>
      </pc:docMkLst>
      <pc:sldChg chg="addSp delSp modSp">
        <pc:chgData name="Mrs Carroll" userId="S::nlcarrolll@glow.sch.uk::dfcdace2-8cff-442b-a5cd-2d2886f67959" providerId="AD" clId="Web-{1AF22C1F-73C9-23AB-A947-E85343E7788C}" dt="2022-05-25T10:51:43.228" v="232" actId="20577"/>
        <pc:sldMkLst>
          <pc:docMk/>
          <pc:sldMk cId="2729746344" sldId="276"/>
        </pc:sldMkLst>
        <pc:spChg chg="mod">
          <ac:chgData name="Mrs Carroll" userId="S::nlcarrolll@glow.sch.uk::dfcdace2-8cff-442b-a5cd-2d2886f67959" providerId="AD" clId="Web-{1AF22C1F-73C9-23AB-A947-E85343E7788C}" dt="2022-05-25T10:51:43.228" v="232" actId="20577"/>
          <ac:spMkLst>
            <pc:docMk/>
            <pc:sldMk cId="2729746344" sldId="276"/>
            <ac:spMk id="5" creationId="{5B5BD1B9-E370-41AE-8071-3169584FF816}"/>
          </ac:spMkLst>
        </pc:spChg>
        <pc:spChg chg="mod">
          <ac:chgData name="Mrs Carroll" userId="S::nlcarrolll@glow.sch.uk::dfcdace2-8cff-442b-a5cd-2d2886f67959" providerId="AD" clId="Web-{1AF22C1F-73C9-23AB-A947-E85343E7788C}" dt="2022-05-25T09:09:44.784" v="11" actId="20577"/>
          <ac:spMkLst>
            <pc:docMk/>
            <pc:sldMk cId="2729746344" sldId="276"/>
            <ac:spMk id="10" creationId="{9FC82962-4B11-4BFA-ACB8-06B53EBC85D8}"/>
          </ac:spMkLst>
        </pc:spChg>
        <pc:picChg chg="del">
          <ac:chgData name="Mrs Carroll" userId="S::nlcarrolll@glow.sch.uk::dfcdace2-8cff-442b-a5cd-2d2886f67959" providerId="AD" clId="Web-{1AF22C1F-73C9-23AB-A947-E85343E7788C}" dt="2022-05-25T09:10:08.488" v="16"/>
          <ac:picMkLst>
            <pc:docMk/>
            <pc:sldMk cId="2729746344" sldId="276"/>
            <ac:picMk id="2" creationId="{0979BDE1-E001-EBA9-EE94-365268ED7618}"/>
          </ac:picMkLst>
        </pc:picChg>
        <pc:picChg chg="add mod">
          <ac:chgData name="Mrs Carroll" userId="S::nlcarrolll@glow.sch.uk::dfcdace2-8cff-442b-a5cd-2d2886f67959" providerId="AD" clId="Web-{1AF22C1F-73C9-23AB-A947-E85343E7788C}" dt="2022-05-25T10:50:47.507" v="206" actId="1076"/>
          <ac:picMkLst>
            <pc:docMk/>
            <pc:sldMk cId="2729746344" sldId="276"/>
            <ac:picMk id="3" creationId="{14604E31-654F-472A-F893-A2EB4D8EAE68}"/>
          </ac:picMkLst>
        </pc:picChg>
        <pc:picChg chg="del">
          <ac:chgData name="Mrs Carroll" userId="S::nlcarrolll@glow.sch.uk::dfcdace2-8cff-442b-a5cd-2d2886f67959" providerId="AD" clId="Web-{1AF22C1F-73C9-23AB-A947-E85343E7788C}" dt="2022-05-25T09:10:00.050" v="13"/>
          <ac:picMkLst>
            <pc:docMk/>
            <pc:sldMk cId="2729746344" sldId="276"/>
            <ac:picMk id="4" creationId="{9AD3864C-91FB-F179-990C-F50605FCAAD8}"/>
          </ac:picMkLst>
        </pc:picChg>
        <pc:picChg chg="add mod">
          <ac:chgData name="Mrs Carroll" userId="S::nlcarrolll@glow.sch.uk::dfcdace2-8cff-442b-a5cd-2d2886f67959" providerId="AD" clId="Web-{1AF22C1F-73C9-23AB-A947-E85343E7788C}" dt="2022-05-25T09:12:23.367" v="53" actId="1076"/>
          <ac:picMkLst>
            <pc:docMk/>
            <pc:sldMk cId="2729746344" sldId="276"/>
            <ac:picMk id="7" creationId="{12F4F8CF-BCC7-6A2B-9E0E-D1EB2968BBB2}"/>
          </ac:picMkLst>
        </pc:picChg>
        <pc:picChg chg="add mod">
          <ac:chgData name="Mrs Carroll" userId="S::nlcarrolll@glow.sch.uk::dfcdace2-8cff-442b-a5cd-2d2886f67959" providerId="AD" clId="Web-{1AF22C1F-73C9-23AB-A947-E85343E7788C}" dt="2022-05-25T10:50:19.318" v="188" actId="14100"/>
          <ac:picMkLst>
            <pc:docMk/>
            <pc:sldMk cId="2729746344" sldId="276"/>
            <ac:picMk id="9" creationId="{B3AAE7DE-435E-B4F8-4160-B6AEA98595ED}"/>
          </ac:picMkLst>
        </pc:picChg>
      </pc:sldChg>
      <pc:sldChg chg="modSp add del">
        <pc:chgData name="Mrs Carroll" userId="S::nlcarrolll@glow.sch.uk::dfcdace2-8cff-442b-a5cd-2d2886f67959" providerId="AD" clId="Web-{1AF22C1F-73C9-23AB-A947-E85343E7788C}" dt="2022-05-25T08:48:02.644" v="7"/>
        <pc:sldMkLst>
          <pc:docMk/>
          <pc:sldMk cId="750619029" sldId="277"/>
        </pc:sldMkLst>
        <pc:spChg chg="mod">
          <ac:chgData name="Mrs Carroll" userId="S::nlcarrolll@glow.sch.uk::dfcdace2-8cff-442b-a5cd-2d2886f67959" providerId="AD" clId="Web-{1AF22C1F-73C9-23AB-A947-E85343E7788C}" dt="2022-05-25T08:45:39.906" v="5" actId="1076"/>
          <ac:spMkLst>
            <pc:docMk/>
            <pc:sldMk cId="750619029" sldId="277"/>
            <ac:spMk id="10" creationId="{9FC82962-4B11-4BFA-ACB8-06B53EBC85D8}"/>
          </ac:spMkLst>
        </pc:spChg>
      </pc:sldChg>
      <pc:sldChg chg="add del">
        <pc:chgData name="Mrs Carroll" userId="S::nlcarrolll@glow.sch.uk::dfcdace2-8cff-442b-a5cd-2d2886f67959" providerId="AD" clId="Web-{1AF22C1F-73C9-23AB-A947-E85343E7788C}" dt="2022-05-25T08:45:09.030" v="1"/>
        <pc:sldMkLst>
          <pc:docMk/>
          <pc:sldMk cId="4221289580" sldId="277"/>
        </pc:sldMkLst>
      </pc:sldChg>
      <pc:sldChg chg="add">
        <pc:chgData name="Mrs Carroll" userId="S::nlcarrolll@glow.sch.uk::dfcdace2-8cff-442b-a5cd-2d2886f67959" providerId="AD" clId="Web-{1AF22C1F-73C9-23AB-A947-E85343E7788C}" dt="2022-05-25T08:48:00.441" v="6"/>
        <pc:sldMkLst>
          <pc:docMk/>
          <pc:sldMk cId="3236652586" sldId="278"/>
        </pc:sldMkLst>
      </pc:sldChg>
      <pc:sldChg chg="add del">
        <pc:chgData name="Mrs Carroll" userId="S::nlcarrolll@glow.sch.uk::dfcdace2-8cff-442b-a5cd-2d2886f67959" providerId="AD" clId="Web-{1AF22C1F-73C9-23AB-A947-E85343E7788C}" dt="2022-05-25T09:03:51.431" v="9"/>
        <pc:sldMkLst>
          <pc:docMk/>
          <pc:sldMk cId="2904118858" sldId="279"/>
        </pc:sldMkLst>
      </pc:sldChg>
      <pc:sldChg chg="add">
        <pc:chgData name="Mrs Carroll" userId="S::nlcarrolll@glow.sch.uk::dfcdace2-8cff-442b-a5cd-2d2886f67959" providerId="AD" clId="Web-{1AF22C1F-73C9-23AB-A947-E85343E7788C}" dt="2022-05-25T09:04:06.603" v="10"/>
        <pc:sldMkLst>
          <pc:docMk/>
          <pc:sldMk cId="3815278680" sldId="279"/>
        </pc:sldMkLst>
      </pc:sldChg>
      <pc:sldChg chg="addSp delSp modSp new ord">
        <pc:chgData name="Mrs Carroll" userId="S::nlcarrolll@glow.sch.uk::dfcdace2-8cff-442b-a5cd-2d2886f67959" providerId="AD" clId="Web-{1AF22C1F-73C9-23AB-A947-E85343E7788C}" dt="2022-05-25T11:06:59.277" v="334" actId="1076"/>
        <pc:sldMkLst>
          <pc:docMk/>
          <pc:sldMk cId="864544056" sldId="280"/>
        </pc:sldMkLst>
        <pc:spChg chg="del">
          <ac:chgData name="Mrs Carroll" userId="S::nlcarrolll@glow.sch.uk::dfcdace2-8cff-442b-a5cd-2d2886f67959" providerId="AD" clId="Web-{1AF22C1F-73C9-23AB-A947-E85343E7788C}" dt="2022-05-25T09:23:33.823" v="58"/>
          <ac:spMkLst>
            <pc:docMk/>
            <pc:sldMk cId="864544056" sldId="280"/>
            <ac:spMk id="2" creationId="{7EBEC704-3DF5-F834-F805-FCC2E20739DC}"/>
          </ac:spMkLst>
        </pc:spChg>
        <pc:spChg chg="del">
          <ac:chgData name="Mrs Carroll" userId="S::nlcarrolll@glow.sch.uk::dfcdace2-8cff-442b-a5cd-2d2886f67959" providerId="AD" clId="Web-{1AF22C1F-73C9-23AB-A947-E85343E7788C}" dt="2022-05-25T09:23:30.448" v="57"/>
          <ac:spMkLst>
            <pc:docMk/>
            <pc:sldMk cId="864544056" sldId="280"/>
            <ac:spMk id="3" creationId="{059B3148-7B25-5C2F-1C34-0B3FA8BE2584}"/>
          </ac:spMkLst>
        </pc:spChg>
        <pc:spChg chg="add mod">
          <ac:chgData name="Mrs Carroll" userId="S::nlcarrolll@glow.sch.uk::dfcdace2-8cff-442b-a5cd-2d2886f67959" providerId="AD" clId="Web-{1AF22C1F-73C9-23AB-A947-E85343E7788C}" dt="2022-05-25T09:32:05.259" v="73" actId="1076"/>
          <ac:spMkLst>
            <pc:docMk/>
            <pc:sldMk cId="864544056" sldId="280"/>
            <ac:spMk id="6" creationId="{5BD759DB-5A66-EA18-4545-A1885F255D69}"/>
          </ac:spMkLst>
        </pc:spChg>
        <pc:picChg chg="add mod">
          <ac:chgData name="Mrs Carroll" userId="S::nlcarrolll@glow.sch.uk::dfcdace2-8cff-442b-a5cd-2d2886f67959" providerId="AD" clId="Web-{1AF22C1F-73C9-23AB-A947-E85343E7788C}" dt="2022-05-25T11:06:59.277" v="334" actId="1076"/>
          <ac:picMkLst>
            <pc:docMk/>
            <pc:sldMk cId="864544056" sldId="280"/>
            <ac:picMk id="2" creationId="{B19618C2-15AD-1E7B-9260-B533C24E76F1}"/>
          </ac:picMkLst>
        </pc:picChg>
        <pc:picChg chg="add mod">
          <ac:chgData name="Mrs Carroll" userId="S::nlcarrolll@glow.sch.uk::dfcdace2-8cff-442b-a5cd-2d2886f67959" providerId="AD" clId="Web-{1AF22C1F-73C9-23AB-A947-E85343E7788C}" dt="2022-05-25T11:06:45.042" v="327" actId="1076"/>
          <ac:picMkLst>
            <pc:docMk/>
            <pc:sldMk cId="864544056" sldId="280"/>
            <ac:picMk id="3" creationId="{28E9C1CB-325C-712F-AE95-982DC9E2D717}"/>
          </ac:picMkLst>
        </pc:picChg>
        <pc:picChg chg="add mod">
          <ac:chgData name="Mrs Carroll" userId="S::nlcarrolll@glow.sch.uk::dfcdace2-8cff-442b-a5cd-2d2886f67959" providerId="AD" clId="Web-{1AF22C1F-73C9-23AB-A947-E85343E7788C}" dt="2022-05-25T11:06:43.932" v="326" actId="1076"/>
          <ac:picMkLst>
            <pc:docMk/>
            <pc:sldMk cId="864544056" sldId="280"/>
            <ac:picMk id="4" creationId="{4C4B7295-56B7-EF44-03DF-919555BF0F00}"/>
          </ac:picMkLst>
        </pc:picChg>
        <pc:picChg chg="add del mod">
          <ac:chgData name="Mrs Carroll" userId="S::nlcarrolll@glow.sch.uk::dfcdace2-8cff-442b-a5cd-2d2886f67959" providerId="AD" clId="Web-{1AF22C1F-73C9-23AB-A947-E85343E7788C}" dt="2022-05-25T09:31:39.774" v="64"/>
          <ac:picMkLst>
            <pc:docMk/>
            <pc:sldMk cId="864544056" sldId="280"/>
            <ac:picMk id="4" creationId="{C2768D63-2408-75ED-015F-BAC829828594}"/>
          </ac:picMkLst>
        </pc:picChg>
        <pc:picChg chg="add mod">
          <ac:chgData name="Mrs Carroll" userId="S::nlcarrolll@glow.sch.uk::dfcdace2-8cff-442b-a5cd-2d2886f67959" providerId="AD" clId="Web-{1AF22C1F-73C9-23AB-A947-E85343E7788C}" dt="2022-05-25T11:06:41.057" v="324" actId="1076"/>
          <ac:picMkLst>
            <pc:docMk/>
            <pc:sldMk cId="864544056" sldId="280"/>
            <ac:picMk id="5" creationId="{DD93E27D-DEE4-3EC1-534C-B2318CD66AB8}"/>
          </ac:picMkLst>
        </pc:picChg>
        <pc:picChg chg="add mod">
          <ac:chgData name="Mrs Carroll" userId="S::nlcarrolll@glow.sch.uk::dfcdace2-8cff-442b-a5cd-2d2886f67959" providerId="AD" clId="Web-{1AF22C1F-73C9-23AB-A947-E85343E7788C}" dt="2022-05-25T11:06:54.151" v="332" actId="14100"/>
          <ac:picMkLst>
            <pc:docMk/>
            <pc:sldMk cId="864544056" sldId="280"/>
            <ac:picMk id="7" creationId="{BC8C76B4-BD05-7694-A399-E79793273B9E}"/>
          </ac:picMkLst>
        </pc:picChg>
      </pc:sldChg>
      <pc:sldChg chg="add del">
        <pc:chgData name="Mrs Carroll" userId="S::nlcarrolll@glow.sch.uk::dfcdace2-8cff-442b-a5cd-2d2886f67959" providerId="AD" clId="Web-{1AF22C1F-73C9-23AB-A947-E85343E7788C}" dt="2022-05-25T09:23:05.619" v="55"/>
        <pc:sldMkLst>
          <pc:docMk/>
          <pc:sldMk cId="3142296819" sldId="280"/>
        </pc:sldMkLst>
      </pc:sldChg>
      <pc:sldChg chg="addSp delSp modSp add ord replId">
        <pc:chgData name="Mrs Carroll" userId="S::nlcarrolll@glow.sch.uk::dfcdace2-8cff-442b-a5cd-2d2886f67959" providerId="AD" clId="Web-{1AF22C1F-73C9-23AB-A947-E85343E7788C}" dt="2022-05-25T10:44:50.854" v="154"/>
        <pc:sldMkLst>
          <pc:docMk/>
          <pc:sldMk cId="3142130236" sldId="281"/>
        </pc:sldMkLst>
        <pc:spChg chg="add del mod">
          <ac:chgData name="Mrs Carroll" userId="S::nlcarrolll@glow.sch.uk::dfcdace2-8cff-442b-a5cd-2d2886f67959" providerId="AD" clId="Web-{1AF22C1F-73C9-23AB-A947-E85343E7788C}" dt="2022-05-25T10:36:42.290" v="109"/>
          <ac:spMkLst>
            <pc:docMk/>
            <pc:sldMk cId="3142130236" sldId="281"/>
            <ac:spMk id="2" creationId="{B2B59ECC-8B32-2973-CB84-8D70F162665E}"/>
          </ac:spMkLst>
        </pc:spChg>
        <pc:spChg chg="mod">
          <ac:chgData name="Mrs Carroll" userId="S::nlcarrolll@glow.sch.uk::dfcdace2-8cff-442b-a5cd-2d2886f67959" providerId="AD" clId="Web-{1AF22C1F-73C9-23AB-A947-E85343E7788C}" dt="2022-05-25T09:32:11.103" v="74" actId="1076"/>
          <ac:spMkLst>
            <pc:docMk/>
            <pc:sldMk cId="3142130236" sldId="281"/>
            <ac:spMk id="6" creationId="{5BD759DB-5A66-EA18-4545-A1885F255D69}"/>
          </ac:spMkLst>
        </pc:spChg>
        <pc:picChg chg="add mod">
          <ac:chgData name="Mrs Carroll" userId="S::nlcarrolll@glow.sch.uk::dfcdace2-8cff-442b-a5cd-2d2886f67959" providerId="AD" clId="Web-{1AF22C1F-73C9-23AB-A947-E85343E7788C}" dt="2022-05-25T10:39:13.342" v="123" actId="1076"/>
          <ac:picMkLst>
            <pc:docMk/>
            <pc:sldMk cId="3142130236" sldId="281"/>
            <ac:picMk id="3" creationId="{E0260A1B-0374-B6C4-886C-0C73EA56695B}"/>
          </ac:picMkLst>
        </pc:picChg>
        <pc:picChg chg="add mod">
          <ac:chgData name="Mrs Carroll" userId="S::nlcarrolll@glow.sch.uk::dfcdace2-8cff-442b-a5cd-2d2886f67959" providerId="AD" clId="Web-{1AF22C1F-73C9-23AB-A947-E85343E7788C}" dt="2022-05-25T10:40:35.814" v="145" actId="1076"/>
          <ac:picMkLst>
            <pc:docMk/>
            <pc:sldMk cId="3142130236" sldId="281"/>
            <ac:picMk id="4" creationId="{6A6108C2-6D70-BEC5-E5FC-C04B0FDCD68B}"/>
          </ac:picMkLst>
        </pc:picChg>
        <pc:picChg chg="add mod">
          <ac:chgData name="Mrs Carroll" userId="S::nlcarrolll@glow.sch.uk::dfcdace2-8cff-442b-a5cd-2d2886f67959" providerId="AD" clId="Web-{1AF22C1F-73C9-23AB-A947-E85343E7788C}" dt="2022-05-25T10:39:14.795" v="124" actId="1076"/>
          <ac:picMkLst>
            <pc:docMk/>
            <pc:sldMk cId="3142130236" sldId="281"/>
            <ac:picMk id="5" creationId="{089B6162-4FFC-9DEE-9BBF-24A3260A6FBF}"/>
          </ac:picMkLst>
        </pc:picChg>
        <pc:picChg chg="add mod">
          <ac:chgData name="Mrs Carroll" userId="S::nlcarrolll@glow.sch.uk::dfcdace2-8cff-442b-a5cd-2d2886f67959" providerId="AD" clId="Web-{1AF22C1F-73C9-23AB-A947-E85343E7788C}" dt="2022-05-25T10:40:38.095" v="146" actId="1076"/>
          <ac:picMkLst>
            <pc:docMk/>
            <pc:sldMk cId="3142130236" sldId="281"/>
            <ac:picMk id="7" creationId="{DFA38BFE-7FC5-316B-4811-CA371BD78CAE}"/>
          </ac:picMkLst>
        </pc:picChg>
        <pc:picChg chg="add mod">
          <ac:chgData name="Mrs Carroll" userId="S::nlcarrolll@glow.sch.uk::dfcdace2-8cff-442b-a5cd-2d2886f67959" providerId="AD" clId="Web-{1AF22C1F-73C9-23AB-A947-E85343E7788C}" dt="2022-05-25T10:40:32.188" v="143" actId="1076"/>
          <ac:picMkLst>
            <pc:docMk/>
            <pc:sldMk cId="3142130236" sldId="281"/>
            <ac:picMk id="8" creationId="{34868A16-842F-93C0-44DE-450FFA422A95}"/>
          </ac:picMkLst>
        </pc:picChg>
        <pc:picChg chg="add mod">
          <ac:chgData name="Mrs Carroll" userId="S::nlcarrolll@glow.sch.uk::dfcdace2-8cff-442b-a5cd-2d2886f67959" providerId="AD" clId="Web-{1AF22C1F-73C9-23AB-A947-E85343E7788C}" dt="2022-05-25T10:39:53.843" v="134" actId="14100"/>
          <ac:picMkLst>
            <pc:docMk/>
            <pc:sldMk cId="3142130236" sldId="281"/>
            <ac:picMk id="9" creationId="{FCC5681F-89FF-19DE-2348-F704BF9D76CD}"/>
          </ac:picMkLst>
        </pc:picChg>
        <pc:picChg chg="add mod">
          <ac:chgData name="Mrs Carroll" userId="S::nlcarrolll@glow.sch.uk::dfcdace2-8cff-442b-a5cd-2d2886f67959" providerId="AD" clId="Web-{1AF22C1F-73C9-23AB-A947-E85343E7788C}" dt="2022-05-25T10:40:39.751" v="147" actId="1076"/>
          <ac:picMkLst>
            <pc:docMk/>
            <pc:sldMk cId="3142130236" sldId="281"/>
            <ac:picMk id="10" creationId="{F56634BA-972E-AAC0-89A6-517B62125CD0}"/>
          </ac:picMkLst>
        </pc:picChg>
        <pc:picChg chg="add mod">
          <ac:chgData name="Mrs Carroll" userId="S::nlcarrolll@glow.sch.uk::dfcdace2-8cff-442b-a5cd-2d2886f67959" providerId="AD" clId="Web-{1AF22C1F-73C9-23AB-A947-E85343E7788C}" dt="2022-05-25T10:41:15.409" v="151" actId="1076"/>
          <ac:picMkLst>
            <pc:docMk/>
            <pc:sldMk cId="3142130236" sldId="281"/>
            <ac:picMk id="11" creationId="{2B2C0987-8D18-9A8D-3AF8-F4E6BED62574}"/>
          </ac:picMkLst>
        </pc:picChg>
      </pc:sldChg>
      <pc:sldChg chg="addSp modSp add ord replId">
        <pc:chgData name="Mrs Carroll" userId="S::nlcarrolll@glow.sch.uk::dfcdace2-8cff-442b-a5cd-2d2886f67959" providerId="AD" clId="Web-{1AF22C1F-73C9-23AB-A947-E85343E7788C}" dt="2022-05-25T10:55:37.940" v="279" actId="1076"/>
        <pc:sldMkLst>
          <pc:docMk/>
          <pc:sldMk cId="746179156" sldId="282"/>
        </pc:sldMkLst>
        <pc:spChg chg="mod">
          <ac:chgData name="Mrs Carroll" userId="S::nlcarrolll@glow.sch.uk::dfcdace2-8cff-442b-a5cd-2d2886f67959" providerId="AD" clId="Web-{1AF22C1F-73C9-23AB-A947-E85343E7788C}" dt="2022-05-25T09:32:28.181" v="78" actId="20577"/>
          <ac:spMkLst>
            <pc:docMk/>
            <pc:sldMk cId="746179156" sldId="282"/>
            <ac:spMk id="6" creationId="{5BD759DB-5A66-EA18-4545-A1885F255D69}"/>
          </ac:spMkLst>
        </pc:spChg>
        <pc:picChg chg="add mod">
          <ac:chgData name="Mrs Carroll" userId="S::nlcarrolll@glow.sch.uk::dfcdace2-8cff-442b-a5cd-2d2886f67959" providerId="AD" clId="Web-{1AF22C1F-73C9-23AB-A947-E85343E7788C}" dt="2022-05-25T10:54:56.251" v="267" actId="1076"/>
          <ac:picMkLst>
            <pc:docMk/>
            <pc:sldMk cId="746179156" sldId="282"/>
            <ac:picMk id="2" creationId="{FA0080A0-5127-A9F2-2128-BAC1BAC5DB41}"/>
          </ac:picMkLst>
        </pc:picChg>
        <pc:picChg chg="add mod">
          <ac:chgData name="Mrs Carroll" userId="S::nlcarrolll@glow.sch.uk::dfcdace2-8cff-442b-a5cd-2d2886f67959" providerId="AD" clId="Web-{1AF22C1F-73C9-23AB-A947-E85343E7788C}" dt="2022-05-25T10:55:02.908" v="270" actId="1076"/>
          <ac:picMkLst>
            <pc:docMk/>
            <pc:sldMk cId="746179156" sldId="282"/>
            <ac:picMk id="3" creationId="{1B3D56EC-8E80-6C97-CD9E-FCC82D1F7E2F}"/>
          </ac:picMkLst>
        </pc:picChg>
        <pc:picChg chg="add mod">
          <ac:chgData name="Mrs Carroll" userId="S::nlcarrolll@glow.sch.uk::dfcdace2-8cff-442b-a5cd-2d2886f67959" providerId="AD" clId="Web-{1AF22C1F-73C9-23AB-A947-E85343E7788C}" dt="2022-05-25T10:54:53.173" v="266" actId="1076"/>
          <ac:picMkLst>
            <pc:docMk/>
            <pc:sldMk cId="746179156" sldId="282"/>
            <ac:picMk id="4" creationId="{88178ACC-708D-E04E-BDE4-A89B8BBE1E96}"/>
          </ac:picMkLst>
        </pc:picChg>
        <pc:picChg chg="add mod">
          <ac:chgData name="Mrs Carroll" userId="S::nlcarrolll@glow.sch.uk::dfcdace2-8cff-442b-a5cd-2d2886f67959" providerId="AD" clId="Web-{1AF22C1F-73C9-23AB-A947-E85343E7788C}" dt="2022-05-25T10:55:10.736" v="275" actId="1076"/>
          <ac:picMkLst>
            <pc:docMk/>
            <pc:sldMk cId="746179156" sldId="282"/>
            <ac:picMk id="5" creationId="{01F7E16E-02DB-1FCA-693F-D1A314EB13A5}"/>
          </ac:picMkLst>
        </pc:picChg>
        <pc:picChg chg="add mod">
          <ac:chgData name="Mrs Carroll" userId="S::nlcarrolll@glow.sch.uk::dfcdace2-8cff-442b-a5cd-2d2886f67959" providerId="AD" clId="Web-{1AF22C1F-73C9-23AB-A947-E85343E7788C}" dt="2022-05-25T10:55:03.892" v="271" actId="1076"/>
          <ac:picMkLst>
            <pc:docMk/>
            <pc:sldMk cId="746179156" sldId="282"/>
            <ac:picMk id="7" creationId="{20152125-9B08-6C86-90F5-B5A334C86C2B}"/>
          </ac:picMkLst>
        </pc:picChg>
        <pc:picChg chg="add mod">
          <ac:chgData name="Mrs Carroll" userId="S::nlcarrolll@glow.sch.uk::dfcdace2-8cff-442b-a5cd-2d2886f67959" providerId="AD" clId="Web-{1AF22C1F-73C9-23AB-A947-E85343E7788C}" dt="2022-05-25T10:55:08.564" v="274" actId="1076"/>
          <ac:picMkLst>
            <pc:docMk/>
            <pc:sldMk cId="746179156" sldId="282"/>
            <ac:picMk id="8" creationId="{85CB40CB-AEF7-A4A0-5EC1-EE158B2BBC16}"/>
          </ac:picMkLst>
        </pc:picChg>
        <pc:picChg chg="add mod">
          <ac:chgData name="Mrs Carroll" userId="S::nlcarrolll@glow.sch.uk::dfcdace2-8cff-442b-a5cd-2d2886f67959" providerId="AD" clId="Web-{1AF22C1F-73C9-23AB-A947-E85343E7788C}" dt="2022-05-25T10:55:37.940" v="279" actId="1076"/>
          <ac:picMkLst>
            <pc:docMk/>
            <pc:sldMk cId="746179156" sldId="282"/>
            <ac:picMk id="9" creationId="{33420B13-7032-E05E-855E-76EC1DC0891C}"/>
          </ac:picMkLst>
        </pc:picChg>
      </pc:sldChg>
      <pc:sldChg chg="addSp modSp add ord replId">
        <pc:chgData name="Mrs Carroll" userId="S::nlcarrolll@glow.sch.uk::dfcdace2-8cff-442b-a5cd-2d2886f67959" providerId="AD" clId="Web-{1AF22C1F-73C9-23AB-A947-E85343E7788C}" dt="2022-05-25T10:58:12.508" v="288" actId="1076"/>
        <pc:sldMkLst>
          <pc:docMk/>
          <pc:sldMk cId="3501384273" sldId="283"/>
        </pc:sldMkLst>
        <pc:spChg chg="mod">
          <ac:chgData name="Mrs Carroll" userId="S::nlcarrolll@glow.sch.uk::dfcdace2-8cff-442b-a5cd-2d2886f67959" providerId="AD" clId="Web-{1AF22C1F-73C9-23AB-A947-E85343E7788C}" dt="2022-05-25T09:32:52.619" v="85" actId="20577"/>
          <ac:spMkLst>
            <pc:docMk/>
            <pc:sldMk cId="3501384273" sldId="283"/>
            <ac:spMk id="6" creationId="{5BD759DB-5A66-EA18-4545-A1885F255D69}"/>
          </ac:spMkLst>
        </pc:spChg>
        <pc:picChg chg="add mod">
          <ac:chgData name="Mrs Carroll" userId="S::nlcarrolll@glow.sch.uk::dfcdace2-8cff-442b-a5cd-2d2886f67959" providerId="AD" clId="Web-{1AF22C1F-73C9-23AB-A947-E85343E7788C}" dt="2022-05-25T10:58:12.508" v="288" actId="1076"/>
          <ac:picMkLst>
            <pc:docMk/>
            <pc:sldMk cId="3501384273" sldId="283"/>
            <ac:picMk id="2" creationId="{7C66EA10-3C7E-F670-C89B-388B84F8BD98}"/>
          </ac:picMkLst>
        </pc:picChg>
        <pc:picChg chg="add mod">
          <ac:chgData name="Mrs Carroll" userId="S::nlcarrolll@glow.sch.uk::dfcdace2-8cff-442b-a5cd-2d2886f67959" providerId="AD" clId="Web-{1AF22C1F-73C9-23AB-A947-E85343E7788C}" dt="2022-05-25T10:57:35.382" v="285" actId="1076"/>
          <ac:picMkLst>
            <pc:docMk/>
            <pc:sldMk cId="3501384273" sldId="283"/>
            <ac:picMk id="3" creationId="{A7DAAAF3-B21C-34AC-C1DF-ED907A4218EE}"/>
          </ac:picMkLst>
        </pc:picChg>
        <pc:picChg chg="add mod">
          <ac:chgData name="Mrs Carroll" userId="S::nlcarrolll@glow.sch.uk::dfcdace2-8cff-442b-a5cd-2d2886f67959" providerId="AD" clId="Web-{1AF22C1F-73C9-23AB-A947-E85343E7788C}" dt="2022-05-25T10:58:10.742" v="287" actId="1076"/>
          <ac:picMkLst>
            <pc:docMk/>
            <pc:sldMk cId="3501384273" sldId="283"/>
            <ac:picMk id="4" creationId="{A8F93805-8380-2911-E94E-FBDD829EA279}"/>
          </ac:picMkLst>
        </pc:picChg>
      </pc:sldChg>
      <pc:sldChg chg="modSp add del replId">
        <pc:chgData name="Mrs Carroll" userId="S::nlcarrolll@glow.sch.uk::dfcdace2-8cff-442b-a5cd-2d2886f67959" providerId="AD" clId="Web-{1AF22C1F-73C9-23AB-A947-E85343E7788C}" dt="2022-05-25T10:49:07.363" v="158"/>
        <pc:sldMkLst>
          <pc:docMk/>
          <pc:sldMk cId="3804276203" sldId="284"/>
        </pc:sldMkLst>
        <pc:spChg chg="mod">
          <ac:chgData name="Mrs Carroll" userId="S::nlcarrolll@glow.sch.uk::dfcdace2-8cff-442b-a5cd-2d2886f67959" providerId="AD" clId="Web-{1AF22C1F-73C9-23AB-A947-E85343E7788C}" dt="2022-05-25T09:35:43.593" v="104" actId="20577"/>
          <ac:spMkLst>
            <pc:docMk/>
            <pc:sldMk cId="3804276203" sldId="284"/>
            <ac:spMk id="10" creationId="{9FC82962-4B11-4BFA-ACB8-06B53EBC85D8}"/>
          </ac:spMkLst>
        </pc:spChg>
        <pc:picChg chg="mod">
          <ac:chgData name="Mrs Carroll" userId="S::nlcarrolll@glow.sch.uk::dfcdace2-8cff-442b-a5cd-2d2886f67959" providerId="AD" clId="Web-{1AF22C1F-73C9-23AB-A947-E85343E7788C}" dt="2022-05-25T09:36:00.015" v="106" actId="1076"/>
          <ac:picMkLst>
            <pc:docMk/>
            <pc:sldMk cId="3804276203" sldId="284"/>
            <ac:picMk id="7" creationId="{12F4F8CF-BCC7-6A2B-9E0E-D1EB2968BBB2}"/>
          </ac:picMkLst>
        </pc:picChg>
        <pc:picChg chg="mod">
          <ac:chgData name="Mrs Carroll" userId="S::nlcarrolll@glow.sch.uk::dfcdace2-8cff-442b-a5cd-2d2886f67959" providerId="AD" clId="Web-{1AF22C1F-73C9-23AB-A947-E85343E7788C}" dt="2022-05-25T09:35:58.609" v="105" actId="1076"/>
          <ac:picMkLst>
            <pc:docMk/>
            <pc:sldMk cId="3804276203" sldId="284"/>
            <ac:picMk id="9" creationId="{B3AAE7DE-435E-B4F8-4160-B6AEA98595ED}"/>
          </ac:picMkLst>
        </pc:picChg>
      </pc:sldChg>
      <pc:sldChg chg="modSp add del ord replId">
        <pc:chgData name="Mrs Carroll" userId="S::nlcarrolll@glow.sch.uk::dfcdace2-8cff-442b-a5cd-2d2886f67959" providerId="AD" clId="Web-{1AF22C1F-73C9-23AB-A947-E85343E7788C}" dt="2022-05-25T10:48:58.144" v="157"/>
        <pc:sldMkLst>
          <pc:docMk/>
          <pc:sldMk cId="1144275734" sldId="285"/>
        </pc:sldMkLst>
        <pc:spChg chg="mod">
          <ac:chgData name="Mrs Carroll" userId="S::nlcarrolll@glow.sch.uk::dfcdace2-8cff-442b-a5cd-2d2886f67959" providerId="AD" clId="Web-{1AF22C1F-73C9-23AB-A947-E85343E7788C}" dt="2022-05-25T10:44:55.010" v="156" actId="20577"/>
          <ac:spMkLst>
            <pc:docMk/>
            <pc:sldMk cId="1144275734" sldId="285"/>
            <ac:spMk id="6" creationId="{5BD759DB-5A66-EA18-4545-A1885F255D6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5/31/2022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pngimg.com/png/31066-science-transparent-pictur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4.png"/><Relationship Id="rId7" Type="http://schemas.openxmlformats.org/officeDocument/2006/relationships/image" Target="../media/image3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283D2-1D8C-40C5-AA6A-06AFB09A2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2128" y="-1811"/>
            <a:ext cx="8791575" cy="1200396"/>
          </a:xfrm>
        </p:spPr>
        <p:txBody>
          <a:bodyPr/>
          <a:lstStyle/>
          <a:p>
            <a:r>
              <a:rPr lang="en-GB">
                <a:latin typeface="Sassoon Infant Std" panose="020B0503020103030203" pitchFamily="34" charset="0"/>
              </a:rPr>
              <a:t>Computing Science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09E457-603B-40BD-A235-B6776301F7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62167" y="598406"/>
            <a:ext cx="2950285" cy="1655762"/>
          </a:xfrm>
        </p:spPr>
        <p:txBody>
          <a:bodyPr/>
          <a:lstStyle/>
          <a:p>
            <a:r>
              <a:rPr lang="en-GB">
                <a:latin typeface="Sassoon Infant Std" panose="020B0503020103030203" pitchFamily="34" charset="0"/>
              </a:rPr>
              <a:t>Dykehead Primary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D33A93-26E0-4491-A576-95E068B1B7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417257" y="1428608"/>
            <a:ext cx="8446416" cy="480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73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B5BD1B9-E370-41AE-8071-3169584FF816}"/>
              </a:ext>
            </a:extLst>
          </p:cNvPr>
          <p:cNvSpPr txBox="1"/>
          <p:nvPr/>
        </p:nvSpPr>
        <p:spPr>
          <a:xfrm>
            <a:off x="1973755" y="762469"/>
            <a:ext cx="10324494" cy="49859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b="1">
                <a:latin typeface="Sassoon Infant Std"/>
              </a:rPr>
              <a:t>Learning Intention:</a:t>
            </a:r>
            <a:endParaRPr lang="en-GB" sz="3200" b="1">
              <a:latin typeface="Sassoon Infant Std" panose="020B0503020103030203" pitchFamily="34" charset="0"/>
            </a:endParaRPr>
          </a:p>
          <a:p>
            <a:r>
              <a:rPr lang="en-GB" sz="3200" b="1">
                <a:latin typeface="Sassoon Infant Std"/>
                <a:ea typeface="+mn-lt"/>
                <a:cs typeface="+mn-lt"/>
              </a:rPr>
              <a:t>Follow</a:t>
            </a:r>
            <a:r>
              <a:rPr lang="en-GB" sz="3200">
                <a:latin typeface="Sassoon Infant Std"/>
                <a:ea typeface="+mn-lt"/>
                <a:cs typeface="+mn-lt"/>
              </a:rPr>
              <a:t> and </a:t>
            </a:r>
            <a:r>
              <a:rPr lang="en-GB" sz="3200" b="1">
                <a:latin typeface="Sassoon Infant Std"/>
                <a:ea typeface="+mn-lt"/>
                <a:cs typeface="+mn-lt"/>
              </a:rPr>
              <a:t>provide</a:t>
            </a:r>
            <a:r>
              <a:rPr lang="en-GB" sz="3200">
                <a:latin typeface="Sassoon Infant Std"/>
                <a:ea typeface="+mn-lt"/>
                <a:cs typeface="+mn-lt"/>
              </a:rPr>
              <a:t> a sequence of directional instructions.</a:t>
            </a:r>
            <a:endParaRPr lang="en-GB"/>
          </a:p>
          <a:p>
            <a:endParaRPr lang="en-GB" sz="3000">
              <a:latin typeface="Sassoon Infant Std"/>
            </a:endParaRPr>
          </a:p>
          <a:p>
            <a:r>
              <a:rPr lang="en-GB" sz="3200" b="1">
                <a:latin typeface="Sassoon Infant Std"/>
              </a:rPr>
              <a:t>Success Criteria: </a:t>
            </a:r>
            <a:endParaRPr lang="en-US" sz="3200">
              <a:ea typeface="+mn-lt"/>
              <a:cs typeface="+mn-lt"/>
            </a:endParaRPr>
          </a:p>
          <a:p>
            <a:pPr marL="457200" indent="-457200">
              <a:buFont typeface="Arial,Sans-Serif"/>
              <a:buChar char="•"/>
            </a:pPr>
            <a:r>
              <a:rPr lang="en-GB" sz="3200">
                <a:latin typeface="Sassoon Infant Std"/>
                <a:ea typeface="+mn-lt"/>
                <a:cs typeface="+mn-lt"/>
              </a:rPr>
              <a:t>I can understand simple directional language.</a:t>
            </a:r>
          </a:p>
          <a:p>
            <a:pPr marL="457200" indent="-457200">
              <a:buFont typeface="Arial,Sans-Serif"/>
              <a:buChar char="•"/>
            </a:pPr>
            <a:r>
              <a:rPr lang="en-GB" sz="3200">
                <a:latin typeface="Sassoon Infant Std"/>
                <a:ea typeface="+mn-lt"/>
                <a:cs typeface="+mn-lt"/>
              </a:rPr>
              <a:t>I can follow simple directional language.</a:t>
            </a:r>
          </a:p>
          <a:p>
            <a:pPr marL="457200" indent="-457200">
              <a:buFont typeface="Arial,Sans-Serif"/>
              <a:buChar char="•"/>
            </a:pPr>
            <a:r>
              <a:rPr lang="en-GB" sz="3200">
                <a:latin typeface="Sassoon Infant Std"/>
                <a:ea typeface="+mn-lt"/>
                <a:cs typeface="+mn-lt"/>
              </a:rPr>
              <a:t>I can tell someone where to go using directional language.</a:t>
            </a:r>
            <a:endParaRPr lang="en-GB">
              <a:latin typeface="Sassoon Infant Std"/>
            </a:endParaRPr>
          </a:p>
          <a:p>
            <a:pPr marL="457200" indent="-457200">
              <a:buFont typeface="Arial,Sans-Serif"/>
              <a:buChar char="•"/>
            </a:pPr>
            <a:r>
              <a:rPr lang="en-GB" sz="3200">
                <a:latin typeface="Sassoon Infant Std"/>
                <a:ea typeface="+mn-lt"/>
                <a:cs typeface="+mn-lt"/>
              </a:rPr>
              <a:t>I can programme a </a:t>
            </a:r>
            <a:r>
              <a:rPr lang="en-GB" sz="3200" err="1">
                <a:latin typeface="Sassoon Infant Std"/>
                <a:ea typeface="+mn-lt"/>
                <a:cs typeface="+mn-lt"/>
              </a:rPr>
              <a:t>BeeBot</a:t>
            </a:r>
            <a:r>
              <a:rPr lang="en-GB" sz="3200">
                <a:latin typeface="Sassoon Infant Std"/>
                <a:ea typeface="+mn-lt"/>
                <a:cs typeface="+mn-lt"/>
              </a:rPr>
              <a:t> using directional instructions.</a:t>
            </a:r>
          </a:p>
          <a:p>
            <a:pPr marL="457200" indent="-457200">
              <a:buFont typeface="Arial,Sans-Serif"/>
              <a:buChar char="•"/>
            </a:pPr>
            <a:r>
              <a:rPr lang="en-GB" sz="3200">
                <a:latin typeface="Sassoon Infant Std"/>
                <a:ea typeface="+mn-lt"/>
                <a:cs typeface="+mn-lt"/>
              </a:rPr>
              <a:t>I can identify a problem and debug.</a:t>
            </a:r>
            <a:endParaRPr lang="en-GB" sz="3200">
              <a:latin typeface="Sassoon Infant Std"/>
            </a:endParaRPr>
          </a:p>
          <a:p>
            <a:endParaRPr lang="en-GB" sz="3200">
              <a:latin typeface="Sassoon Infant Std" panose="020B0503020103030203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FC82962-4B11-4BFA-ACB8-06B53EBC85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9456" y="0"/>
            <a:ext cx="6166931" cy="899889"/>
          </a:xfrm>
        </p:spPr>
        <p:txBody>
          <a:bodyPr>
            <a:normAutofit/>
          </a:bodyPr>
          <a:lstStyle/>
          <a:p>
            <a:r>
              <a:rPr lang="en-GB">
                <a:latin typeface="Sassoon Infant Std"/>
              </a:rPr>
              <a:t>Session four </a:t>
            </a:r>
            <a:endParaRPr lang="en-GB" sz="1800">
              <a:latin typeface="Sassoon Infant Std"/>
            </a:endParaRPr>
          </a:p>
        </p:txBody>
      </p:sp>
      <p:pic>
        <p:nvPicPr>
          <p:cNvPr id="2" name="Picture 2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A84EDFD1-3FBD-63EA-63B0-75CFE6CAD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736" y="5540054"/>
            <a:ext cx="1811867" cy="97582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965427E-915A-7E93-014A-36DCB344E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975" y="5570043"/>
            <a:ext cx="2743200" cy="965092"/>
          </a:xfrm>
          <a:prstGeom prst="rect">
            <a:avLst/>
          </a:prstGeom>
        </p:spPr>
      </p:pic>
      <p:pic>
        <p:nvPicPr>
          <p:cNvPr id="4" name="Picture 5" descr="Shape&#10;&#10;Description automatically generated">
            <a:extLst>
              <a:ext uri="{FF2B5EF4-FFF2-40B4-BE49-F238E27FC236}">
                <a16:creationId xmlns:a16="http://schemas.microsoft.com/office/drawing/2014/main" id="{D5DC2CEE-D8FD-9E03-B794-F3B0C07F7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5343" y="5524500"/>
            <a:ext cx="2107407" cy="976313"/>
          </a:xfrm>
          <a:prstGeom prst="rect">
            <a:avLst/>
          </a:prstGeom>
        </p:spPr>
      </p:pic>
      <p:pic>
        <p:nvPicPr>
          <p:cNvPr id="6" name="Picture 6" descr="A picture containing text, clipart, businesscard&#10;&#10;Description automatically generated">
            <a:extLst>
              <a:ext uri="{FF2B5EF4-FFF2-40B4-BE49-F238E27FC236}">
                <a16:creationId xmlns:a16="http://schemas.microsoft.com/office/drawing/2014/main" id="{C82B4763-FBDC-42FE-DB35-FA0AABEA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0125" y="5538787"/>
            <a:ext cx="1524001" cy="1031082"/>
          </a:xfrm>
          <a:prstGeom prst="rect">
            <a:avLst/>
          </a:prstGeom>
        </p:spPr>
      </p:pic>
      <p:pic>
        <p:nvPicPr>
          <p:cNvPr id="7" name="Picture 7" descr="Shape, square&#10;&#10;Description automatically generated">
            <a:extLst>
              <a:ext uri="{FF2B5EF4-FFF2-40B4-BE49-F238E27FC236}">
                <a16:creationId xmlns:a16="http://schemas.microsoft.com/office/drawing/2014/main" id="{7701374B-C169-614B-562A-8C2CE0D91B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975" y="5533497"/>
            <a:ext cx="1173957" cy="1042988"/>
          </a:xfrm>
          <a:prstGeom prst="rect">
            <a:avLst/>
          </a:prstGeom>
        </p:spPr>
      </p:pic>
      <p:pic>
        <p:nvPicPr>
          <p:cNvPr id="8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CA96742-78A8-2DA9-844B-C4C39835CF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0868" y="5557837"/>
            <a:ext cx="1112044" cy="992982"/>
          </a:xfrm>
          <a:prstGeom prst="rect">
            <a:avLst/>
          </a:prstGeom>
        </p:spPr>
      </p:pic>
      <p:pic>
        <p:nvPicPr>
          <p:cNvPr id="11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E911647-134A-6206-A5FE-588D806508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650" y="3714004"/>
            <a:ext cx="1589617" cy="848159"/>
          </a:xfrm>
          <a:prstGeom prst="rect">
            <a:avLst/>
          </a:prstGeom>
        </p:spPr>
      </p:pic>
      <p:pic>
        <p:nvPicPr>
          <p:cNvPr id="12" name="Picture 12" descr="Icon&#10;&#10;Description automatically generated">
            <a:extLst>
              <a:ext uri="{FF2B5EF4-FFF2-40B4-BE49-F238E27FC236}">
                <a16:creationId xmlns:a16="http://schemas.microsoft.com/office/drawing/2014/main" id="{72F21D0E-8DEB-79B2-3DB2-3BA5464998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388" y="4684713"/>
            <a:ext cx="180022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70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EC93BE9-9F44-F59E-9796-E080850C8EAA}"/>
              </a:ext>
            </a:extLst>
          </p:cNvPr>
          <p:cNvSpPr txBox="1">
            <a:spLocks/>
          </p:cNvSpPr>
          <p:nvPr/>
        </p:nvSpPr>
        <p:spPr>
          <a:xfrm>
            <a:off x="3135931" y="346457"/>
            <a:ext cx="6335932" cy="99003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/>
              <a:t>Directional language</a:t>
            </a:r>
            <a:endParaRPr lang="en-US"/>
          </a:p>
        </p:txBody>
      </p:sp>
      <p:pic>
        <p:nvPicPr>
          <p:cNvPr id="4" name="Graphic 5" descr="Arrow Up with solid fill">
            <a:extLst>
              <a:ext uri="{FF2B5EF4-FFF2-40B4-BE49-F238E27FC236}">
                <a16:creationId xmlns:a16="http://schemas.microsoft.com/office/drawing/2014/main" id="{2620B50A-2BB5-E142-52CF-1276D0176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3081" y="1447800"/>
            <a:ext cx="1426368" cy="1438274"/>
          </a:xfrm>
          <a:prstGeom prst="rect">
            <a:avLst/>
          </a:prstGeom>
        </p:spPr>
      </p:pic>
      <p:pic>
        <p:nvPicPr>
          <p:cNvPr id="6" name="Graphic 6" descr="Line arrow: Straight with solid fill">
            <a:extLst>
              <a:ext uri="{FF2B5EF4-FFF2-40B4-BE49-F238E27FC236}">
                <a16:creationId xmlns:a16="http://schemas.microsoft.com/office/drawing/2014/main" id="{050ABE93-D4B2-7835-8E9C-E86C607343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36143" y="3055144"/>
            <a:ext cx="1438274" cy="1438274"/>
          </a:xfrm>
          <a:prstGeom prst="rect">
            <a:avLst/>
          </a:prstGeom>
        </p:spPr>
      </p:pic>
      <p:pic>
        <p:nvPicPr>
          <p:cNvPr id="7" name="Graphic 7" descr="Back with solid fill">
            <a:extLst>
              <a:ext uri="{FF2B5EF4-FFF2-40B4-BE49-F238E27FC236}">
                <a16:creationId xmlns:a16="http://schemas.microsoft.com/office/drawing/2014/main" id="{055FCA4C-329B-5F50-4980-6A93C7B117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84519" y="2888456"/>
            <a:ext cx="1438274" cy="1438274"/>
          </a:xfrm>
          <a:prstGeom prst="rect">
            <a:avLst/>
          </a:prstGeom>
        </p:spPr>
      </p:pic>
      <p:pic>
        <p:nvPicPr>
          <p:cNvPr id="8" name="Graphic 8" descr="Back with solid fill">
            <a:extLst>
              <a:ext uri="{FF2B5EF4-FFF2-40B4-BE49-F238E27FC236}">
                <a16:creationId xmlns:a16="http://schemas.microsoft.com/office/drawing/2014/main" id="{CE8BD5B7-85B2-9689-4350-BF1C149F06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21581" y="2971800"/>
            <a:ext cx="1438274" cy="1438274"/>
          </a:xfrm>
          <a:prstGeom prst="rect">
            <a:avLst/>
          </a:prstGeom>
        </p:spPr>
      </p:pic>
      <p:pic>
        <p:nvPicPr>
          <p:cNvPr id="9" name="Graphic 6" descr="Line arrow: Straight with solid fill">
            <a:extLst>
              <a:ext uri="{FF2B5EF4-FFF2-40B4-BE49-F238E27FC236}">
                <a16:creationId xmlns:a16="http://schemas.microsoft.com/office/drawing/2014/main" id="{C452A8D4-AE68-583C-4784-60B997C035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7571580" y="3056466"/>
            <a:ext cx="1438274" cy="1438274"/>
          </a:xfrm>
          <a:prstGeom prst="rect">
            <a:avLst/>
          </a:prstGeom>
        </p:spPr>
      </p:pic>
      <p:pic>
        <p:nvPicPr>
          <p:cNvPr id="10" name="Graphic 5" descr="Arrow Up with solid fill">
            <a:extLst>
              <a:ext uri="{FF2B5EF4-FFF2-40B4-BE49-F238E27FC236}">
                <a16:creationId xmlns:a16="http://schemas.microsoft.com/office/drawing/2014/main" id="{8D3C5764-46F3-CA06-586F-A69C1B92B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603081" y="4602956"/>
            <a:ext cx="1426368" cy="14382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139437-DA91-9A56-2D7E-1D11DA88258C}"/>
              </a:ext>
            </a:extLst>
          </p:cNvPr>
          <p:cNvSpPr txBox="1"/>
          <p:nvPr/>
        </p:nvSpPr>
        <p:spPr>
          <a:xfrm>
            <a:off x="1009650" y="2523067"/>
            <a:ext cx="143086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Sassoon Infant Std"/>
              </a:rPr>
              <a:t>Turn left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F189B3-5FCA-7076-4825-275388413BEF}"/>
              </a:ext>
            </a:extLst>
          </p:cNvPr>
          <p:cNvSpPr txBox="1"/>
          <p:nvPr/>
        </p:nvSpPr>
        <p:spPr>
          <a:xfrm>
            <a:off x="9656233" y="2523066"/>
            <a:ext cx="143086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Sassoon Infant Std"/>
              </a:rPr>
              <a:t>Turn right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83BD8A-65CB-46E0-A171-0B9EF1D8A69B}"/>
              </a:ext>
            </a:extLst>
          </p:cNvPr>
          <p:cNvSpPr txBox="1"/>
          <p:nvPr/>
        </p:nvSpPr>
        <p:spPr>
          <a:xfrm>
            <a:off x="5486400" y="2893483"/>
            <a:ext cx="228811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Sassoon Infant Std"/>
              </a:rPr>
              <a:t>Move forward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0ABB1F-A9E2-2A4F-91C5-66E2CE20CCFD}"/>
              </a:ext>
            </a:extLst>
          </p:cNvPr>
          <p:cNvSpPr txBox="1"/>
          <p:nvPr/>
        </p:nvSpPr>
        <p:spPr>
          <a:xfrm>
            <a:off x="5422899" y="6036732"/>
            <a:ext cx="255269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Sassoon Infant Std"/>
              </a:rPr>
              <a:t>Move backwards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5220B0-88BB-51F1-8107-8ABB9EF83BF9}"/>
              </a:ext>
            </a:extLst>
          </p:cNvPr>
          <p:cNvSpPr txBox="1"/>
          <p:nvPr/>
        </p:nvSpPr>
        <p:spPr>
          <a:xfrm>
            <a:off x="3517900" y="4099983"/>
            <a:ext cx="143086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Sassoon Infant Std"/>
              </a:rPr>
              <a:t>Move left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6B6EFD-C54D-0410-D331-A604CA0CAC85}"/>
              </a:ext>
            </a:extLst>
          </p:cNvPr>
          <p:cNvSpPr txBox="1"/>
          <p:nvPr/>
        </p:nvSpPr>
        <p:spPr>
          <a:xfrm>
            <a:off x="7423150" y="4142317"/>
            <a:ext cx="199178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Sassoon Infant Std"/>
              </a:rPr>
              <a:t>Move right</a:t>
            </a:r>
          </a:p>
        </p:txBody>
      </p:sp>
      <p:pic>
        <p:nvPicPr>
          <p:cNvPr id="3" name="Graphic 16" descr="Map compass with solid fill">
            <a:extLst>
              <a:ext uri="{FF2B5EF4-FFF2-40B4-BE49-F238E27FC236}">
                <a16:creationId xmlns:a16="http://schemas.microsoft.com/office/drawing/2014/main" id="{2D9084D6-B961-3865-3955-A826FD644F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50467" y="34163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88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BD759DB-5A66-EA18-4545-A1885F255D69}"/>
              </a:ext>
            </a:extLst>
          </p:cNvPr>
          <p:cNvSpPr txBox="1">
            <a:spLocks/>
          </p:cNvSpPr>
          <p:nvPr/>
        </p:nvSpPr>
        <p:spPr>
          <a:xfrm>
            <a:off x="4335206" y="211667"/>
            <a:ext cx="6166931" cy="1200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Sassoon Infant Std"/>
              </a:rPr>
              <a:t>Session FOUR</a:t>
            </a:r>
            <a:endParaRPr lang="en-GB" sz="1800">
              <a:latin typeface="Sassoon Infant Std"/>
            </a:endParaRPr>
          </a:p>
        </p:txBody>
      </p:sp>
      <p:pic>
        <p:nvPicPr>
          <p:cNvPr id="2" name="Picture 2" descr="A picture containing text, person, indoor, group&#10;&#10;Description automatically generated">
            <a:extLst>
              <a:ext uri="{FF2B5EF4-FFF2-40B4-BE49-F238E27FC236}">
                <a16:creationId xmlns:a16="http://schemas.microsoft.com/office/drawing/2014/main" id="{7C66EA10-3C7E-F670-C89B-388B84F8B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275" y="1605076"/>
            <a:ext cx="3338512" cy="4314596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7DAAAF3-B21C-34AC-C1DF-ED907A421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975265"/>
            <a:ext cx="3588543" cy="346706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8F93805-8380-2911-E94E-FBDD829EA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6306" y="1773682"/>
            <a:ext cx="2743200" cy="407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84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B5BD1B9-E370-41AE-8071-3169584FF816}"/>
              </a:ext>
            </a:extLst>
          </p:cNvPr>
          <p:cNvSpPr txBox="1"/>
          <p:nvPr/>
        </p:nvSpPr>
        <p:spPr>
          <a:xfrm>
            <a:off x="1860466" y="1525575"/>
            <a:ext cx="1123675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latin typeface="Sassoon Infant Std" panose="020B0503020103030203" pitchFamily="34" charset="0"/>
              </a:rPr>
              <a:t>Learning Intention:</a:t>
            </a:r>
          </a:p>
          <a:p>
            <a:r>
              <a:rPr lang="en-GB" sz="3200">
                <a:latin typeface="Sassoon Infant Std" panose="020B0503020103030203" pitchFamily="34" charset="0"/>
              </a:rPr>
              <a:t>Create an algorithm.</a:t>
            </a:r>
          </a:p>
          <a:p>
            <a:endParaRPr lang="en-GB" sz="3200">
              <a:latin typeface="Sassoon Infant Std" panose="020B0503020103030203" pitchFamily="34" charset="0"/>
            </a:endParaRPr>
          </a:p>
          <a:p>
            <a:r>
              <a:rPr lang="en-GB" sz="3200" b="1">
                <a:latin typeface="Sassoon Infant Std" panose="020B0503020103030203" pitchFamily="34" charset="0"/>
              </a:rPr>
              <a:t>Success Criteria: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>
                <a:latin typeface="Sassoon Infant Std" panose="020B0503020103030203" pitchFamily="34" charset="0"/>
              </a:rPr>
              <a:t>I can follow the main steps in an everyday task/song/dance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>
                <a:latin typeface="Sassoon Infant Std" panose="020B0503020103030203" pitchFamily="34" charset="0"/>
              </a:rPr>
              <a:t>I can identify the main steps in an everyday task/song/dance.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>
                <a:latin typeface="Sassoon Infant Std" panose="020B0503020103030203" pitchFamily="34" charset="0"/>
              </a:rPr>
              <a:t>I can identify repetition.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>
                <a:latin typeface="Sassoon Infant Std" panose="020B0503020103030203" pitchFamily="34" charset="0"/>
              </a:rPr>
              <a:t>I can sequence the main steps in an everyday task/song/dance.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>
                <a:latin typeface="Sassoon Infant Std" panose="020B0503020103030203" pitchFamily="34" charset="0"/>
              </a:rPr>
              <a:t>I can check and if required, debug my algorithm.</a:t>
            </a:r>
            <a:endParaRPr lang="en-GB" sz="3000">
              <a:latin typeface="Sassoon Infant Std" panose="020B050302010303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>
              <a:latin typeface="Sassoon Infant Std" panose="020B0503020103030203" pitchFamily="34" charset="0"/>
            </a:endParaRPr>
          </a:p>
          <a:p>
            <a:endParaRPr lang="en-GB" sz="3200">
              <a:latin typeface="Sassoon Infant Std" panose="020B0503020103030203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FC82962-4B11-4BFA-ACB8-06B53EBC85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95039" y="0"/>
            <a:ext cx="4420681" cy="1200396"/>
          </a:xfrm>
        </p:spPr>
        <p:txBody>
          <a:bodyPr/>
          <a:lstStyle/>
          <a:p>
            <a:r>
              <a:rPr lang="en-GB">
                <a:latin typeface="Sassoon Infant Std" panose="020B0503020103030203" pitchFamily="34" charset="0"/>
              </a:rPr>
              <a:t>Session One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656FED7-9E4C-4366-925C-A0196AE6A77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92" b="42291"/>
          <a:stretch/>
        </p:blipFill>
        <p:spPr bwMode="auto">
          <a:xfrm>
            <a:off x="5925545" y="1302647"/>
            <a:ext cx="3319780" cy="17640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7C4576-6BC2-4CD5-887F-47B037AE5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837" y="4391590"/>
            <a:ext cx="1801116" cy="5950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6279F6-9F79-4D8B-B699-9E9AF1FC5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5485" y="5545254"/>
            <a:ext cx="1943371" cy="91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12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BD759DB-5A66-EA18-4545-A1885F255D69}"/>
              </a:ext>
            </a:extLst>
          </p:cNvPr>
          <p:cNvSpPr txBox="1">
            <a:spLocks/>
          </p:cNvSpPr>
          <p:nvPr/>
        </p:nvSpPr>
        <p:spPr>
          <a:xfrm>
            <a:off x="4335206" y="222250"/>
            <a:ext cx="6166931" cy="1200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Sassoon Infant Std"/>
              </a:rPr>
              <a:t>Session ONE</a:t>
            </a:r>
            <a:endParaRPr lang="en-GB" sz="1800">
              <a:latin typeface="Sassoon Infant Std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19618C2-15AD-1E7B-9260-B533C24E7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473" y="1119759"/>
            <a:ext cx="2266951" cy="2950285"/>
          </a:xfrm>
          <a:prstGeom prst="rect">
            <a:avLst/>
          </a:prstGeom>
        </p:spPr>
      </p:pic>
      <p:pic>
        <p:nvPicPr>
          <p:cNvPr id="3" name="Picture 3" descr="A picture containing text, person, desk&#10;&#10;Description automatically generated">
            <a:extLst>
              <a:ext uri="{FF2B5EF4-FFF2-40B4-BE49-F238E27FC236}">
                <a16:creationId xmlns:a16="http://schemas.microsoft.com/office/drawing/2014/main" id="{28E9C1CB-325C-712F-AE95-982DC9E2D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744" y="1122907"/>
            <a:ext cx="2266950" cy="2613264"/>
          </a:xfrm>
          <a:prstGeom prst="rect">
            <a:avLst/>
          </a:prstGeom>
        </p:spPr>
      </p:pic>
      <p:pic>
        <p:nvPicPr>
          <p:cNvPr id="4" name="Picture 4" descr="A picture containing text, person, indoor, floor&#10;&#10;Description automatically generated">
            <a:extLst>
              <a:ext uri="{FF2B5EF4-FFF2-40B4-BE49-F238E27FC236}">
                <a16:creationId xmlns:a16="http://schemas.microsoft.com/office/drawing/2014/main" id="{4C4B7295-56B7-EF44-03DF-919555BF0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368" y="1116224"/>
            <a:ext cx="2278857" cy="2877979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DD93E27D-DEE4-3EC1-534C-B2318CD66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4118" y="1124327"/>
            <a:ext cx="2552701" cy="2783721"/>
          </a:xfrm>
          <a:prstGeom prst="rect">
            <a:avLst/>
          </a:prstGeom>
        </p:spPr>
      </p:pic>
      <p:pic>
        <p:nvPicPr>
          <p:cNvPr id="7" name="Picture 7" descr="A picture containing floor, person, indoor, young&#10;&#10;Description automatically generated">
            <a:extLst>
              <a:ext uri="{FF2B5EF4-FFF2-40B4-BE49-F238E27FC236}">
                <a16:creationId xmlns:a16="http://schemas.microsoft.com/office/drawing/2014/main" id="{BC8C76B4-BD05-7694-A399-E79793273B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417609" y="4057903"/>
            <a:ext cx="2256367" cy="291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44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B5BD1B9-E370-41AE-8071-3169584FF816}"/>
              </a:ext>
            </a:extLst>
          </p:cNvPr>
          <p:cNvSpPr txBox="1"/>
          <p:nvPr/>
        </p:nvSpPr>
        <p:spPr>
          <a:xfrm>
            <a:off x="2199133" y="1398576"/>
            <a:ext cx="11236751" cy="784830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b="1">
                <a:latin typeface="Sassoon Infant Std"/>
              </a:rPr>
              <a:t>Learning Intention:</a:t>
            </a:r>
            <a:endParaRPr lang="en-GB" sz="3200" b="1">
              <a:latin typeface="Sassoon Infant Std" panose="020B0503020103030203" pitchFamily="34" charset="0"/>
            </a:endParaRPr>
          </a:p>
          <a:p>
            <a:r>
              <a:rPr lang="en-GB" sz="3200">
                <a:latin typeface="Sassoon Infant Std"/>
              </a:rPr>
              <a:t>Sort and group objects</a:t>
            </a:r>
            <a:r>
              <a:rPr lang="en-GB" sz="3200">
                <a:latin typeface="Sassoon Infant Std"/>
                <a:ea typeface="+mn-lt"/>
                <a:cs typeface="+mn-lt"/>
              </a:rPr>
              <a:t>.</a:t>
            </a:r>
            <a:r>
              <a:rPr lang="en-GB" sz="3200" b="1">
                <a:latin typeface="Sassoon Infant Std"/>
                <a:ea typeface="+mn-lt"/>
                <a:cs typeface="+mn-lt"/>
              </a:rPr>
              <a:t> </a:t>
            </a:r>
            <a:endParaRPr lang="en-GB" sz="3200">
              <a:latin typeface="Sassoon Infant Std"/>
              <a:ea typeface="+mn-lt"/>
              <a:cs typeface="+mn-lt"/>
            </a:endParaRPr>
          </a:p>
          <a:p>
            <a:endParaRPr lang="en-GB" sz="3200">
              <a:latin typeface="Sassoon Infant Std" panose="020B0503020103030203" pitchFamily="34" charset="0"/>
            </a:endParaRPr>
          </a:p>
          <a:p>
            <a:r>
              <a:rPr lang="en-GB" sz="3200" b="1">
                <a:latin typeface="Sassoon Infant Std"/>
              </a:rPr>
              <a:t>Success Criteria: </a:t>
            </a:r>
            <a:endParaRPr lang="en-US" sz="3200">
              <a:ea typeface="+mn-lt"/>
              <a:cs typeface="+mn-lt"/>
            </a:endParaRPr>
          </a:p>
          <a:p>
            <a:endParaRPr lang="en-GB" sz="3200">
              <a:latin typeface="Sassoon Infant Std"/>
              <a:ea typeface="+mn-lt"/>
              <a:cs typeface="+mn-lt"/>
            </a:endParaRPr>
          </a:p>
          <a:p>
            <a:pPr marL="457200" indent="-457200">
              <a:buFont typeface="Arial,Sans-Serif"/>
              <a:buChar char="•"/>
            </a:pPr>
            <a:r>
              <a:rPr lang="en-GB" sz="3200">
                <a:latin typeface="Sassoon Infant Std"/>
              </a:rPr>
              <a:t>I </a:t>
            </a:r>
            <a:r>
              <a:rPr lang="en-GB" sz="3200">
                <a:latin typeface="Sassoon Infant Std"/>
                <a:ea typeface="+mn-lt"/>
                <a:cs typeface="+mn-lt"/>
              </a:rPr>
              <a:t>can say what is the same.</a:t>
            </a:r>
          </a:p>
          <a:p>
            <a:pPr marL="457200" indent="-457200">
              <a:buFont typeface="Arial,Sans-Serif"/>
              <a:buChar char="•"/>
            </a:pPr>
            <a:r>
              <a:rPr lang="en-GB" sz="3200">
                <a:latin typeface="Sassoon Infant Std"/>
              </a:rPr>
              <a:t>I </a:t>
            </a:r>
            <a:r>
              <a:rPr lang="en-GB" sz="3200">
                <a:latin typeface="Sassoon Infant Std"/>
                <a:ea typeface="+mn-lt"/>
                <a:cs typeface="+mn-lt"/>
              </a:rPr>
              <a:t>can say what is different.</a:t>
            </a:r>
            <a:endParaRPr lang="en-GB" sz="3200">
              <a:latin typeface="Sassoon Infant Std"/>
            </a:endParaRPr>
          </a:p>
          <a:p>
            <a:pPr marL="457200" indent="-457200">
              <a:buFont typeface="Arial,Sans-Serif"/>
              <a:buChar char="•"/>
            </a:pPr>
            <a:r>
              <a:rPr lang="en-GB" sz="3200">
                <a:latin typeface="Sassoon Infant Std"/>
              </a:rPr>
              <a:t>I can sort the pictures/objects into groups.</a:t>
            </a:r>
          </a:p>
          <a:p>
            <a:pPr marL="457200" indent="-457200">
              <a:buFont typeface="Arial,Sans-Serif"/>
              <a:buChar char="•"/>
            </a:pPr>
            <a:r>
              <a:rPr lang="en-GB" sz="3200">
                <a:latin typeface="Sassoon Infant Std"/>
              </a:rPr>
              <a:t>I can talk about why.</a:t>
            </a:r>
            <a:endParaRPr lang="en-GB" sz="3200">
              <a:latin typeface="Sassoon Infant Std" panose="020B0503020103030203" pitchFamily="34" charset="0"/>
            </a:endParaRPr>
          </a:p>
          <a:p>
            <a:pPr marL="457200" indent="-457200">
              <a:buFont typeface="Arial,Sans-Serif"/>
              <a:buChar char="•"/>
            </a:pPr>
            <a:endParaRPr lang="en-GB" sz="3200">
              <a:latin typeface="Sassoon Infant Std" panose="020B050302010303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000">
              <a:latin typeface="Sassoon Infant Std" panose="020B050302010303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000">
              <a:latin typeface="Sassoon Infant Std" panose="020B050302010303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000">
              <a:latin typeface="Sassoon Infant Std" panose="020B0503020103030203" pitchFamily="34" charset="0"/>
            </a:endParaRPr>
          </a:p>
          <a:p>
            <a:endParaRPr lang="en-GB" sz="3000">
              <a:latin typeface="Sassoon Infant Std" panose="020B050302010303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>
              <a:latin typeface="Sassoon Infant Std" panose="020B0503020103030203" pitchFamily="34" charset="0"/>
            </a:endParaRPr>
          </a:p>
          <a:p>
            <a:endParaRPr lang="en-GB" sz="3200">
              <a:latin typeface="Sassoon Infant Std" panose="020B0503020103030203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FC82962-4B11-4BFA-ACB8-06B53EBC85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9456" y="0"/>
            <a:ext cx="6166931" cy="1200396"/>
          </a:xfrm>
        </p:spPr>
        <p:txBody>
          <a:bodyPr>
            <a:normAutofit/>
          </a:bodyPr>
          <a:lstStyle/>
          <a:p>
            <a:r>
              <a:rPr lang="en-GB">
                <a:latin typeface="Sassoon Infant Std"/>
              </a:rPr>
              <a:t>Session Two </a:t>
            </a:r>
            <a:r>
              <a:rPr lang="en-GB" sz="1800">
                <a:latin typeface="Sassoon Infant Std"/>
              </a:rPr>
              <a:t>part 1</a:t>
            </a:r>
          </a:p>
        </p:txBody>
      </p:sp>
      <p:pic>
        <p:nvPicPr>
          <p:cNvPr id="2" name="Picture 2" descr="Icon&#10;&#10;Description automatically generated">
            <a:extLst>
              <a:ext uri="{FF2B5EF4-FFF2-40B4-BE49-F238E27FC236}">
                <a16:creationId xmlns:a16="http://schemas.microsoft.com/office/drawing/2014/main" id="{0979BDE1-E001-EBA9-EE94-365268ED7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6577" y="4746649"/>
            <a:ext cx="1938867" cy="1796475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9AD3864C-91FB-F179-990C-F50605FCA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567" y="3883827"/>
            <a:ext cx="1727200" cy="86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78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BD759DB-5A66-EA18-4545-A1885F255D69}"/>
              </a:ext>
            </a:extLst>
          </p:cNvPr>
          <p:cNvSpPr txBox="1">
            <a:spLocks/>
          </p:cNvSpPr>
          <p:nvPr/>
        </p:nvSpPr>
        <p:spPr>
          <a:xfrm>
            <a:off x="4335206" y="211667"/>
            <a:ext cx="6166931" cy="1200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Sassoon Infant Std"/>
              </a:rPr>
              <a:t>Session Two </a:t>
            </a:r>
            <a:endParaRPr lang="en-GB" sz="1800">
              <a:latin typeface="Sassoon Infant Std"/>
            </a:endParaRPr>
          </a:p>
        </p:txBody>
      </p:sp>
      <p:pic>
        <p:nvPicPr>
          <p:cNvPr id="3" name="Picture 3" descr="A picture containing person, several&#10;&#10;Description automatically generated">
            <a:extLst>
              <a:ext uri="{FF2B5EF4-FFF2-40B4-BE49-F238E27FC236}">
                <a16:creationId xmlns:a16="http://schemas.microsoft.com/office/drawing/2014/main" id="{E0260A1B-0374-B6C4-886C-0C73EA566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44" y="474638"/>
            <a:ext cx="2743200" cy="3075039"/>
          </a:xfrm>
          <a:prstGeom prst="rect">
            <a:avLst/>
          </a:prstGeom>
        </p:spPr>
      </p:pic>
      <p:pic>
        <p:nvPicPr>
          <p:cNvPr id="4" name="Picture 4" descr="A picture containing green, plant&#10;&#10;Description automatically generated">
            <a:extLst>
              <a:ext uri="{FF2B5EF4-FFF2-40B4-BE49-F238E27FC236}">
                <a16:creationId xmlns:a16="http://schemas.microsoft.com/office/drawing/2014/main" id="{6A6108C2-6D70-BEC5-E5FC-C04B0FDCD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068" y="1145381"/>
            <a:ext cx="1917300" cy="3281363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089B6162-4FFC-9DEE-9BBF-24A3260A6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619" y="3766360"/>
            <a:ext cx="2743200" cy="2778090"/>
          </a:xfrm>
          <a:prstGeom prst="rect">
            <a:avLst/>
          </a:prstGeom>
        </p:spPr>
      </p:pic>
      <p:pic>
        <p:nvPicPr>
          <p:cNvPr id="7" name="Picture 7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DFA38BFE-7FC5-316B-4811-CA371BD78C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4119" y="1244290"/>
            <a:ext cx="2743200" cy="3202609"/>
          </a:xfrm>
          <a:prstGeom prst="rect">
            <a:avLst/>
          </a:prstGeom>
        </p:spPr>
      </p:pic>
      <p:pic>
        <p:nvPicPr>
          <p:cNvPr id="8" name="Picture 8" descr="A picture containing text, indoor, person, yellow&#10;&#10;Description automatically generated">
            <a:extLst>
              <a:ext uri="{FF2B5EF4-FFF2-40B4-BE49-F238E27FC236}">
                <a16:creationId xmlns:a16="http://schemas.microsoft.com/office/drawing/2014/main" id="{34868A16-842F-93C0-44DE-450FFA422A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7368" y="1144679"/>
            <a:ext cx="2433638" cy="2282639"/>
          </a:xfrm>
          <a:prstGeom prst="rect">
            <a:avLst/>
          </a:prstGeom>
        </p:spPr>
      </p:pic>
      <p:pic>
        <p:nvPicPr>
          <p:cNvPr id="9" name="Picture 9" descr="A picture containing person, child, floor, indoor&#10;&#10;Description automatically generated">
            <a:extLst>
              <a:ext uri="{FF2B5EF4-FFF2-40B4-BE49-F238E27FC236}">
                <a16:creationId xmlns:a16="http://schemas.microsoft.com/office/drawing/2014/main" id="{FCC5681F-89FF-19DE-2348-F704BF9D76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7368" y="3755748"/>
            <a:ext cx="2433637" cy="2787410"/>
          </a:xfrm>
          <a:prstGeom prst="rect">
            <a:avLst/>
          </a:prstGeom>
        </p:spPr>
      </p:pic>
      <p:pic>
        <p:nvPicPr>
          <p:cNvPr id="10" name="Picture 10" descr="A picture containing text, stationary, refrigerator, white goods&#10;&#10;Description automatically generated">
            <a:extLst>
              <a:ext uri="{FF2B5EF4-FFF2-40B4-BE49-F238E27FC236}">
                <a16:creationId xmlns:a16="http://schemas.microsoft.com/office/drawing/2014/main" id="{F56634BA-972E-AAC0-89A6-517B62125C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4618" y="4500914"/>
            <a:ext cx="2362200" cy="2130513"/>
          </a:xfrm>
          <a:prstGeom prst="rect">
            <a:avLst/>
          </a:prstGeom>
        </p:spPr>
      </p:pic>
      <p:pic>
        <p:nvPicPr>
          <p:cNvPr id="11" name="Picture 11" descr="A picture containing person, floor, indoor, plastic&#10;&#10;Description automatically generated">
            <a:extLst>
              <a:ext uri="{FF2B5EF4-FFF2-40B4-BE49-F238E27FC236}">
                <a16:creationId xmlns:a16="http://schemas.microsoft.com/office/drawing/2014/main" id="{2B2C0987-8D18-9A8D-3AF8-F4E6BED625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2900" y="4671425"/>
            <a:ext cx="1683544" cy="195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30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B5BD1B9-E370-41AE-8071-3169584FF816}"/>
              </a:ext>
            </a:extLst>
          </p:cNvPr>
          <p:cNvSpPr txBox="1"/>
          <p:nvPr/>
        </p:nvSpPr>
        <p:spPr>
          <a:xfrm>
            <a:off x="2093299" y="2118243"/>
            <a:ext cx="11236751" cy="64325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b="1">
                <a:latin typeface="Sassoon Infant Std"/>
              </a:rPr>
              <a:t>Learning Intention:</a:t>
            </a:r>
            <a:endParaRPr lang="en-GB" sz="3200">
              <a:ea typeface="+mn-lt"/>
              <a:cs typeface="+mn-lt"/>
            </a:endParaRPr>
          </a:p>
          <a:p>
            <a:r>
              <a:rPr lang="en-GB" sz="3200">
                <a:latin typeface="Sassoon Infant Std"/>
              </a:rPr>
              <a:t>Complete</a:t>
            </a:r>
            <a:r>
              <a:rPr lang="en-GB" sz="3200">
                <a:latin typeface="Sassoon Infant Std"/>
                <a:ea typeface="+mn-lt"/>
                <a:cs typeface="+mn-lt"/>
              </a:rPr>
              <a:t> a pattern.</a:t>
            </a:r>
            <a:endParaRPr lang="en-GB" sz="3200">
              <a:ea typeface="+mn-lt"/>
              <a:cs typeface="+mn-lt"/>
            </a:endParaRPr>
          </a:p>
          <a:p>
            <a:endParaRPr lang="en-GB" sz="3200">
              <a:ea typeface="+mn-lt"/>
              <a:cs typeface="+mn-lt"/>
            </a:endParaRPr>
          </a:p>
          <a:p>
            <a:r>
              <a:rPr lang="en-GB" sz="3200" b="1">
                <a:latin typeface="Sassoon Infant Std"/>
              </a:rPr>
              <a:t>Success Criteria: </a:t>
            </a:r>
            <a:endParaRPr lang="en-US" sz="3200">
              <a:ea typeface="+mn-lt"/>
              <a:cs typeface="+mn-lt"/>
            </a:endParaRPr>
          </a:p>
          <a:p>
            <a:pPr marL="457200" indent="-457200">
              <a:buFont typeface="Arial,Sans-Serif"/>
              <a:buChar char="•"/>
            </a:pPr>
            <a:r>
              <a:rPr lang="en-GB" sz="3200">
                <a:latin typeface="Sassoon Infant Std"/>
              </a:rPr>
              <a:t>I can say what is the same.</a:t>
            </a:r>
          </a:p>
          <a:p>
            <a:pPr marL="457200" indent="-457200">
              <a:buFont typeface="Arial,Sans-Serif"/>
              <a:buChar char="•"/>
            </a:pPr>
            <a:r>
              <a:rPr lang="en-GB" sz="3200">
                <a:latin typeface="Sassoon Infant Std"/>
              </a:rPr>
              <a:t>I can say what is different.</a:t>
            </a:r>
          </a:p>
          <a:p>
            <a:pPr marL="457200" indent="-457200">
              <a:buFont typeface="Arial,Sans-Serif"/>
              <a:buChar char="•"/>
            </a:pPr>
            <a:r>
              <a:rPr lang="en-GB" sz="3200">
                <a:latin typeface="Sassoon Infant Std"/>
              </a:rPr>
              <a:t>I can identify repetition.</a:t>
            </a:r>
            <a:endParaRPr lang="en-GB" sz="3200">
              <a:latin typeface="Sassoon Infant Std"/>
              <a:ea typeface="+mn-lt"/>
              <a:cs typeface="+mn-lt"/>
            </a:endParaRPr>
          </a:p>
          <a:p>
            <a:pPr marL="457200" indent="-457200">
              <a:buFont typeface="Arial,Sans-Serif"/>
              <a:buChar char="•"/>
            </a:pPr>
            <a:r>
              <a:rPr lang="en-GB" sz="3200">
                <a:latin typeface="Sassoon Infant Std"/>
              </a:rPr>
              <a:t>I can continue the sequence of a pattern.</a:t>
            </a:r>
            <a:endParaRPr lang="en-GB" sz="3200">
              <a:latin typeface="Sassoon Infant Std" panose="020B0503020103030203" pitchFamily="34" charset="0"/>
            </a:endParaRPr>
          </a:p>
          <a:p>
            <a:endParaRPr lang="en-GB" sz="3200" b="1">
              <a:latin typeface="Sassoon Infant Std" panose="020B050302010303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000">
              <a:latin typeface="Sassoon Infant Std" panose="020B0503020103030203" pitchFamily="34" charset="0"/>
            </a:endParaRPr>
          </a:p>
          <a:p>
            <a:endParaRPr lang="en-GB" sz="3000">
              <a:latin typeface="Sassoon Infant Std" panose="020B050302010303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>
              <a:latin typeface="Sassoon Infant Std" panose="020B0503020103030203" pitchFamily="34" charset="0"/>
            </a:endParaRPr>
          </a:p>
          <a:p>
            <a:endParaRPr lang="en-GB" sz="3200">
              <a:latin typeface="Sassoon Infant Std" panose="020B0503020103030203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FC82962-4B11-4BFA-ACB8-06B53EBC85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9456" y="0"/>
            <a:ext cx="5542514" cy="1200396"/>
          </a:xfrm>
        </p:spPr>
        <p:txBody>
          <a:bodyPr>
            <a:normAutofit/>
          </a:bodyPr>
          <a:lstStyle/>
          <a:p>
            <a:r>
              <a:rPr lang="en-GB">
                <a:latin typeface="Sassoon Infant Std"/>
              </a:rPr>
              <a:t>Session Two </a:t>
            </a:r>
            <a:r>
              <a:rPr lang="en-GB" sz="1800">
                <a:ea typeface="+mj-lt"/>
                <a:cs typeface="+mj-lt"/>
              </a:rPr>
              <a:t>PART 2</a:t>
            </a:r>
            <a:endParaRPr lang="en-GB" sz="1800">
              <a:latin typeface="Sassoon Infant Std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7C4576-6BC2-4CD5-887F-47B037AE5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504" y="4635007"/>
            <a:ext cx="2668949" cy="880833"/>
          </a:xfrm>
          <a:prstGeom prst="rect">
            <a:avLst/>
          </a:prstGeom>
        </p:spPr>
      </p:pic>
      <p:pic>
        <p:nvPicPr>
          <p:cNvPr id="2" name="Picture 2" descr="Shape&#10;&#10;Description automatically generated">
            <a:extLst>
              <a:ext uri="{FF2B5EF4-FFF2-40B4-BE49-F238E27FC236}">
                <a16:creationId xmlns:a16="http://schemas.microsoft.com/office/drawing/2014/main" id="{64C94F31-2A13-805E-BA43-E8BBED604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401" y="1546484"/>
            <a:ext cx="1631950" cy="1531948"/>
          </a:xfrm>
          <a:prstGeom prst="rect">
            <a:avLst/>
          </a:prstGeom>
        </p:spPr>
      </p:pic>
      <p:pic>
        <p:nvPicPr>
          <p:cNvPr id="4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76F6935E-DDCF-69E3-548C-1C9A58A4A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0733" y="3130609"/>
            <a:ext cx="2743200" cy="125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52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B5BD1B9-E370-41AE-8071-3169584FF816}"/>
              </a:ext>
            </a:extLst>
          </p:cNvPr>
          <p:cNvSpPr txBox="1"/>
          <p:nvPr/>
        </p:nvSpPr>
        <p:spPr>
          <a:xfrm>
            <a:off x="2199133" y="1398576"/>
            <a:ext cx="11236751" cy="93256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b="1" dirty="0">
                <a:latin typeface="Sassoon Infant Std"/>
              </a:rPr>
              <a:t>Learning Intention:</a:t>
            </a:r>
            <a:endParaRPr lang="en-GB" sz="3200" b="1" dirty="0">
              <a:latin typeface="Sassoon Infant Std" panose="020B0503020103030203" pitchFamily="34" charset="0"/>
            </a:endParaRPr>
          </a:p>
          <a:p>
            <a:r>
              <a:rPr lang="en-GB" sz="3200" dirty="0">
                <a:latin typeface="Sassoon Infant Std"/>
              </a:rPr>
              <a:t>Identify computing devices.</a:t>
            </a:r>
            <a:endParaRPr lang="en-GB" sz="3200" b="1" dirty="0">
              <a:latin typeface="Sassoon Infant Std"/>
              <a:ea typeface="+mn-lt"/>
              <a:cs typeface="+mn-lt"/>
            </a:endParaRPr>
          </a:p>
          <a:p>
            <a:endParaRPr lang="en-GB" sz="3200">
              <a:latin typeface="Sassoon Infant Std" panose="020B0503020103030203" pitchFamily="34" charset="0"/>
            </a:endParaRPr>
          </a:p>
          <a:p>
            <a:r>
              <a:rPr lang="en-GB" sz="3200" b="1" dirty="0">
                <a:latin typeface="Sassoon Infant Std"/>
              </a:rPr>
              <a:t>Success Criteria: </a:t>
            </a:r>
            <a:endParaRPr lang="en-US" sz="3200" dirty="0">
              <a:ea typeface="+mn-lt"/>
              <a:cs typeface="+mn-lt"/>
            </a:endParaRPr>
          </a:p>
          <a:p>
            <a:pPr marL="457200" indent="-457200">
              <a:buFont typeface="Arial,Sans-Serif"/>
              <a:buChar char="•"/>
            </a:pPr>
            <a:r>
              <a:rPr lang="en-GB" sz="3200" dirty="0">
                <a:latin typeface="Sassoon Infant Std"/>
              </a:rPr>
              <a:t>I </a:t>
            </a:r>
            <a:r>
              <a:rPr lang="en-GB" sz="3200" dirty="0">
                <a:latin typeface="Sassoon Infant Std"/>
                <a:ea typeface="+mn-lt"/>
                <a:cs typeface="+mn-lt"/>
              </a:rPr>
              <a:t>understand a computing device must be electronic.</a:t>
            </a:r>
          </a:p>
          <a:p>
            <a:pPr marL="457200" indent="-457200">
              <a:buFont typeface="Arial,Sans-Serif"/>
              <a:buChar char="•"/>
            </a:pPr>
            <a:r>
              <a:rPr lang="en-GB" sz="3200" dirty="0">
                <a:latin typeface="Sassoon Infant Std"/>
              </a:rPr>
              <a:t>I can say what is the same.</a:t>
            </a:r>
          </a:p>
          <a:p>
            <a:pPr marL="457200" indent="-457200">
              <a:buFont typeface="Arial,Sans-Serif"/>
              <a:buChar char="•"/>
            </a:pPr>
            <a:r>
              <a:rPr lang="en-GB" sz="3200" dirty="0">
                <a:latin typeface="Sassoon Infant Std"/>
              </a:rPr>
              <a:t>I </a:t>
            </a:r>
            <a:r>
              <a:rPr lang="en-GB" sz="3200" dirty="0">
                <a:latin typeface="Sassoon Infant Std"/>
                <a:ea typeface="+mn-lt"/>
                <a:cs typeface="+mn-lt"/>
              </a:rPr>
              <a:t>can say what is different.</a:t>
            </a:r>
            <a:endParaRPr lang="en-GB" sz="3200" dirty="0">
              <a:latin typeface="Sassoon Infant Std"/>
            </a:endParaRPr>
          </a:p>
          <a:p>
            <a:pPr marL="457200" indent="-457200">
              <a:buFont typeface="Arial,Sans-Serif"/>
              <a:buChar char="•"/>
            </a:pPr>
            <a:r>
              <a:rPr lang="en-GB" sz="3200" dirty="0">
                <a:latin typeface="Sassoon Infant Std"/>
              </a:rPr>
              <a:t>I can identify computing devices.</a:t>
            </a:r>
          </a:p>
          <a:p>
            <a:pPr marL="457200" indent="-457200">
              <a:buFont typeface="Arial,Sans-Serif"/>
              <a:buChar char="•"/>
            </a:pPr>
            <a:r>
              <a:rPr lang="en-GB" sz="3200" dirty="0">
                <a:latin typeface="Sassoon Infant Std"/>
              </a:rPr>
              <a:t>I can identify which devices that have hidden technology.</a:t>
            </a:r>
          </a:p>
          <a:p>
            <a:pPr marL="457200" indent="-457200">
              <a:buFont typeface="Arial,Sans-Serif"/>
              <a:buChar char="•"/>
            </a:pPr>
            <a:r>
              <a:rPr lang="en-GB" sz="3200" dirty="0">
                <a:latin typeface="Sassoon Infant Std"/>
              </a:rPr>
              <a:t>I can discuss uses for computing devices in the </a:t>
            </a:r>
            <a:endParaRPr lang="en-GB" sz="3200" dirty="0">
              <a:latin typeface="Sassoon Infant Std" panose="020B0503020103030203" pitchFamily="34" charset="0"/>
            </a:endParaRPr>
          </a:p>
          <a:p>
            <a:r>
              <a:rPr lang="en-GB" sz="3200" dirty="0">
                <a:latin typeface="Sassoon Infant Std"/>
              </a:rPr>
              <a:t>    world around me.</a:t>
            </a:r>
            <a:endParaRPr lang="en-GB" sz="3200" dirty="0">
              <a:latin typeface="Sassoon Infant Std" panose="020B0503020103030203" pitchFamily="34" charset="0"/>
            </a:endParaRPr>
          </a:p>
          <a:p>
            <a:pPr marL="457200" indent="-457200">
              <a:buFont typeface="Arial,Sans-Serif"/>
              <a:buChar char="•"/>
            </a:pPr>
            <a:endParaRPr lang="en-GB" sz="3200" dirty="0">
              <a:latin typeface="Sassoon Infant Std" panose="020B0503020103030203" pitchFamily="34" charset="0"/>
            </a:endParaRPr>
          </a:p>
          <a:p>
            <a:endParaRPr lang="en-GB" sz="3200">
              <a:latin typeface="Sassoon Infant Std" panose="020B050302010303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000">
              <a:latin typeface="Sassoon Infant Std" panose="020B050302010303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000">
              <a:latin typeface="Sassoon Infant Std" panose="020B050302010303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000">
              <a:latin typeface="Sassoon Infant Std" panose="020B0503020103030203" pitchFamily="34" charset="0"/>
            </a:endParaRPr>
          </a:p>
          <a:p>
            <a:endParaRPr lang="en-GB" sz="3000">
              <a:latin typeface="Sassoon Infant Std" panose="020B050302010303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>
              <a:latin typeface="Sassoon Infant Std" panose="020B0503020103030203" pitchFamily="34" charset="0"/>
            </a:endParaRPr>
          </a:p>
          <a:p>
            <a:endParaRPr lang="en-GB" sz="3200">
              <a:latin typeface="Sassoon Infant Std" panose="020B0503020103030203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FC82962-4B11-4BFA-ACB8-06B53EBC85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9456" y="0"/>
            <a:ext cx="6166931" cy="1200396"/>
          </a:xfrm>
        </p:spPr>
        <p:txBody>
          <a:bodyPr>
            <a:normAutofit/>
          </a:bodyPr>
          <a:lstStyle/>
          <a:p>
            <a:r>
              <a:rPr lang="en-GB" dirty="0">
                <a:latin typeface="Sassoon Infant Std"/>
              </a:rPr>
              <a:t>Session </a:t>
            </a:r>
            <a:r>
              <a:rPr lang="en-GB" dirty="0" err="1">
                <a:latin typeface="Sassoon Infant Std"/>
              </a:rPr>
              <a:t>ThREE</a:t>
            </a:r>
            <a:r>
              <a:rPr lang="en-GB" dirty="0">
                <a:latin typeface="Sassoon Infant Std"/>
              </a:rPr>
              <a:t> </a:t>
            </a:r>
            <a:r>
              <a:rPr lang="en-GB" sz="1400" dirty="0">
                <a:ea typeface="+mj-lt"/>
                <a:cs typeface="+mj-lt"/>
              </a:rPr>
              <a:t>PART 1</a:t>
            </a:r>
            <a:endParaRPr lang="en-GB" sz="1400" dirty="0">
              <a:latin typeface="Sassoon Infant Std"/>
            </a:endParaRPr>
          </a:p>
        </p:txBody>
      </p:sp>
      <p:pic>
        <p:nvPicPr>
          <p:cNvPr id="3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4604E31-654F-472A-F893-A2EB4D8EA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5152" y="2231001"/>
            <a:ext cx="2743200" cy="965092"/>
          </a:xfrm>
          <a:prstGeom prst="rect">
            <a:avLst/>
          </a:prstGeom>
        </p:spPr>
      </p:pic>
      <p:pic>
        <p:nvPicPr>
          <p:cNvPr id="7" name="Picture 2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12F4F8CF-BCC7-6A2B-9E0E-D1EB2968B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7954" y="3956522"/>
            <a:ext cx="1811867" cy="97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46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B5BD1B9-E370-41AE-8071-3169584FF816}"/>
              </a:ext>
            </a:extLst>
          </p:cNvPr>
          <p:cNvSpPr txBox="1"/>
          <p:nvPr/>
        </p:nvSpPr>
        <p:spPr>
          <a:xfrm>
            <a:off x="2199133" y="1398576"/>
            <a:ext cx="11236751" cy="83407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b="1" dirty="0">
                <a:latin typeface="Sassoon Infant Std"/>
              </a:rPr>
              <a:t>Learning Intention:</a:t>
            </a:r>
          </a:p>
          <a:p>
            <a:r>
              <a:rPr lang="en-GB" sz="3200" dirty="0">
                <a:latin typeface="Sassoon Infant Std"/>
              </a:rPr>
              <a:t>Control different computing devices.</a:t>
            </a:r>
            <a:endParaRPr lang="en-GB" sz="3200" b="1" dirty="0">
              <a:latin typeface="Sassoon Infant Std"/>
              <a:ea typeface="+mn-lt"/>
              <a:cs typeface="+mn-lt"/>
            </a:endParaRPr>
          </a:p>
          <a:p>
            <a:endParaRPr lang="en-GB" sz="3200">
              <a:latin typeface="Sassoon Infant Std" panose="020B0503020103030203" pitchFamily="34" charset="0"/>
            </a:endParaRPr>
          </a:p>
          <a:p>
            <a:r>
              <a:rPr lang="en-GB" sz="3200" b="1" dirty="0">
                <a:latin typeface="Sassoon Infant Std"/>
              </a:rPr>
              <a:t>Success Criteria: </a:t>
            </a:r>
            <a:endParaRPr lang="en-US" sz="3200" dirty="0">
              <a:ea typeface="+mn-lt"/>
              <a:cs typeface="+mn-lt"/>
            </a:endParaRPr>
          </a:p>
          <a:p>
            <a:endParaRPr lang="en-GB" sz="3200" b="1" dirty="0">
              <a:latin typeface="Sassoon Infant Std"/>
            </a:endParaRPr>
          </a:p>
          <a:p>
            <a:pPr marL="457200" indent="-457200">
              <a:buFont typeface="Arial,Sans-Serif"/>
              <a:buChar char="•"/>
            </a:pPr>
            <a:r>
              <a:rPr lang="en-GB" sz="3200" dirty="0">
                <a:latin typeface="Sassoon Infant Std"/>
              </a:rPr>
              <a:t>I can control a device by touch.</a:t>
            </a:r>
          </a:p>
          <a:p>
            <a:pPr marL="457200" indent="-457200">
              <a:buFont typeface="Arial,Sans-Serif"/>
              <a:buChar char="•"/>
            </a:pPr>
            <a:r>
              <a:rPr lang="en-GB" sz="3200" dirty="0">
                <a:latin typeface="Sassoon Infant Std"/>
              </a:rPr>
              <a:t>I can </a:t>
            </a:r>
            <a:r>
              <a:rPr lang="en-GB" sz="3200" dirty="0">
                <a:latin typeface="Sassoon Infant Std"/>
                <a:ea typeface="+mn-lt"/>
                <a:cs typeface="+mn-lt"/>
              </a:rPr>
              <a:t>control a device by pressing buttons.</a:t>
            </a:r>
            <a:endParaRPr lang="en-GB" dirty="0">
              <a:latin typeface="Sassoon Infant Std"/>
              <a:ea typeface="+mn-lt"/>
              <a:cs typeface="+mn-lt"/>
            </a:endParaRPr>
          </a:p>
          <a:p>
            <a:pPr marL="457200" indent="-457200">
              <a:buFont typeface="Arial,Sans-Serif"/>
              <a:buChar char="•"/>
            </a:pPr>
            <a:r>
              <a:rPr lang="en-GB" sz="3200" dirty="0">
                <a:latin typeface="Sassoon Infant Std"/>
              </a:rPr>
              <a:t>I </a:t>
            </a:r>
            <a:r>
              <a:rPr lang="en-GB" sz="3200" dirty="0">
                <a:latin typeface="Sassoon Infant Std"/>
                <a:ea typeface="+mn-lt"/>
                <a:cs typeface="+mn-lt"/>
              </a:rPr>
              <a:t>can control a device with voice.</a:t>
            </a:r>
          </a:p>
          <a:p>
            <a:pPr marL="457200" indent="-457200">
              <a:buFont typeface="Arial,Sans-Serif"/>
              <a:buChar char="•"/>
            </a:pPr>
            <a:r>
              <a:rPr lang="en-GB" sz="3200">
                <a:latin typeface="Sassoon Infant Std"/>
              </a:rPr>
              <a:t>I can predict what will happen when I </a:t>
            </a:r>
            <a:endParaRPr lang="en-GB" sz="3200" dirty="0">
              <a:latin typeface="Sassoon Infant Std" panose="020B0503020103030203" pitchFamily="34" charset="0"/>
            </a:endParaRPr>
          </a:p>
          <a:p>
            <a:r>
              <a:rPr lang="en-GB" sz="3200">
                <a:latin typeface="Sassoon Infant Std"/>
              </a:rPr>
              <a:t>    interact with a device.</a:t>
            </a:r>
            <a:endParaRPr lang="en-GB" sz="3200">
              <a:latin typeface="Sassoon Infant Std" panose="020B0503020103030203" pitchFamily="34" charset="0"/>
            </a:endParaRPr>
          </a:p>
          <a:p>
            <a:pPr marL="457200" indent="-457200">
              <a:buFont typeface="Arial,Sans-Serif"/>
              <a:buChar char="•"/>
            </a:pPr>
            <a:endParaRPr lang="en-GB" sz="3200">
              <a:latin typeface="Sassoon Infant Std" panose="020B050302010303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000">
              <a:latin typeface="Sassoon Infant Std" panose="020B050302010303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000">
              <a:latin typeface="Sassoon Infant Std" panose="020B050302010303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000">
              <a:latin typeface="Sassoon Infant Std" panose="020B0503020103030203" pitchFamily="34" charset="0"/>
            </a:endParaRPr>
          </a:p>
          <a:p>
            <a:endParaRPr lang="en-GB" sz="3000">
              <a:latin typeface="Sassoon Infant Std" panose="020B050302010303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>
              <a:latin typeface="Sassoon Infant Std" panose="020B0503020103030203" pitchFamily="34" charset="0"/>
            </a:endParaRPr>
          </a:p>
          <a:p>
            <a:endParaRPr lang="en-GB" sz="3200">
              <a:latin typeface="Sassoon Infant Std" panose="020B0503020103030203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FC82962-4B11-4BFA-ACB8-06B53EBC85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9456" y="0"/>
            <a:ext cx="6166931" cy="1200396"/>
          </a:xfrm>
        </p:spPr>
        <p:txBody>
          <a:bodyPr>
            <a:normAutofit/>
          </a:bodyPr>
          <a:lstStyle/>
          <a:p>
            <a:r>
              <a:rPr lang="en-GB" dirty="0">
                <a:latin typeface="Sassoon Infant Std"/>
              </a:rPr>
              <a:t>Session </a:t>
            </a:r>
            <a:r>
              <a:rPr lang="en-GB" dirty="0" err="1">
                <a:latin typeface="Sassoon Infant Std"/>
              </a:rPr>
              <a:t>ThREE</a:t>
            </a:r>
            <a:r>
              <a:rPr lang="en-GB" dirty="0">
                <a:latin typeface="Sassoon Infant Std"/>
              </a:rPr>
              <a:t> </a:t>
            </a:r>
            <a:r>
              <a:rPr lang="en-GB" sz="1400" dirty="0">
                <a:ea typeface="+mj-lt"/>
                <a:cs typeface="+mj-lt"/>
              </a:rPr>
              <a:t>PART 2</a:t>
            </a:r>
            <a:r>
              <a:rPr lang="en-GB" sz="1400" dirty="0">
                <a:latin typeface="Sassoon Infant Std"/>
              </a:rPr>
              <a:t> </a:t>
            </a:r>
          </a:p>
        </p:txBody>
      </p:sp>
      <p:pic>
        <p:nvPicPr>
          <p:cNvPr id="7" name="Picture 2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12F4F8CF-BCC7-6A2B-9E0E-D1EB2968B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1037" y="3268606"/>
            <a:ext cx="1811867" cy="975822"/>
          </a:xfrm>
          <a:prstGeom prst="rect">
            <a:avLst/>
          </a:prstGeom>
        </p:spPr>
      </p:pic>
      <p:pic>
        <p:nvPicPr>
          <p:cNvPr id="9" name="Picture 2" descr="Shape&#10;&#10;Description automatically generated">
            <a:extLst>
              <a:ext uri="{FF2B5EF4-FFF2-40B4-BE49-F238E27FC236}">
                <a16:creationId xmlns:a16="http://schemas.microsoft.com/office/drawing/2014/main" id="{B3AAE7DE-435E-B4F8-4160-B6AEA9859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7210" y="5370233"/>
            <a:ext cx="1418961" cy="96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2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BD759DB-5A66-EA18-4545-A1885F255D69}"/>
              </a:ext>
            </a:extLst>
          </p:cNvPr>
          <p:cNvSpPr txBox="1">
            <a:spLocks/>
          </p:cNvSpPr>
          <p:nvPr/>
        </p:nvSpPr>
        <p:spPr>
          <a:xfrm>
            <a:off x="4335206" y="211667"/>
            <a:ext cx="6166931" cy="1200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Sassoon Infant Std"/>
              </a:rPr>
              <a:t>Session THREE </a:t>
            </a:r>
            <a:endParaRPr lang="en-GB" sz="1800">
              <a:latin typeface="Sassoon Infant Std"/>
            </a:endParaRPr>
          </a:p>
        </p:txBody>
      </p:sp>
      <p:pic>
        <p:nvPicPr>
          <p:cNvPr id="2" name="Picture 2" descr="A picture containing text, person, indoor, person&#10;&#10;Description automatically generated">
            <a:extLst>
              <a:ext uri="{FF2B5EF4-FFF2-40B4-BE49-F238E27FC236}">
                <a16:creationId xmlns:a16="http://schemas.microsoft.com/office/drawing/2014/main" id="{FA0080A0-5127-A9F2-2128-BAC1BAC5D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306" y="525181"/>
            <a:ext cx="2743200" cy="3140640"/>
          </a:xfrm>
          <a:prstGeom prst="rect">
            <a:avLst/>
          </a:prstGeom>
        </p:spPr>
      </p:pic>
      <p:pic>
        <p:nvPicPr>
          <p:cNvPr id="3" name="Picture 3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1B3D56EC-8E80-6C97-CD9E-FCC82D1F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555" y="1467870"/>
            <a:ext cx="1707358" cy="206488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8178ACC-708D-E04E-BDE4-A89B8BBE1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1119" y="402328"/>
            <a:ext cx="2743200" cy="3386343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01F7E16E-02DB-1FCA-693F-D1A314EB1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0587" y="4016986"/>
            <a:ext cx="1993107" cy="2467339"/>
          </a:xfrm>
          <a:prstGeom prst="rect">
            <a:avLst/>
          </a:prstGeom>
        </p:spPr>
      </p:pic>
      <p:pic>
        <p:nvPicPr>
          <p:cNvPr id="7" name="Picture 7" descr="A picture containing text, indoor, printer&#10;&#10;Description automatically generated">
            <a:extLst>
              <a:ext uri="{FF2B5EF4-FFF2-40B4-BE49-F238E27FC236}">
                <a16:creationId xmlns:a16="http://schemas.microsoft.com/office/drawing/2014/main" id="{20152125-9B08-6C86-90F5-B5A334C86C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3181" y="1581213"/>
            <a:ext cx="1921669" cy="1850107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85CB40CB-AEF7-A4A0-5EC1-EE158B2BBC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3088" y="3839095"/>
            <a:ext cx="2409825" cy="2644531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33420B13-7032-E05E-855E-76EC1DC089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8273" y="3882836"/>
            <a:ext cx="2314576" cy="255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791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286A2C3AE62145BF179ACF78E09EEC" ma:contentTypeVersion="14" ma:contentTypeDescription="Create a new document." ma:contentTypeScope="" ma:versionID="90e83a69b1a741a48f1cd3114a73361f">
  <xsd:schema xmlns:xsd="http://www.w3.org/2001/XMLSchema" xmlns:xs="http://www.w3.org/2001/XMLSchema" xmlns:p="http://schemas.microsoft.com/office/2006/metadata/properties" xmlns:ns3="7ae59015-5c60-40fb-a3f8-c3eaffc7c626" xmlns:ns4="b2ddd94b-a95d-4c79-9392-430201c6760d" targetNamespace="http://schemas.microsoft.com/office/2006/metadata/properties" ma:root="true" ma:fieldsID="025e4b63a1ff87cbc6fb5b0c619d60f9" ns3:_="" ns4:_="">
    <xsd:import namespace="7ae59015-5c60-40fb-a3f8-c3eaffc7c626"/>
    <xsd:import namespace="b2ddd94b-a95d-4c79-9392-430201c6760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e59015-5c60-40fb-a3f8-c3eaffc7c62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ddd94b-a95d-4c79-9392-430201c676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ae59015-5c60-40fb-a3f8-c3eaffc7c626">
      <UserInfo>
        <DisplayName>Digital School Future Fridays - S1 to S3 Members</DisplayName>
        <AccountId>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B0EC221D-8FA6-4021-8E74-9E96AD86C9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e59015-5c60-40fb-a3f8-c3eaffc7c626"/>
    <ds:schemaRef ds:uri="b2ddd94b-a95d-4c79-9392-430201c676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3E359B3-8B51-4472-B7FD-4FCFF8DF60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8D360C-9AF7-4246-AB19-CE80510DD412}">
  <ds:schemaRefs>
    <ds:schemaRef ds:uri="http://schemas.microsoft.com/office/2006/metadata/properties"/>
    <ds:schemaRef ds:uri="http://purl.org/dc/terms/"/>
    <ds:schemaRef ds:uri="http://schemas.microsoft.com/office/infopath/2007/PartnerControls"/>
    <ds:schemaRef ds:uri="http://www.w3.org/XML/1998/namespace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b2ddd94b-a95d-4c79-9392-430201c6760d"/>
    <ds:schemaRef ds:uri="7ae59015-5c60-40fb-a3f8-c3eaffc7c626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Application>Microsoft Office PowerPoint</Application>
  <PresentationFormat>Widescreen</PresentationFormat>
  <Slides>12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Circuit</vt:lpstr>
      <vt:lpstr>Computing Science</vt:lpstr>
      <vt:lpstr>Session One</vt:lpstr>
      <vt:lpstr>PowerPoint Presentation</vt:lpstr>
      <vt:lpstr>Session Two part 1</vt:lpstr>
      <vt:lpstr>PowerPoint Presentation</vt:lpstr>
      <vt:lpstr>Session Two PART 2</vt:lpstr>
      <vt:lpstr>Session ThREE PART 1</vt:lpstr>
      <vt:lpstr>Session ThREE PART 2 </vt:lpstr>
      <vt:lpstr>PowerPoint Presentation</vt:lpstr>
      <vt:lpstr>Session four 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 Fridays</dc:title>
  <dc:creator>Mr Anderson</dc:creator>
  <cp:revision>152</cp:revision>
  <dcterms:created xsi:type="dcterms:W3CDTF">2022-03-18T12:42:35Z</dcterms:created>
  <dcterms:modified xsi:type="dcterms:W3CDTF">2022-05-31T12:49:18Z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0x010100D8286A2C3AE62145BF179ACF78E09EEC</vt:lpwstr>
  </property>
</Properties>
</file>