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5" r:id="rId4"/>
    <p:sldId id="264" r:id="rId5"/>
    <p:sldId id="258" r:id="rId6"/>
    <p:sldId id="259" r:id="rId7"/>
    <p:sldId id="260" r:id="rId8"/>
    <p:sldId id="261" r:id="rId9"/>
    <p:sldId id="267" r:id="rId10"/>
    <p:sldId id="268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6EC2D4-B7AB-4050-8385-67A35D8FEDF2}" v="27" dt="2020-03-31T14:58:38.9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3D29-D58C-4FF4-B3FD-5D788C9C5757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65D5-A48F-49E1-B905-23B8F7E7E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558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3D29-D58C-4FF4-B3FD-5D788C9C5757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65D5-A48F-49E1-B905-23B8F7E7E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76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3D29-D58C-4FF4-B3FD-5D788C9C5757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65D5-A48F-49E1-B905-23B8F7E7EB8B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0598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3D29-D58C-4FF4-B3FD-5D788C9C5757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65D5-A48F-49E1-B905-23B8F7E7E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285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3D29-D58C-4FF4-B3FD-5D788C9C5757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65D5-A48F-49E1-B905-23B8F7E7EB8B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5636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3D29-D58C-4FF4-B3FD-5D788C9C5757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65D5-A48F-49E1-B905-23B8F7E7E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37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3D29-D58C-4FF4-B3FD-5D788C9C5757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65D5-A48F-49E1-B905-23B8F7E7E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67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3D29-D58C-4FF4-B3FD-5D788C9C5757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65D5-A48F-49E1-B905-23B8F7E7E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178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3D29-D58C-4FF4-B3FD-5D788C9C5757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65D5-A48F-49E1-B905-23B8F7E7E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070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3D29-D58C-4FF4-B3FD-5D788C9C5757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65D5-A48F-49E1-B905-23B8F7E7E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588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3D29-D58C-4FF4-B3FD-5D788C9C5757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65D5-A48F-49E1-B905-23B8F7E7E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014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3D29-D58C-4FF4-B3FD-5D788C9C5757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65D5-A48F-49E1-B905-23B8F7E7E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888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3D29-D58C-4FF4-B3FD-5D788C9C5757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65D5-A48F-49E1-B905-23B8F7E7E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071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3D29-D58C-4FF4-B3FD-5D788C9C5757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65D5-A48F-49E1-B905-23B8F7E7E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854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3D29-D58C-4FF4-B3FD-5D788C9C5757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65D5-A48F-49E1-B905-23B8F7E7E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883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3D29-D58C-4FF4-B3FD-5D788C9C5757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65D5-A48F-49E1-B905-23B8F7E7E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076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53D29-D58C-4FF4-B3FD-5D788C9C5757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22165D5-A48F-49E1-B905-23B8F7E7E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507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cid:798098d5-58d4-4204-a02f-fcde23f0f2d3@eurprd01.prod.exchangelabs.com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cid:c69e44f1-9034-4a7c-beed-f9e22b8dffd8@eurprd01.prod.exchangelabs.com" TargetMode="Externa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cid:eeddc4bd-7971-4ec5-99d5-3fee71313eac@eurprd01.prod.exchangelabs.co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cid:eeddc4bd-7971-4ec5-99d5-3fee71313eac@eurprd01.prod.exchangelabs.co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smithjohn@glow.sch.u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eb26e87e-df22-4716-8624-4162f4209f89@eurprd01.prod.exchangelabs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0276ae6c-0158-45b7-a670-dafc513578df@eurprd01.prod.exchangelabs.co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cid:eeddc4bd-7971-4ec5-99d5-3fee71313eac@eurprd01.prod.exchangelabs.co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cid:24813e0e-38dc-4fa6-ac41-fdc9aa372d80@eurprd01.prod.exchangelabs.co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cid:2aa917b3-09c5-4103-be9c-b4b92bb51fce@eurprd01.prod.exchangelabs.com" TargetMode="Externa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9D872-7D1F-494C-9CFC-E24AFD8CC4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/>
              <a:t>Teams</a:t>
            </a:r>
            <a:br>
              <a:rPr lang="en-GB" dirty="0"/>
            </a:br>
            <a:r>
              <a:rPr lang="en-GB" dirty="0"/>
              <a:t>A pupil guide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48EC67-0F0C-4A73-B35D-0704CA7A66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3693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8EF79-04A5-4E04-88F4-DC639FEC9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If you are using an </a:t>
            </a:r>
            <a:r>
              <a:rPr lang="en-GB" dirty="0" err="1"/>
              <a:t>Ipad</a:t>
            </a:r>
            <a:r>
              <a:rPr lang="en-GB" dirty="0"/>
              <a:t>, you save a copy, which allows you to edit and save.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673948C-67CA-4F07-BC2B-A5839ECAEE7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231" y="2067598"/>
            <a:ext cx="3881437" cy="3881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898413-11D3-4AA0-98D9-6AB7598B5387}"/>
              </a:ext>
            </a:extLst>
          </p:cNvPr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532" y="2067599"/>
            <a:ext cx="3245603" cy="38814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96BC555A-1E56-4223-B71C-5B60E4D3EB43}"/>
              </a:ext>
            </a:extLst>
          </p:cNvPr>
          <p:cNvSpPr/>
          <p:nvPr/>
        </p:nvSpPr>
        <p:spPr>
          <a:xfrm>
            <a:off x="6757261" y="2830081"/>
            <a:ext cx="1596325" cy="3603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68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44F96-0FB2-45B1-8974-D89C7B10A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You may have to open a word document to complete the task. Once this is saved to your device use the + Add work function to add the word document.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ABD1EC8-8FEA-400C-9D52-236BB5C66F9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r:link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8283" y="2253578"/>
            <a:ext cx="2911077" cy="3881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6069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7E83B-2C59-4929-9A59-708CF9FDC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Once you have added your completed word document, click on the blue Hand in button. This submits the assignment to your teacher to mark.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EADEFB4-782D-4559-9F5E-CE63079000F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r:link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0461" y="2191584"/>
            <a:ext cx="2911077" cy="3881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1078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B0A32-4D46-4C86-9775-9B9898159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first time you sign in, use your </a:t>
            </a:r>
            <a:br>
              <a:rPr lang="en-GB" dirty="0"/>
            </a:br>
            <a:r>
              <a:rPr lang="en-GB" dirty="0"/>
              <a:t>glowusername</a:t>
            </a:r>
            <a:r>
              <a:rPr lang="en-GB" dirty="0">
                <a:solidFill>
                  <a:srgbClr val="FF0000"/>
                </a:solidFill>
              </a:rPr>
              <a:t>@glow.sch.uk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C9E40-1FA3-4B7F-ADD9-3E15475A1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E.g</a:t>
            </a:r>
            <a:r>
              <a:rPr lang="en-GB" dirty="0" smtClean="0"/>
              <a:t>, </a:t>
            </a:r>
            <a:r>
              <a:rPr lang="en-GB" dirty="0" smtClean="0">
                <a:hlinkClick r:id="rId2"/>
              </a:rPr>
              <a:t>smithjohn@glow.sch.uk</a:t>
            </a:r>
            <a:endParaRPr lang="en-GB" dirty="0" smtClean="0"/>
          </a:p>
          <a:p>
            <a:r>
              <a:rPr lang="en-GB" dirty="0" smtClean="0"/>
              <a:t>It is important to remember the @glow.sch.uk part as this is recognised as a school account rather than a personal Teams account.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292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7A7FB-F8AE-4AF4-BB70-7CE34BD0E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 will also have to set the time zone to Dublin/Edinburgh/London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1BF33-56C4-47B8-98FF-5F430EACE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327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6298B-4453-4E7C-A2A8-747BAB984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Select the tile for your class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AF70D7C-F502-47D2-9F20-DC1F44DD983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r:link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0480" y="2160588"/>
            <a:ext cx="2911077" cy="3881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6680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AC7C7-442F-4AB8-9D85-CABAB5091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947620"/>
          </a:xfrm>
        </p:spPr>
        <p:txBody>
          <a:bodyPr>
            <a:normAutofit fontScale="90000"/>
          </a:bodyPr>
          <a:lstStyle/>
          <a:p>
            <a:r>
              <a:rPr lang="en-GB" dirty="0"/>
              <a:t>You will see these tabs across the top.</a:t>
            </a:r>
            <a:br>
              <a:rPr lang="en-GB" dirty="0"/>
            </a:br>
            <a:r>
              <a:rPr lang="en-GB" dirty="0"/>
              <a:t>Posts allows you to chat within your class.</a:t>
            </a:r>
            <a:br>
              <a:rPr lang="en-GB" dirty="0"/>
            </a:br>
            <a:r>
              <a:rPr lang="en-GB" dirty="0"/>
              <a:t>Remember to adhere to the policy on comments. Think before you post!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94AFB0F-5FFE-46C0-ABF4-CE61811BAA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547" y="3650433"/>
            <a:ext cx="5708943" cy="901746"/>
          </a:xfrm>
        </p:spPr>
      </p:pic>
    </p:spTree>
    <p:extLst>
      <p:ext uri="{BB962C8B-B14F-4D97-AF65-F5344CB8AC3E}">
        <p14:creationId xmlns:p14="http://schemas.microsoft.com/office/powerpoint/2010/main" val="3725881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A93FA-C097-4858-B4F2-B7493DD1B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Files tab contains the files for your class.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EBCC364-60F9-4964-AE01-4F3F9BBC18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018" y="3282114"/>
            <a:ext cx="6852002" cy="1638384"/>
          </a:xfrm>
        </p:spPr>
      </p:pic>
    </p:spTree>
    <p:extLst>
      <p:ext uri="{BB962C8B-B14F-4D97-AF65-F5344CB8AC3E}">
        <p14:creationId xmlns:p14="http://schemas.microsoft.com/office/powerpoint/2010/main" val="935578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88AF1-19C6-416B-A749-C8E2A8D7B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Assignments contain tasks that have been assigned to you to complete.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36E9020-9BC5-4198-9374-F7BC935D1E8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r:link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0480" y="2160588"/>
            <a:ext cx="2911077" cy="3881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1321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342FC-1505-46F4-B6FF-276CDF714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 can click on the tasks to view the information.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62CE41-F7B2-498D-874B-C503377CC7C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r:link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0480" y="2160588"/>
            <a:ext cx="2911077" cy="3881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5129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6E957-7E2C-4254-92EF-9787FBB02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On a desktop you download the document using the 3 dots at right, then enable editing.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BC4CF28-70C1-412A-B11E-DAD11C31C39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56" y="2160588"/>
            <a:ext cx="3881437" cy="388143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8172B5C6-9DEE-4D26-8EC1-F8BBBD729886}"/>
              </a:ext>
            </a:extLst>
          </p:cNvPr>
          <p:cNvSpPr/>
          <p:nvPr/>
        </p:nvSpPr>
        <p:spPr>
          <a:xfrm>
            <a:off x="4331776" y="2636998"/>
            <a:ext cx="356461" cy="199928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C0C487-F20E-498C-A3D5-F0AC5E21B24F}"/>
              </a:ext>
            </a:extLst>
          </p:cNvPr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942" y="2160589"/>
            <a:ext cx="4175060" cy="38814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906234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</TotalTime>
  <Words>193</Words>
  <Application>Microsoft Office PowerPoint</Application>
  <PresentationFormat>Widescreen</PresentationFormat>
  <Paragraphs>14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Facet</vt:lpstr>
      <vt:lpstr>Teams A pupil guide </vt:lpstr>
      <vt:lpstr>The first time you sign in, use your  glowusername@glow.sch.uk </vt:lpstr>
      <vt:lpstr>You will also have to set the time zone to Dublin/Edinburgh/London</vt:lpstr>
      <vt:lpstr>Select the tile for your class</vt:lpstr>
      <vt:lpstr>You will see these tabs across the top. Posts allows you to chat within your class. Remember to adhere to the policy on comments. Think before you post!</vt:lpstr>
      <vt:lpstr>The Files tab contains the files for your class.</vt:lpstr>
      <vt:lpstr>Assignments contain tasks that have been assigned to you to complete.</vt:lpstr>
      <vt:lpstr>You can click on the tasks to view the information.</vt:lpstr>
      <vt:lpstr>On a desktop you download the document using the 3 dots at right, then enable editing.</vt:lpstr>
      <vt:lpstr>If you are using an Ipad, you save a copy, which allows you to edit and save.</vt:lpstr>
      <vt:lpstr>You may have to open a word document to complete the task. Once this is saved to your device use the + Add work function to add the word document. </vt:lpstr>
      <vt:lpstr>Once you have added your completed word document, click on the blue Hand in button. This submits the assignment to your teacher to mark.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Teams </dc:title>
  <dc:creator>dawn Giblin</dc:creator>
  <cp:lastModifiedBy>Administrator</cp:lastModifiedBy>
  <cp:revision>3</cp:revision>
  <dcterms:created xsi:type="dcterms:W3CDTF">2020-03-31T09:45:46Z</dcterms:created>
  <dcterms:modified xsi:type="dcterms:W3CDTF">2020-09-07T12:20:03Z</dcterms:modified>
</cp:coreProperties>
</file>