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1300-14DF-456B-AA86-A742DE465185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8AE8-A1AE-472F-BC10-D2C0B43063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804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1300-14DF-456B-AA86-A742DE465185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8AE8-A1AE-472F-BC10-D2C0B43063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50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1300-14DF-456B-AA86-A742DE465185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8AE8-A1AE-472F-BC10-D2C0B43063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67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1300-14DF-456B-AA86-A742DE465185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8AE8-A1AE-472F-BC10-D2C0B43063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42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1300-14DF-456B-AA86-A742DE465185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8AE8-A1AE-472F-BC10-D2C0B43063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1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1300-14DF-456B-AA86-A742DE465185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8AE8-A1AE-472F-BC10-D2C0B43063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35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1300-14DF-456B-AA86-A742DE465185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8AE8-A1AE-472F-BC10-D2C0B43063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85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1300-14DF-456B-AA86-A742DE465185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8AE8-A1AE-472F-BC10-D2C0B43063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500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1300-14DF-456B-AA86-A742DE465185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8AE8-A1AE-472F-BC10-D2C0B43063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0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1300-14DF-456B-AA86-A742DE465185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8AE8-A1AE-472F-BC10-D2C0B43063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41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1300-14DF-456B-AA86-A742DE465185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8AE8-A1AE-472F-BC10-D2C0B43063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93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81300-14DF-456B-AA86-A742DE465185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E8AE8-A1AE-472F-BC10-D2C0B43063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58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01669" y="0"/>
            <a:ext cx="888416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winkl" pitchFamily="2" charset="0"/>
              </a:rPr>
              <a:t>Speeding</a:t>
            </a:r>
            <a:endParaRPr lang="en-US" sz="1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winkl" pitchFamily="2" charset="0"/>
            </a:endParaRPr>
          </a:p>
        </p:txBody>
      </p:sp>
      <p:pic>
        <p:nvPicPr>
          <p:cNvPr id="8" name="Picture 7" descr="Travel | The Three Ninja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" y="2842651"/>
            <a:ext cx="5386797" cy="3769164"/>
          </a:xfrm>
          <a:prstGeom prst="rect">
            <a:avLst/>
          </a:prstGeom>
        </p:spPr>
      </p:pic>
      <p:pic>
        <p:nvPicPr>
          <p:cNvPr id="9" name="Picture 8" descr="Speedometer 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7947">
            <a:off x="5868137" y="3182227"/>
            <a:ext cx="5764284" cy="31430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56074" y="2278966"/>
            <a:ext cx="5233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Twinkl" pitchFamily="2" charset="0"/>
              </a:rPr>
              <a:t>JRSO Virtual Assembly </a:t>
            </a:r>
            <a:endParaRPr lang="en-GB" sz="2800" b="1" dirty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68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ider - Super Mario Wiki, the Mario encyclo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" y="1109706"/>
            <a:ext cx="6986623" cy="496050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59790" y="446924"/>
            <a:ext cx="6359770" cy="1325563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 smtClean="0">
                <a:latin typeface="Twinkl" pitchFamily="2" charset="0"/>
              </a:rPr>
              <a:t>Remember – No Need For Speed!</a:t>
            </a:r>
            <a:endParaRPr lang="en-GB" sz="6600" b="1" dirty="0">
              <a:latin typeface="Twinkl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14910" y="5115052"/>
            <a:ext cx="74875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 b="1" dirty="0" smtClean="0">
                <a:latin typeface="Twinkl" pitchFamily="2" charset="0"/>
              </a:rPr>
              <a:t>Observe the speed limits!</a:t>
            </a:r>
            <a:endParaRPr lang="en-GB" sz="6600" b="1" dirty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673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6948" y="123367"/>
            <a:ext cx="11227191" cy="1325563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 smtClean="0">
                <a:latin typeface="Twinkl" pitchFamily="2" charset="0"/>
              </a:rPr>
              <a:t>Competition Time</a:t>
            </a:r>
            <a:endParaRPr lang="en-GB" sz="6600" b="1" dirty="0">
              <a:latin typeface="Twinkl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56" y="1448930"/>
            <a:ext cx="11633981" cy="45550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00B0F0"/>
                </a:solidFill>
                <a:latin typeface="Twinkl" pitchFamily="2" charset="0"/>
              </a:rPr>
              <a:t>Design a Speeding Mascot for 2022.</a:t>
            </a:r>
          </a:p>
          <a:p>
            <a:r>
              <a:rPr lang="en-GB" sz="3600" b="1" u="sng" dirty="0" smtClean="0">
                <a:latin typeface="Twinkl" pitchFamily="2" charset="0"/>
              </a:rPr>
              <a:t>Your mascot should: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4000" dirty="0" smtClean="0">
                <a:latin typeface="Twinkl" pitchFamily="2" charset="0"/>
              </a:rPr>
              <a:t>Have a catchy name relating to speed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4000" dirty="0" smtClean="0">
                <a:latin typeface="Twinkl" pitchFamily="2" charset="0"/>
              </a:rPr>
              <a:t>Be colourful and neatly drawn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4000" dirty="0" smtClean="0">
                <a:latin typeface="Twinkl" pitchFamily="2" charset="0"/>
              </a:rPr>
              <a:t>Good graphics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4000" dirty="0" smtClean="0">
                <a:latin typeface="Twinkl" pitchFamily="2" charset="0"/>
              </a:rPr>
              <a:t>Drawn the full size of A5 paper.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4000" dirty="0" smtClean="0">
                <a:latin typeface="Twinkl" pitchFamily="2" charset="0"/>
              </a:rPr>
              <a:t>Only </a:t>
            </a:r>
            <a:r>
              <a:rPr lang="en-GB" sz="4000" b="1" u="sng" dirty="0" smtClean="0">
                <a:latin typeface="Twinkl" pitchFamily="2" charset="0"/>
              </a:rPr>
              <a:t>1 ENTRY </a:t>
            </a:r>
            <a:r>
              <a:rPr lang="en-GB" sz="4000" dirty="0" smtClean="0">
                <a:latin typeface="Twinkl" pitchFamily="2" charset="0"/>
              </a:rPr>
              <a:t>per class to be submitted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21170" y="5950633"/>
            <a:ext cx="938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B0F0"/>
                </a:solidFill>
                <a:latin typeface="Twinkl" pitchFamily="2" charset="0"/>
              </a:rPr>
              <a:t>Entries due:  Friday 18</a:t>
            </a:r>
            <a:r>
              <a:rPr lang="en-GB" sz="3600" b="1" baseline="30000" dirty="0" smtClean="0">
                <a:solidFill>
                  <a:srgbClr val="00B0F0"/>
                </a:solidFill>
                <a:latin typeface="Twinkl" pitchFamily="2" charset="0"/>
              </a:rPr>
              <a:t>th</a:t>
            </a:r>
            <a:r>
              <a:rPr lang="en-GB" sz="3600" b="1" dirty="0" smtClean="0">
                <a:solidFill>
                  <a:srgbClr val="00B0F0"/>
                </a:solidFill>
                <a:latin typeface="Twinkl" pitchFamily="2" charset="0"/>
              </a:rPr>
              <a:t> April 2022</a:t>
            </a:r>
            <a:endParaRPr lang="en-GB" sz="3600" b="1" dirty="0">
              <a:solidFill>
                <a:srgbClr val="00B0F0"/>
              </a:solidFill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890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800" b="1" dirty="0" smtClean="0">
                <a:latin typeface="Twinkl" pitchFamily="2" charset="0"/>
              </a:rPr>
              <a:t>What is speeding?</a:t>
            </a:r>
            <a:endParaRPr lang="en-GB" sz="8800" b="1" dirty="0">
              <a:latin typeface="Twinkl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623" y="1913207"/>
            <a:ext cx="1169025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Twinkl" pitchFamily="2" charset="0"/>
              </a:rPr>
              <a:t>Speeding is </a:t>
            </a:r>
            <a:r>
              <a:rPr lang="en-GB" sz="4400" dirty="0">
                <a:latin typeface="Twinkl" pitchFamily="2" charset="0"/>
              </a:rPr>
              <a:t>the act of driving a vehicle faster than is legally </a:t>
            </a:r>
            <a:r>
              <a:rPr lang="en-GB" sz="4400" dirty="0" smtClean="0">
                <a:latin typeface="Twinkl" pitchFamily="2" charset="0"/>
              </a:rPr>
              <a:t>allowed.</a:t>
            </a:r>
          </a:p>
          <a:p>
            <a:endParaRPr lang="en-GB" sz="4400" dirty="0">
              <a:latin typeface="Twinkl" pitchFamily="2" charset="0"/>
            </a:endParaRPr>
          </a:p>
          <a:p>
            <a:endParaRPr lang="en-GB" sz="4400" dirty="0" smtClean="0">
              <a:latin typeface="Twinkl" pitchFamily="2" charset="0"/>
            </a:endParaRPr>
          </a:p>
          <a:p>
            <a:endParaRPr lang="en-GB" sz="4400" dirty="0">
              <a:latin typeface="Twinkl" pitchFamily="2" charset="0"/>
            </a:endParaRPr>
          </a:p>
          <a:p>
            <a:r>
              <a:rPr lang="en-GB" sz="4400" dirty="0" smtClean="0">
                <a:latin typeface="Twinkl" pitchFamily="2" charset="0"/>
              </a:rPr>
              <a:t>Drivers who speed put themselves, their passengers and other drivers in real danger.</a:t>
            </a:r>
            <a:endParaRPr lang="en-GB" sz="4400" dirty="0">
              <a:latin typeface="Twinkl" pitchFamily="2" charset="0"/>
            </a:endParaRPr>
          </a:p>
        </p:txBody>
      </p:sp>
      <p:pic>
        <p:nvPicPr>
          <p:cNvPr id="5" name="Picture 4" descr="Speeding Car | A car is pulled over by the police for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544" y="2622452"/>
            <a:ext cx="5331656" cy="27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85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800" b="1" dirty="0" smtClean="0">
                <a:latin typeface="Twinkl" pitchFamily="2" charset="0"/>
              </a:rPr>
              <a:t>Did you know…</a:t>
            </a:r>
            <a:endParaRPr lang="en-GB" sz="8800" b="1" dirty="0">
              <a:latin typeface="Twinkl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826" y="2110155"/>
            <a:ext cx="116902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Twinkl" pitchFamily="2" charset="0"/>
              </a:rPr>
              <a:t>A scary statistic is the number 3 reason for people dying in fatal crashes is because they or someone else was speeding.</a:t>
            </a:r>
          </a:p>
          <a:p>
            <a:endParaRPr lang="en-GB" sz="4400" dirty="0">
              <a:latin typeface="Twinkl" pitchFamily="2" charset="0"/>
            </a:endParaRPr>
          </a:p>
          <a:p>
            <a:endParaRPr lang="en-GB" sz="4400" dirty="0" smtClean="0">
              <a:latin typeface="Twinkl" pitchFamily="2" charset="0"/>
            </a:endParaRPr>
          </a:p>
          <a:p>
            <a:endParaRPr lang="en-GB" sz="4400" dirty="0">
              <a:latin typeface="Twinkl" pitchFamily="2" charset="0"/>
            </a:endParaRPr>
          </a:p>
        </p:txBody>
      </p:sp>
      <p:pic>
        <p:nvPicPr>
          <p:cNvPr id="6" name="Picture 5" descr="Car crash in our yard | Car looks totalled to me. | Flick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787" y="3596454"/>
            <a:ext cx="4009292" cy="29872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75" y="4247104"/>
            <a:ext cx="5272747" cy="224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32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8800" b="1" dirty="0" smtClean="0">
                <a:latin typeface="Twinkl" pitchFamily="2" charset="0"/>
              </a:rPr>
              <a:t>Why do drivers speed?</a:t>
            </a:r>
            <a:endParaRPr lang="en-GB" sz="8800" b="1" dirty="0">
              <a:latin typeface="Twinkl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826" y="1690688"/>
            <a:ext cx="11690253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3200" dirty="0" smtClean="0">
                <a:latin typeface="Twinkl" pitchFamily="2" charset="0"/>
              </a:rPr>
              <a:t>They are in a hurry, impatient or late for somewhere.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200" dirty="0" smtClean="0">
                <a:solidFill>
                  <a:schemeClr val="bg1"/>
                </a:solidFill>
                <a:latin typeface="Twinkl" pitchFamily="2" charset="0"/>
              </a:rPr>
              <a:t>They love the thrill and excitement of driving fast.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200" dirty="0" smtClean="0">
                <a:latin typeface="Twinkl" pitchFamily="2" charset="0"/>
              </a:rPr>
              <a:t>They feel they know the road well enough to do this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200" dirty="0" smtClean="0">
                <a:solidFill>
                  <a:schemeClr val="bg1"/>
                </a:solidFill>
                <a:latin typeface="Twinkl" pitchFamily="2" charset="0"/>
              </a:rPr>
              <a:t>They take drugs or alcohol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200" dirty="0" smtClean="0">
                <a:latin typeface="Twinkl" pitchFamily="2" charset="0"/>
              </a:rPr>
              <a:t>Road Rage with other drivers – getting angry behind the wheel and driving in high speed car chases.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200" dirty="0" smtClean="0">
                <a:solidFill>
                  <a:schemeClr val="bg1"/>
                </a:solidFill>
                <a:latin typeface="Twinkl" pitchFamily="2" charset="0"/>
              </a:rPr>
              <a:t>Curious or bored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200" dirty="0" smtClean="0">
                <a:latin typeface="Twinkl" pitchFamily="2" charset="0"/>
              </a:rPr>
              <a:t>Unaware of speed limits</a:t>
            </a:r>
          </a:p>
          <a:p>
            <a:pPr marL="742950" indent="-742950" algn="ctr">
              <a:buFont typeface="+mj-lt"/>
              <a:buAutoNum type="arabicPeriod"/>
            </a:pPr>
            <a:endParaRPr lang="en-GB" sz="3200" b="1" dirty="0">
              <a:solidFill>
                <a:srgbClr val="FFC000"/>
              </a:solidFill>
              <a:latin typeface="Twinkl" pitchFamily="2" charset="0"/>
            </a:endParaRPr>
          </a:p>
          <a:p>
            <a:pPr algn="ctr"/>
            <a:r>
              <a:rPr lang="en-GB" sz="3200" b="1" dirty="0" smtClean="0">
                <a:solidFill>
                  <a:srgbClr val="FFC000"/>
                </a:solidFill>
                <a:latin typeface="Twinkl" pitchFamily="2" charset="0"/>
              </a:rPr>
              <a:t>CAN YOU THINK OF ANY OTHER REASONS? Tell your teacher. </a:t>
            </a:r>
          </a:p>
          <a:p>
            <a:pPr marL="742950" indent="-742950">
              <a:buFont typeface="+mj-lt"/>
              <a:buAutoNum type="arabicPeriod"/>
            </a:pPr>
            <a:endParaRPr lang="en-GB" sz="3600" dirty="0">
              <a:latin typeface="Twinkl" pitchFamily="2" charset="0"/>
            </a:endParaRPr>
          </a:p>
          <a:p>
            <a:endParaRPr lang="en-GB" sz="4400" dirty="0" smtClean="0">
              <a:latin typeface="Twinkl" pitchFamily="2" charset="0"/>
            </a:endParaRPr>
          </a:p>
          <a:p>
            <a:endParaRPr lang="en-GB" sz="4400" dirty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808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800" b="1" dirty="0" smtClean="0">
                <a:latin typeface="Twinkl" pitchFamily="2" charset="0"/>
              </a:rPr>
              <a:t>Speed Limits</a:t>
            </a:r>
            <a:endParaRPr lang="en-GB" sz="8800" b="1" dirty="0">
              <a:latin typeface="Twinkl" pitchFamily="2" charset="0"/>
            </a:endParaRPr>
          </a:p>
        </p:txBody>
      </p:sp>
      <p:pic>
        <p:nvPicPr>
          <p:cNvPr id="4" name="Picture 3" descr="30 mph road sign pictures, free use image, 41-05-80 by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6" y="365125"/>
            <a:ext cx="2039815" cy="3059723"/>
          </a:xfrm>
          <a:prstGeom prst="rect">
            <a:avLst/>
          </a:prstGeom>
        </p:spPr>
      </p:pic>
      <p:pic>
        <p:nvPicPr>
          <p:cNvPr id="5" name="Picture 4" descr="File:Spain traffic signal r301-20.sv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542" y="198706"/>
            <a:ext cx="2446020" cy="2446020"/>
          </a:xfrm>
          <a:prstGeom prst="rect">
            <a:avLst/>
          </a:prstGeom>
        </p:spPr>
      </p:pic>
      <p:pic>
        <p:nvPicPr>
          <p:cNvPr id="6" name="Picture 5" descr="Speed limit sign, Templepatrick (May... © Albert Bridge cc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366" y="4230155"/>
            <a:ext cx="4183634" cy="2627845"/>
          </a:xfrm>
          <a:prstGeom prst="rect">
            <a:avLst/>
          </a:prstGeom>
        </p:spPr>
      </p:pic>
      <p:pic>
        <p:nvPicPr>
          <p:cNvPr id="7" name="Picture 6" descr="National speed limit | Andy Wright | Flickr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363" y="1421716"/>
            <a:ext cx="3873304" cy="29049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293" y="4775346"/>
            <a:ext cx="78646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winkl" pitchFamily="2" charset="0"/>
              </a:rPr>
              <a:t>Circular road signs give orders to road users and must be followed – failing to do so is breaking the law!</a:t>
            </a:r>
            <a:endParaRPr lang="en-GB" sz="3200" dirty="0">
              <a:latin typeface="Twinkl" pitchFamily="2" charset="0"/>
            </a:endParaRPr>
          </a:p>
          <a:p>
            <a:endParaRPr lang="en-GB" sz="3200" dirty="0" smtClean="0">
              <a:latin typeface="Twinkl" pitchFamily="2" charset="0"/>
            </a:endParaRPr>
          </a:p>
          <a:p>
            <a:endParaRPr lang="en-GB" sz="3200" dirty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830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800" b="1" dirty="0" smtClean="0">
                <a:latin typeface="Twinkl" pitchFamily="2" charset="0"/>
              </a:rPr>
              <a:t>Speed Limits</a:t>
            </a:r>
            <a:endParaRPr lang="en-GB" sz="8800" b="1" dirty="0">
              <a:latin typeface="Twinkl" pitchFamily="2" charset="0"/>
            </a:endParaRPr>
          </a:p>
        </p:txBody>
      </p:sp>
      <p:pic>
        <p:nvPicPr>
          <p:cNvPr id="5" name="Picture 4" descr="File:Spain traffic signal r301-20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6" y="1690687"/>
            <a:ext cx="2733823" cy="27338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7597" y="2355702"/>
            <a:ext cx="86514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winkl" pitchFamily="2" charset="0"/>
              </a:rPr>
              <a:t>Mostly used in residential areas where traffic speed NEEDS slowed down.</a:t>
            </a:r>
          </a:p>
          <a:p>
            <a:endParaRPr lang="en-GB" sz="3200" dirty="0">
              <a:latin typeface="Twinkl" pitchFamily="2" charset="0"/>
            </a:endParaRPr>
          </a:p>
          <a:p>
            <a:r>
              <a:rPr lang="en-GB" sz="3200" dirty="0" smtClean="0">
                <a:latin typeface="Twinkl" pitchFamily="2" charset="0"/>
              </a:rPr>
              <a:t>These signs are also used near school areas or where there is a large number of pedestrians like shopping centres and town centres too.</a:t>
            </a:r>
            <a:endParaRPr lang="en-GB" sz="3200" dirty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713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800" b="1" dirty="0" smtClean="0">
                <a:latin typeface="Twinkl" pitchFamily="2" charset="0"/>
              </a:rPr>
              <a:t>Speed Limits</a:t>
            </a:r>
            <a:endParaRPr lang="en-GB" sz="8800" b="1" dirty="0">
              <a:latin typeface="Twinkl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7597" y="2355702"/>
            <a:ext cx="86514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winkl" pitchFamily="2" charset="0"/>
              </a:rPr>
              <a:t>Can be used when there is not enough street lights.</a:t>
            </a:r>
          </a:p>
          <a:p>
            <a:endParaRPr lang="en-GB" sz="3200" dirty="0" smtClean="0">
              <a:latin typeface="Twinkl" pitchFamily="2" charset="0"/>
            </a:endParaRPr>
          </a:p>
          <a:p>
            <a:r>
              <a:rPr lang="en-GB" sz="3200" dirty="0" smtClean="0">
                <a:latin typeface="Twinkl" pitchFamily="2" charset="0"/>
              </a:rPr>
              <a:t>Sometimes used near housing estates, street lights</a:t>
            </a:r>
            <a:endParaRPr lang="en-GB" sz="3200" dirty="0">
              <a:latin typeface="Twinkl" pitchFamily="2" charset="0"/>
            </a:endParaRPr>
          </a:p>
        </p:txBody>
      </p:sp>
      <p:pic>
        <p:nvPicPr>
          <p:cNvPr id="6" name="Picture 5" descr="30 mph road sign pictures, free use image, 41-05-80 by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1" y="1223254"/>
            <a:ext cx="2645149" cy="39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206" y="138356"/>
            <a:ext cx="11161542" cy="1325563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 smtClean="0">
                <a:latin typeface="Twinkl" pitchFamily="2" charset="0"/>
              </a:rPr>
              <a:t>What happens if you speed?</a:t>
            </a:r>
            <a:endParaRPr lang="en-GB" sz="6600" b="1" dirty="0">
              <a:latin typeface="Twinkl" pitchFamily="2" charset="0"/>
            </a:endParaRPr>
          </a:p>
        </p:txBody>
      </p:sp>
      <p:pic>
        <p:nvPicPr>
          <p:cNvPr id="3" name="Picture 2" descr="Olvera diary: UK Driving licenc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2" y="1284519"/>
            <a:ext cx="4010465" cy="29217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64038" y="1552366"/>
            <a:ext cx="7863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Twinkl" pitchFamily="2" charset="0"/>
              </a:rPr>
              <a:t>Most speeding offences mean that you can get 3-6 points on your license.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FFC000"/>
                </a:solidFill>
                <a:latin typeface="Twinkl" pitchFamily="2" charset="0"/>
              </a:rPr>
              <a:t>Points are on your license for  roughly 4 years.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Twinkl" pitchFamily="2" charset="0"/>
              </a:rPr>
              <a:t>A driver is only allowed 12 points before they have it taken away.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FFC000"/>
                </a:solidFill>
                <a:latin typeface="Twinkl" pitchFamily="2" charset="0"/>
              </a:rPr>
              <a:t>A new driver who has 6 points within first 2 years can have their license taken away.</a:t>
            </a:r>
            <a:endParaRPr lang="en-GB" sz="3200" dirty="0">
              <a:solidFill>
                <a:srgbClr val="FFC000"/>
              </a:solidFill>
              <a:latin typeface="Twinkl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4943">
            <a:off x="334766" y="4517573"/>
            <a:ext cx="36480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50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206" y="138356"/>
            <a:ext cx="11802794" cy="1325563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 smtClean="0">
                <a:latin typeface="Twinkl" pitchFamily="2" charset="0"/>
              </a:rPr>
              <a:t>Examples of Speed Cameras …</a:t>
            </a:r>
            <a:endParaRPr lang="en-GB" sz="6600" b="1" dirty="0">
              <a:latin typeface="Twinkl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649" y="1463919"/>
            <a:ext cx="2976708" cy="5161964"/>
          </a:xfrm>
          <a:prstGeom prst="rect">
            <a:avLst/>
          </a:prstGeom>
        </p:spPr>
      </p:pic>
      <p:pic>
        <p:nvPicPr>
          <p:cNvPr id="6" name="Picture 5" descr="Random Walks in the Low Countries: My first (traffic) stop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721" y="1168387"/>
            <a:ext cx="3833915" cy="2738511"/>
          </a:xfrm>
          <a:prstGeom prst="rect">
            <a:avLst/>
          </a:prstGeom>
        </p:spPr>
      </p:pic>
      <p:pic>
        <p:nvPicPr>
          <p:cNvPr id="8" name="Picture 7" descr="Speed Van | Kent Police Kent &amp; Medway Partnership Speed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3919"/>
            <a:ext cx="4804894" cy="3608363"/>
          </a:xfrm>
          <a:prstGeom prst="rect">
            <a:avLst/>
          </a:prstGeom>
        </p:spPr>
      </p:pic>
      <p:pic>
        <p:nvPicPr>
          <p:cNvPr id="9" name="Picture 8" descr="Radar Gun on a Lincoln off-speed pitch. | James G | Flickr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596" y="4142544"/>
            <a:ext cx="3438164" cy="230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82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358</Words>
  <Application>Microsoft Office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Twinkl</vt:lpstr>
      <vt:lpstr>Wingdings</vt:lpstr>
      <vt:lpstr>Office Theme</vt:lpstr>
      <vt:lpstr>PowerPoint Presentation</vt:lpstr>
      <vt:lpstr>What is speeding?</vt:lpstr>
      <vt:lpstr>Did you know…</vt:lpstr>
      <vt:lpstr>Why do drivers speed?</vt:lpstr>
      <vt:lpstr>Speed Limits</vt:lpstr>
      <vt:lpstr>Speed Limits</vt:lpstr>
      <vt:lpstr>Speed Limits</vt:lpstr>
      <vt:lpstr>What happens if you speed?</vt:lpstr>
      <vt:lpstr>Examples of Speed Cameras …</vt:lpstr>
      <vt:lpstr>Remember – No Need For Speed!</vt:lpstr>
      <vt:lpstr>Competition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Doherty</dc:creator>
  <cp:lastModifiedBy>Mrs Doherty</cp:lastModifiedBy>
  <cp:revision>11</cp:revision>
  <dcterms:created xsi:type="dcterms:W3CDTF">2022-02-21T20:53:52Z</dcterms:created>
  <dcterms:modified xsi:type="dcterms:W3CDTF">2022-02-21T21:48:53Z</dcterms:modified>
</cp:coreProperties>
</file>