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03F30-2125-4CB2-8946-3527FD8E1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60F5D-B143-4CBE-81C9-940D9C5B6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418A5-78C7-407E-B829-5749D2F4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EE1417-067E-4334-A7EE-19528C4F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2A96C-E841-45FF-BD2E-BF2025D6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97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20141-1DD0-49BA-9936-3474DEC7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74B63F-A1B9-4233-903C-7E610583E3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7D574-2941-401E-824A-592E869E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27811-35C2-4FD9-9913-0D9468BD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0AF73-761A-4617-A421-23EAE6A32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55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908549-48E1-4AD3-BB37-1B1CFF0CC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529A4-BF05-4729-A36E-8CC3678C0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D2355-A07F-4CC7-80FB-A59C336FE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140B7-6D37-445B-B7DC-5A3E0BAA9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59F9E-13CF-48D7-B2C4-813D2869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47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578B-8955-4D2F-B4AA-8B10E6DB6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F1792-58A1-4E9A-816E-4ACB06E31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7132-EF75-44EB-94B0-929152258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F4812-55FD-4834-B028-F5C0A1BB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522D0-8F64-4BF3-A6EA-82C689843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10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9480-9A7F-407F-B885-CD416EE3A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C9F6A-B65B-4DDC-B12B-A85139C02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F73A-1482-443D-A68A-BA7A36D95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342E5-A2C3-41A4-B054-299C6259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B3E1B-2CDE-434B-BCCC-5193089A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2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38910-D6D2-4C5E-8EC4-32AE7F1D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03A9C-B4D6-4603-9820-CE3B04D50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71F98-8CB9-46EC-9001-C13DDFF2D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4C298-9584-4A05-839A-4162D486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160C8-0BE6-40F4-9E35-4817CF63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74A58-F3CF-4077-A11B-7B148C8D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686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22A7-BC50-4B9A-A2FA-E6EB110E9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2425A-764A-4956-95E9-C3647ABC7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ACAEA-612D-4BA7-B557-4427562DA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9C5C2-0E69-4E6D-A9CB-60354D9E4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1ACA08-CE3A-4C1B-9E12-E7B2877F62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CC90D-A8C4-4AEB-A60F-AED7AC6F9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2A1FFF-A5EB-4B7A-993A-5EC446E0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96699-DE34-4D13-8372-3B07B759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3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AA89-FA62-4BAA-AF9C-B1703301A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34EB5-96AD-4449-8E48-BDD66ACFC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F0056-5190-45AF-9303-1DA4EBEA7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FA1D9B-B538-491F-82B4-6CC23DAA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3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705E6E-C221-4E46-81AA-E5123171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E57DF-16ED-41D1-95F6-921A7A9C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EFCA0-B049-4B63-AA7D-767DC52E5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42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CAD6-6187-4E68-9F41-2844AE8F0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E8433-8CD6-4809-B906-BD3B9ADB3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57C8-324B-495F-A63B-A53F9286E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FE499-D52F-4D75-BCD3-0D5B0C22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E0C5B-D815-4838-B1C2-2FF24C6B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36027-D06A-4BE5-8E92-90D5EE4B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50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13EF-237F-4C6A-BC27-CA1F3327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58FEB2-C38B-4D04-A7E8-5B8BD3B080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FB6F5-7E8E-4056-BB12-A12A396A9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264F1-91BD-4A01-9D73-CAEC4E678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2BC8D-A8B7-41FC-BD2A-507569D6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62B4C-4993-46AD-99A2-D6A4198EE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11982-54D4-4FF7-8908-D843FB416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63021-93C3-4ACE-8844-8223A8919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82CB3-3A3B-41B8-9814-B8822AAE5A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E3B5-71FE-4081-AB25-BA767A841E9C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56BD0-3559-4F3C-AB28-59692ABB3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EAD72-9226-4186-A674-032B40DE96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1856-DAF6-4ABD-9C0B-5B31208298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74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89D84C-A886-446F-8B85-3F63FB611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5852" y="3429000"/>
            <a:ext cx="9144000" cy="2387600"/>
          </a:xfrm>
        </p:spPr>
        <p:txBody>
          <a:bodyPr>
            <a:normAutofit/>
          </a:bodyPr>
          <a:lstStyle/>
          <a:p>
            <a:r>
              <a:rPr lang="en-GB" sz="8000" b="1" dirty="0">
                <a:solidFill>
                  <a:schemeClr val="bg1"/>
                </a:solidFill>
              </a:rPr>
              <a:t>Who Knows Their</a:t>
            </a:r>
            <a:br>
              <a:rPr lang="en-GB" sz="8000" b="1" dirty="0">
                <a:solidFill>
                  <a:schemeClr val="bg1"/>
                </a:solidFill>
              </a:rPr>
            </a:br>
            <a:r>
              <a:rPr lang="en-GB" sz="8000" b="1" dirty="0">
                <a:solidFill>
                  <a:schemeClr val="bg1"/>
                </a:solidFill>
              </a:rPr>
              <a:t> Chocolate?</a:t>
            </a:r>
          </a:p>
        </p:txBody>
      </p:sp>
    </p:spTree>
    <p:extLst>
      <p:ext uri="{BB962C8B-B14F-4D97-AF65-F5344CB8AC3E}">
        <p14:creationId xmlns:p14="http://schemas.microsoft.com/office/powerpoint/2010/main" val="320276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B3746D6-9235-449A-B6BA-A7097FAE6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064" y="1522343"/>
            <a:ext cx="7944402" cy="381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4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AF11FD-186C-4D3A-A76B-D7624A0C5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020" y="1514888"/>
            <a:ext cx="6667959" cy="427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64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07403D-CF19-46B9-AAE6-88512A13B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38" y="1509919"/>
            <a:ext cx="6829523" cy="410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5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3B4BB01-AA9B-4839-A7E2-27A00D6A4E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684" y="1488384"/>
            <a:ext cx="6626632" cy="424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48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974779-9A58-4177-B4E5-400E5FD94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7" y="1490662"/>
            <a:ext cx="576262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59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7DE2F9-9A86-4115-AC1E-FCF3BB687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7" y="1457325"/>
            <a:ext cx="576262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11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2A147A-60DA-4B7B-8AC7-CFA2E1A97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7" y="1509712"/>
            <a:ext cx="576262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96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8BAC57-95E3-4F40-A10B-8C110A3FE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7" y="1552575"/>
            <a:ext cx="576262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42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04E1CF-11E8-4A7B-99AC-7989B9320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7" y="1614487"/>
            <a:ext cx="576262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03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716790-90B5-4419-83FF-D35527184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7" y="1652587"/>
            <a:ext cx="5762625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4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061C314-0F1D-4A09-A118-38CEED020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079" y="1046922"/>
            <a:ext cx="7788104" cy="392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36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0257D1-218D-4F95-BA9A-FBC22C7CB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04" t="57655" r="33479" b="-3329"/>
          <a:stretch/>
        </p:blipFill>
        <p:spPr>
          <a:xfrm>
            <a:off x="3087757" y="1424309"/>
            <a:ext cx="5194851" cy="543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83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5929D7E-67B3-4423-A5AB-61F0284E0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44" r="39489" b="70067"/>
          <a:stretch/>
        </p:blipFill>
        <p:spPr>
          <a:xfrm>
            <a:off x="4078336" y="802171"/>
            <a:ext cx="4376552" cy="489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62E47A-7BF9-4BF9-9BD0-FABD815F6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314" y="1033670"/>
            <a:ext cx="7435594" cy="350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9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458DF1-6FDF-490E-AAF8-8B334FF240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649" y="1535319"/>
            <a:ext cx="8484885" cy="326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9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924624-092A-477E-B264-30F35DAC52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403" y="1292362"/>
            <a:ext cx="8217358" cy="374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1E82B6-56F0-4992-A655-28C4BF1162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77" y="1307392"/>
            <a:ext cx="7084336" cy="398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80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1C689E5-825B-4A2A-8770-E34AF3217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395" y="1191040"/>
            <a:ext cx="8406845" cy="369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0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7C7A70-093E-411E-BF08-6C26A6694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74" y="1429853"/>
            <a:ext cx="9408808" cy="3658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6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31E640-7ADC-4606-88BD-121119F32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643" y="1563756"/>
            <a:ext cx="8052353" cy="361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0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</Words>
  <Application>Microsoft Office PowerPoint</Application>
  <PresentationFormat>Widescreen</PresentationFormat>
  <Paragraphs>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Who Knows Their  Chocolate?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Knows Their  Chocolate?</dc:title>
  <dc:creator>Kristin Weir</dc:creator>
  <cp:lastModifiedBy>Kristin Weir</cp:lastModifiedBy>
  <cp:revision>5</cp:revision>
  <dcterms:created xsi:type="dcterms:W3CDTF">2020-03-31T13:47:38Z</dcterms:created>
  <dcterms:modified xsi:type="dcterms:W3CDTF">2020-03-31T14:40:39Z</dcterms:modified>
</cp:coreProperties>
</file>