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4"/>
  </p:sldMasterIdLst>
  <p:notesMasterIdLst>
    <p:notesMasterId r:id="rId46"/>
  </p:notesMasterIdLst>
  <p:handoutMasterIdLst>
    <p:handoutMasterId r:id="rId47"/>
  </p:handoutMasterIdLst>
  <p:sldIdLst>
    <p:sldId id="257" r:id="rId5"/>
    <p:sldId id="329" r:id="rId6"/>
    <p:sldId id="330" r:id="rId7"/>
    <p:sldId id="265" r:id="rId8"/>
    <p:sldId id="331" r:id="rId9"/>
    <p:sldId id="350" r:id="rId10"/>
    <p:sldId id="345" r:id="rId11"/>
    <p:sldId id="333" r:id="rId12"/>
    <p:sldId id="334" r:id="rId13"/>
    <p:sldId id="335" r:id="rId14"/>
    <p:sldId id="266" r:id="rId15"/>
    <p:sldId id="276" r:id="rId16"/>
    <p:sldId id="332" r:id="rId17"/>
    <p:sldId id="336" r:id="rId18"/>
    <p:sldId id="339" r:id="rId19"/>
    <p:sldId id="341" r:id="rId20"/>
    <p:sldId id="258" r:id="rId21"/>
    <p:sldId id="340" r:id="rId22"/>
    <p:sldId id="342" r:id="rId23"/>
    <p:sldId id="343" r:id="rId24"/>
    <p:sldId id="275" r:id="rId25"/>
    <p:sldId id="338" r:id="rId26"/>
    <p:sldId id="344" r:id="rId27"/>
    <p:sldId id="337" r:id="rId28"/>
    <p:sldId id="349" r:id="rId29"/>
    <p:sldId id="346" r:id="rId30"/>
    <p:sldId id="347" r:id="rId31"/>
    <p:sldId id="267" r:id="rId32"/>
    <p:sldId id="268" r:id="rId33"/>
    <p:sldId id="269" r:id="rId34"/>
    <p:sldId id="295" r:id="rId35"/>
    <p:sldId id="271" r:id="rId36"/>
    <p:sldId id="272" r:id="rId37"/>
    <p:sldId id="277" r:id="rId38"/>
    <p:sldId id="273" r:id="rId39"/>
    <p:sldId id="296" r:id="rId40"/>
    <p:sldId id="274" r:id="rId41"/>
    <p:sldId id="348" r:id="rId42"/>
    <p:sldId id="278" r:id="rId43"/>
    <p:sldId id="279" r:id="rId44"/>
    <p:sldId id="280" r:id="rId4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361" autoAdjust="0"/>
    <p:restoredTop sz="94660"/>
  </p:normalViewPr>
  <p:slideViewPr>
    <p:cSldViewPr>
      <p:cViewPr varScale="1">
        <p:scale>
          <a:sx n="73" d="100"/>
          <a:sy n="73" d="100"/>
        </p:scale>
        <p:origin x="78" y="8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95" d="100"/>
          <a:sy n="95" d="100"/>
        </p:scale>
        <p:origin x="3582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BE2AAA-2CC7-4F9C-A8C6-8B9F2A3E9EF0}" type="datetimeFigureOut">
              <a:rPr lang="en-US" smtClean="0"/>
              <a:t>11/23/2017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0AD62A-9EE1-43E3-A7E5-D268F71DF3E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64482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37ADBA-1AC7-4CD6-8AFF-4E8087BA5487}" type="datetimeFigureOut">
              <a:rPr lang="en-US" smtClean="0"/>
              <a:t>11/23/2017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34C2EF-8A97-4DAF-B099-E567883644D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8091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4" r="323" b="422"/>
          <a:stretch/>
        </p:blipFill>
        <p:spPr>
          <a:xfrm>
            <a:off x="1524" y="1"/>
            <a:ext cx="12188952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533400"/>
            <a:ext cx="8458200" cy="1828800"/>
          </a:xfrm>
        </p:spPr>
        <p:txBody>
          <a:bodyPr anchor="b">
            <a:normAutofit/>
          </a:bodyPr>
          <a:lstStyle>
            <a:lvl1pPr algn="l">
              <a:defRPr sz="4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2438400"/>
            <a:ext cx="7086600" cy="914400"/>
          </a:xfrm>
        </p:spPr>
        <p:txBody>
          <a:bodyPr>
            <a:normAutofit/>
          </a:bodyPr>
          <a:lstStyle>
            <a:lvl1pPr marL="0" indent="0" algn="l">
              <a:spcBef>
                <a:spcPts val="1200"/>
              </a:spcBef>
              <a:buNone/>
              <a:defRPr sz="240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4451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wo Pictur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" y="1716"/>
            <a:ext cx="12188952" cy="6856284"/>
          </a:xfrm>
          <a:prstGeom prst="rect">
            <a:avLst/>
          </a:prstGeom>
        </p:spPr>
      </p:pic>
      <p:sp>
        <p:nvSpPr>
          <p:cNvPr id="7" name="Freeform 5"/>
          <p:cNvSpPr>
            <a:spLocks/>
          </p:cNvSpPr>
          <p:nvPr/>
        </p:nvSpPr>
        <p:spPr bwMode="gray">
          <a:xfrm>
            <a:off x="762000" y="933449"/>
            <a:ext cx="41148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992435" y="1113022"/>
            <a:ext cx="3638453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8" name="Freeform 5"/>
          <p:cNvSpPr>
            <a:spLocks/>
          </p:cNvSpPr>
          <p:nvPr/>
        </p:nvSpPr>
        <p:spPr bwMode="gray">
          <a:xfrm>
            <a:off x="5300133" y="933449"/>
            <a:ext cx="41148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5"/>
          </p:nvPr>
        </p:nvSpPr>
        <p:spPr>
          <a:xfrm>
            <a:off x="5530568" y="1113022"/>
            <a:ext cx="3638453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4"/>
          </p:nvPr>
        </p:nvSpPr>
        <p:spPr>
          <a:xfrm>
            <a:off x="1028581" y="5305425"/>
            <a:ext cx="3566160" cy="109728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0" indent="0">
              <a:spcBef>
                <a:spcPts val="1200"/>
              </a:spcBef>
              <a:buNone/>
              <a:defRPr sz="1800"/>
            </a:lvl2pPr>
            <a:lvl3pPr marL="0" indent="0">
              <a:spcBef>
                <a:spcPts val="1200"/>
              </a:spcBef>
              <a:buNone/>
              <a:defRPr sz="1800"/>
            </a:lvl3pPr>
            <a:lvl4pPr marL="0" indent="0">
              <a:spcBef>
                <a:spcPts val="1200"/>
              </a:spcBef>
              <a:buNone/>
              <a:defRPr sz="1800"/>
            </a:lvl4pPr>
            <a:lvl5pPr marL="0" indent="0">
              <a:spcBef>
                <a:spcPts val="1200"/>
              </a:spcBef>
              <a:buNone/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Text Placeholder 16"/>
          <p:cNvSpPr>
            <a:spLocks noGrp="1"/>
          </p:cNvSpPr>
          <p:nvPr>
            <p:ph type="body" sz="quarter" idx="16"/>
          </p:nvPr>
        </p:nvSpPr>
        <p:spPr>
          <a:xfrm>
            <a:off x="5566714" y="5305425"/>
            <a:ext cx="3566160" cy="109728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0" indent="0">
              <a:spcBef>
                <a:spcPts val="1200"/>
              </a:spcBef>
              <a:buNone/>
              <a:defRPr sz="1800"/>
            </a:lvl2pPr>
            <a:lvl3pPr marL="0" indent="0">
              <a:spcBef>
                <a:spcPts val="1200"/>
              </a:spcBef>
              <a:buNone/>
              <a:defRPr sz="1800"/>
            </a:lvl3pPr>
            <a:lvl4pPr marL="0" indent="0">
              <a:spcBef>
                <a:spcPts val="1200"/>
              </a:spcBef>
              <a:buNone/>
              <a:defRPr sz="1800"/>
            </a:lvl4pPr>
            <a:lvl5pPr marL="0" indent="0">
              <a:spcBef>
                <a:spcPts val="1200"/>
              </a:spcBef>
              <a:buNone/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37772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hree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" y="1716"/>
            <a:ext cx="12188952" cy="6856284"/>
          </a:xfrm>
          <a:prstGeom prst="rect">
            <a:avLst/>
          </a:prstGeom>
        </p:spPr>
      </p:pic>
      <p:sp>
        <p:nvSpPr>
          <p:cNvPr id="7" name="Freeform 5"/>
          <p:cNvSpPr>
            <a:spLocks/>
          </p:cNvSpPr>
          <p:nvPr/>
        </p:nvSpPr>
        <p:spPr bwMode="gray">
          <a:xfrm>
            <a:off x="762000" y="933449"/>
            <a:ext cx="53340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991888" y="1113022"/>
            <a:ext cx="4874224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8" name="Freeform 5"/>
          <p:cNvSpPr>
            <a:spLocks/>
          </p:cNvSpPr>
          <p:nvPr/>
        </p:nvSpPr>
        <p:spPr bwMode="gray">
          <a:xfrm>
            <a:off x="6323873" y="967316"/>
            <a:ext cx="2990942" cy="193438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5"/>
          </p:nvPr>
        </p:nvSpPr>
        <p:spPr>
          <a:xfrm>
            <a:off x="6506025" y="1109743"/>
            <a:ext cx="2626638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4"/>
          </p:nvPr>
        </p:nvSpPr>
        <p:spPr>
          <a:xfrm>
            <a:off x="1028581" y="5919255"/>
            <a:ext cx="8104082" cy="49742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600"/>
            </a:lvl1pPr>
            <a:lvl2pPr marL="0" indent="0">
              <a:spcBef>
                <a:spcPts val="1200"/>
              </a:spcBef>
              <a:buNone/>
              <a:defRPr sz="1800"/>
            </a:lvl2pPr>
            <a:lvl3pPr marL="0" indent="0">
              <a:spcBef>
                <a:spcPts val="1200"/>
              </a:spcBef>
              <a:buNone/>
              <a:defRPr sz="1800"/>
            </a:lvl3pPr>
            <a:lvl4pPr marL="0" indent="0">
              <a:spcBef>
                <a:spcPts val="1200"/>
              </a:spcBef>
              <a:buNone/>
              <a:defRPr sz="1800"/>
            </a:lvl4pPr>
            <a:lvl5pPr marL="0" indent="0">
              <a:spcBef>
                <a:spcPts val="1200"/>
              </a:spcBef>
              <a:buNone/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Freeform 5"/>
          <p:cNvSpPr>
            <a:spLocks/>
          </p:cNvSpPr>
          <p:nvPr/>
        </p:nvSpPr>
        <p:spPr bwMode="gray">
          <a:xfrm>
            <a:off x="6323873" y="3060954"/>
            <a:ext cx="2990942" cy="193438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6"/>
          </p:nvPr>
        </p:nvSpPr>
        <p:spPr>
          <a:xfrm>
            <a:off x="6506025" y="3203381"/>
            <a:ext cx="2626638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580" y="5305424"/>
            <a:ext cx="8104083" cy="579921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7792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ive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" y="283"/>
            <a:ext cx="12188952" cy="6859715"/>
          </a:xfrm>
          <a:prstGeom prst="rect">
            <a:avLst/>
          </a:prstGeom>
        </p:spPr>
      </p:pic>
      <p:sp>
        <p:nvSpPr>
          <p:cNvPr id="8" name="Freeform 5"/>
          <p:cNvSpPr>
            <a:spLocks/>
          </p:cNvSpPr>
          <p:nvPr/>
        </p:nvSpPr>
        <p:spPr bwMode="gray">
          <a:xfrm>
            <a:off x="4182533" y="265044"/>
            <a:ext cx="5232399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424435" y="436315"/>
            <a:ext cx="4748594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0" name="Freeform 5"/>
          <p:cNvSpPr>
            <a:spLocks/>
          </p:cNvSpPr>
          <p:nvPr/>
        </p:nvSpPr>
        <p:spPr bwMode="gray">
          <a:xfrm>
            <a:off x="816188" y="384723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5"/>
          </p:nvPr>
        </p:nvSpPr>
        <p:spPr>
          <a:xfrm>
            <a:off x="1013022" y="538232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2" name="Freeform 5"/>
          <p:cNvSpPr>
            <a:spLocks/>
          </p:cNvSpPr>
          <p:nvPr/>
        </p:nvSpPr>
        <p:spPr bwMode="gray">
          <a:xfrm>
            <a:off x="816188" y="2478361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6"/>
          </p:nvPr>
        </p:nvSpPr>
        <p:spPr>
          <a:xfrm>
            <a:off x="1013022" y="2631870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4" name="Freeform 5"/>
          <p:cNvSpPr>
            <a:spLocks/>
          </p:cNvSpPr>
          <p:nvPr/>
        </p:nvSpPr>
        <p:spPr bwMode="gray">
          <a:xfrm>
            <a:off x="816188" y="4571999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1013022" y="4725508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20" name="Freeform 5"/>
          <p:cNvSpPr>
            <a:spLocks/>
          </p:cNvSpPr>
          <p:nvPr/>
        </p:nvSpPr>
        <p:spPr bwMode="gray">
          <a:xfrm>
            <a:off x="4182533" y="3448511"/>
            <a:ext cx="5232399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1" name="Picture Placeholder 20"/>
          <p:cNvSpPr>
            <a:spLocks noGrp="1"/>
          </p:cNvSpPr>
          <p:nvPr>
            <p:ph type="pic" sz="quarter" idx="18"/>
          </p:nvPr>
        </p:nvSpPr>
        <p:spPr>
          <a:xfrm>
            <a:off x="4424435" y="3619782"/>
            <a:ext cx="4748594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4672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8593D-7C47-471E-A8DF-97AC4FFD13F5}" type="datetimeFigureOut">
              <a:rPr lang="en-US" smtClean="0"/>
              <a:t>11/23/2017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3261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365125"/>
            <a:ext cx="1828799" cy="4940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4000" y="365125"/>
            <a:ext cx="6858000" cy="4940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8593D-7C47-471E-A8DF-97AC4FFD13F5}" type="datetimeFigureOut">
              <a:rPr lang="en-US" smtClean="0"/>
              <a:t>11/23/2017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6244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8593D-7C47-471E-A8DF-97AC4FFD13F5}" type="datetimeFigureOut">
              <a:rPr lang="en-US" smtClean="0"/>
              <a:t>11/23/2017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5739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" t="422"/>
          <a:stretch/>
        </p:blipFill>
        <p:spPr>
          <a:xfrm>
            <a:off x="0" y="0"/>
            <a:ext cx="12188952" cy="68571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2800" y="533400"/>
            <a:ext cx="7315200" cy="1828800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52800" y="2438400"/>
            <a:ext cx="5486400" cy="91440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24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79508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0" y="1825625"/>
            <a:ext cx="4389120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78880" y="1825625"/>
            <a:ext cx="4389120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8593D-7C47-471E-A8DF-97AC4FFD13F5}" type="datetimeFigureOut">
              <a:rPr lang="en-US" smtClean="0"/>
              <a:t>11/23/2017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5302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1828799"/>
            <a:ext cx="4389120" cy="795867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400" b="0">
                <a:solidFill>
                  <a:schemeClr val="accent4">
                    <a:lumMod val="7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24000" y="2624666"/>
            <a:ext cx="4389120" cy="267546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78880" y="1828799"/>
            <a:ext cx="4389120" cy="795867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400" b="0">
                <a:solidFill>
                  <a:schemeClr val="accent4">
                    <a:lumMod val="7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78880" y="2624666"/>
            <a:ext cx="4389120" cy="267546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8593D-7C47-471E-A8DF-97AC4FFD13F5}" type="datetimeFigureOut">
              <a:rPr lang="en-US" smtClean="0"/>
              <a:t>11/23/2017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0086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8593D-7C47-471E-A8DF-97AC4FFD13F5}" type="datetimeFigureOut">
              <a:rPr lang="en-US" smtClean="0"/>
              <a:t>11/23/2017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5025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8593D-7C47-471E-A8DF-97AC4FFD13F5}" type="datetimeFigureOut">
              <a:rPr lang="en-US" smtClean="0"/>
              <a:t>11/23/2017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0071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24400" y="1828800"/>
            <a:ext cx="5943600" cy="347662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3999" y="1828800"/>
            <a:ext cx="2926080" cy="3476625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8593D-7C47-471E-A8DF-97AC4FFD13F5}" type="datetimeFigureOut">
              <a:rPr lang="en-US" smtClean="0"/>
              <a:t>11/23/2017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7354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10400" y="2245995"/>
            <a:ext cx="3657600" cy="219456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8593D-7C47-471E-A8DF-97AC4FFD13F5}" type="datetimeFigureOut">
              <a:rPr lang="en-US" smtClean="0"/>
              <a:t>11/23/2017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Freeform 5"/>
          <p:cNvSpPr>
            <a:spLocks/>
          </p:cNvSpPr>
          <p:nvPr/>
        </p:nvSpPr>
        <p:spPr bwMode="gray">
          <a:xfrm>
            <a:off x="804333" y="1695450"/>
            <a:ext cx="5596467" cy="3295650"/>
          </a:xfrm>
          <a:custGeom>
            <a:avLst/>
            <a:gdLst>
              <a:gd name="T0" fmla="*/ 1279 w 1347"/>
              <a:gd name="T1" fmla="*/ 919 h 986"/>
              <a:gd name="T2" fmla="*/ 65 w 1347"/>
              <a:gd name="T3" fmla="*/ 919 h 986"/>
              <a:gd name="T4" fmla="*/ 65 w 1347"/>
              <a:gd name="T5" fmla="*/ 64 h 986"/>
              <a:gd name="T6" fmla="*/ 1279 w 1347"/>
              <a:gd name="T7" fmla="*/ 64 h 986"/>
              <a:gd name="T8" fmla="*/ 1279 w 1347"/>
              <a:gd name="T9" fmla="*/ 919 h 9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47" h="986">
                <a:moveTo>
                  <a:pt x="1279" y="919"/>
                </a:moveTo>
                <a:cubicBezTo>
                  <a:pt x="1211" y="986"/>
                  <a:pt x="121" y="974"/>
                  <a:pt x="65" y="919"/>
                </a:cubicBezTo>
                <a:cubicBezTo>
                  <a:pt x="9" y="863"/>
                  <a:pt x="0" y="128"/>
                  <a:pt x="65" y="64"/>
                </a:cubicBezTo>
                <a:cubicBezTo>
                  <a:pt x="130" y="0"/>
                  <a:pt x="1217" y="3"/>
                  <a:pt x="1279" y="64"/>
                </a:cubicBezTo>
                <a:cubicBezTo>
                  <a:pt x="1341" y="125"/>
                  <a:pt x="1347" y="852"/>
                  <a:pt x="1279" y="91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2" name="Picture Placeholder 11"/>
          <p:cNvSpPr>
            <a:spLocks noGrp="1"/>
          </p:cNvSpPr>
          <p:nvPr>
            <p:ph type="pic" idx="1"/>
          </p:nvPr>
        </p:nvSpPr>
        <p:spPr>
          <a:xfrm>
            <a:off x="1006022" y="1874520"/>
            <a:ext cx="5193089" cy="2937510"/>
          </a:xfrm>
          <a:custGeom>
            <a:avLst/>
            <a:gdLst>
              <a:gd name="connsiteX0" fmla="*/ 2531359 w 5066932"/>
              <a:gd name="connsiteY0" fmla="*/ 21 h 2945784"/>
              <a:gd name="connsiteX1" fmla="*/ 4878015 w 5066932"/>
              <a:gd name="connsiteY1" fmla="*/ 145719 h 2945784"/>
              <a:gd name="connsiteX2" fmla="*/ 4878015 w 5066932"/>
              <a:gd name="connsiteY2" fmla="*/ 2803241 h 2945784"/>
              <a:gd name="connsiteX3" fmla="*/ 175988 w 5066932"/>
              <a:gd name="connsiteY3" fmla="*/ 2803241 h 2945784"/>
              <a:gd name="connsiteX4" fmla="*/ 175988 w 5066932"/>
              <a:gd name="connsiteY4" fmla="*/ 145719 h 2945784"/>
              <a:gd name="connsiteX5" fmla="*/ 2531359 w 5066932"/>
              <a:gd name="connsiteY5" fmla="*/ 21 h 2945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66932" h="2945784">
                <a:moveTo>
                  <a:pt x="2531359" y="21"/>
                </a:moveTo>
                <a:cubicBezTo>
                  <a:pt x="3645379" y="1187"/>
                  <a:pt x="4757946" y="50918"/>
                  <a:pt x="4878015" y="145719"/>
                </a:cubicBezTo>
                <a:cubicBezTo>
                  <a:pt x="5118151" y="335320"/>
                  <a:pt x="5141390" y="2594991"/>
                  <a:pt x="4878015" y="2803241"/>
                </a:cubicBezTo>
                <a:cubicBezTo>
                  <a:pt x="4614639" y="3011491"/>
                  <a:pt x="392886" y="2974193"/>
                  <a:pt x="175988" y="2803241"/>
                </a:cubicBezTo>
                <a:cubicBezTo>
                  <a:pt x="-40909" y="2629181"/>
                  <a:pt x="-75768" y="344644"/>
                  <a:pt x="175988" y="145719"/>
                </a:cubicBezTo>
                <a:cubicBezTo>
                  <a:pt x="301866" y="46256"/>
                  <a:pt x="1417339" y="-1144"/>
                  <a:pt x="2531359" y="21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1318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" t="511" r="525" b="2999"/>
          <a:stretch/>
        </p:blipFill>
        <p:spPr>
          <a:xfrm>
            <a:off x="0" y="0"/>
            <a:ext cx="12188826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9829800" cy="10826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1828800"/>
            <a:ext cx="91440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010400" y="6416675"/>
            <a:ext cx="1371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7FC8593D-7C47-471E-A8DF-97AC4FFD13F5}" type="datetimeFigureOut">
              <a:rPr lang="en-US" smtClean="0"/>
              <a:pPr/>
              <a:t>11/23/2017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09800" y="6416675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838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289D71E3-7D81-4C24-B9D8-6B108755C64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654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2" r:id="rId11"/>
    <p:sldLayoutId id="2147483661" r:id="rId12"/>
    <p:sldLayoutId id="2147483658" r:id="rId13"/>
    <p:sldLayoutId id="2147483659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jpg"/><Relationship Id="rId5" Type="http://schemas.openxmlformats.org/officeDocument/2006/relationships/image" Target="../media/image28.jpg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4.jpg"/><Relationship Id="rId5" Type="http://schemas.openxmlformats.org/officeDocument/2006/relationships/image" Target="../media/image33.jpeg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5.jp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3.jpg"/><Relationship Id="rId5" Type="http://schemas.openxmlformats.org/officeDocument/2006/relationships/image" Target="../media/image72.jpeg"/><Relationship Id="rId4" Type="http://schemas.openxmlformats.org/officeDocument/2006/relationships/image" Target="../media/image71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7.jpg"/><Relationship Id="rId4" Type="http://schemas.openxmlformats.org/officeDocument/2006/relationships/image" Target="../media/image7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86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98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g"/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g"/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0.jpeg"/><Relationship Id="rId5" Type="http://schemas.openxmlformats.org/officeDocument/2006/relationships/image" Target="../media/image109.jpg"/><Relationship Id="rId4" Type="http://schemas.openxmlformats.org/officeDocument/2006/relationships/image" Target="../media/image108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46909" y="0"/>
            <a:ext cx="9829800" cy="1082674"/>
          </a:xfrm>
        </p:spPr>
        <p:txBody>
          <a:bodyPr>
            <a:normAutofit/>
          </a:bodyPr>
          <a:lstStyle/>
          <a:p>
            <a:pPr algn="ctr"/>
            <a:r>
              <a:rPr lang="en-GB" sz="4800" b="1" dirty="0" err="1" smtClean="0"/>
              <a:t>Kilbowie</a:t>
            </a:r>
            <a:r>
              <a:rPr lang="en-GB" sz="4800" b="1" dirty="0" smtClean="0"/>
              <a:t> 2017</a:t>
            </a:r>
            <a:endParaRPr lang="en-GB" sz="4800" b="1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308" y="1828800"/>
            <a:ext cx="4633384" cy="3475038"/>
          </a:xfrm>
        </p:spPr>
      </p:pic>
      <p:sp>
        <p:nvSpPr>
          <p:cNvPr id="6" name="TextBox 5"/>
          <p:cNvSpPr txBox="1"/>
          <p:nvPr/>
        </p:nvSpPr>
        <p:spPr>
          <a:xfrm>
            <a:off x="407368" y="1196752"/>
            <a:ext cx="288032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smtClean="0">
                <a:latin typeface="Kristen ITC" panose="03050502040202030202" pitchFamily="66" charset="0"/>
              </a:rPr>
              <a:t>We are off to make some lasting memories at </a:t>
            </a:r>
            <a:r>
              <a:rPr lang="en-GB" sz="3600" dirty="0" err="1" smtClean="0">
                <a:latin typeface="Kristen ITC" panose="03050502040202030202" pitchFamily="66" charset="0"/>
              </a:rPr>
              <a:t>Kilbowie</a:t>
            </a:r>
            <a:r>
              <a:rPr lang="en-GB" sz="3600" dirty="0" smtClean="0">
                <a:latin typeface="Kristen ITC" panose="03050502040202030202" pitchFamily="66" charset="0"/>
              </a:rPr>
              <a:t>.</a:t>
            </a:r>
            <a:endParaRPr lang="en-GB" sz="3600" dirty="0">
              <a:latin typeface="Kristen ITC" panose="03050502040202030202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8047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5400" dirty="0" smtClean="0"/>
              <a:t>The Night Line at </a:t>
            </a:r>
            <a:r>
              <a:rPr lang="en-GB" sz="5400" dirty="0" err="1"/>
              <a:t>K</a:t>
            </a:r>
            <a:r>
              <a:rPr lang="en-GB" sz="5400" dirty="0" err="1" smtClean="0"/>
              <a:t>ilbowie</a:t>
            </a:r>
            <a:endParaRPr lang="en-GB" sz="54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917105"/>
            <a:ext cx="4389438" cy="3292078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8563" y="1917105"/>
            <a:ext cx="4389437" cy="3292077"/>
          </a:xfrm>
        </p:spPr>
      </p:pic>
    </p:spTree>
    <p:extLst>
      <p:ext uri="{BB962C8B-B14F-4D97-AF65-F5344CB8AC3E}">
        <p14:creationId xmlns:p14="http://schemas.microsoft.com/office/powerpoint/2010/main" val="1037632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838200" y="332656"/>
            <a:ext cx="9829800" cy="827112"/>
          </a:xfrm>
        </p:spPr>
        <p:txBody>
          <a:bodyPr>
            <a:normAutofit/>
          </a:bodyPr>
          <a:lstStyle/>
          <a:p>
            <a:pPr algn="ctr"/>
            <a:r>
              <a:rPr lang="en-GB" sz="4400" dirty="0" smtClean="0">
                <a:latin typeface="Kristen ITC" panose="03050502040202030202" pitchFamily="66" charset="0"/>
              </a:rPr>
              <a:t>Being Put to Work!</a:t>
            </a:r>
            <a:endParaRPr lang="en-GB" sz="4400" dirty="0">
              <a:latin typeface="Kristen ITC" panose="03050502040202030202" pitchFamily="66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2344400" y="152400"/>
            <a:ext cx="1295400" cy="6553200"/>
          </a:xfrm>
          <a:prstGeom prst="roundRect">
            <a:avLst>
              <a:gd name="adj" fmla="val 9717"/>
            </a:avLst>
          </a:prstGeom>
          <a:solidFill>
            <a:srgbClr val="A6A6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200" b="1" i="1" dirty="0" smtClean="0">
                <a:latin typeface="Arial" pitchFamily="34" charset="0"/>
                <a:cs typeface="Arial" pitchFamily="34" charset="0"/>
              </a:rPr>
              <a:t>NOTE:</a:t>
            </a:r>
          </a:p>
          <a:p>
            <a:r>
              <a:rPr lang="en-US" sz="1200" i="1" dirty="0" smtClean="0">
                <a:latin typeface="Arial" pitchFamily="34" charset="0"/>
                <a:cs typeface="Arial" pitchFamily="34" charset="0"/>
              </a:rPr>
              <a:t>To change images on this slide, select a picture and delete it. Then click the Insert Picture icon</a:t>
            </a:r>
          </a:p>
          <a:p>
            <a:r>
              <a:rPr lang="en-US" sz="1200" i="1" dirty="0" smtClean="0">
                <a:latin typeface="Arial" pitchFamily="34" charset="0"/>
                <a:cs typeface="Arial" pitchFamily="34" charset="0"/>
              </a:rPr>
              <a:t>in the placeholder to insert your own image.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917105"/>
            <a:ext cx="4389438" cy="3292078"/>
          </a:xfrm>
        </p:spPr>
      </p:pic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8563" y="1917105"/>
            <a:ext cx="4389437" cy="3292077"/>
          </a:xfrm>
        </p:spPr>
      </p:pic>
      <p:sp>
        <p:nvSpPr>
          <p:cNvPr id="6" name="TextBox 5"/>
          <p:cNvSpPr txBox="1"/>
          <p:nvPr/>
        </p:nvSpPr>
        <p:spPr>
          <a:xfrm>
            <a:off x="2279576" y="5373216"/>
            <a:ext cx="66247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 smtClean="0">
                <a:latin typeface="Kristen ITC" panose="03050502040202030202" pitchFamily="66" charset="0"/>
              </a:rPr>
              <a:t>Spot the difference…</a:t>
            </a:r>
            <a:endParaRPr lang="en-GB" sz="4000" dirty="0">
              <a:latin typeface="Kristen ITC" panose="03050502040202030202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4440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Placeholder 15"/>
          <p:cNvPicPr>
            <a:picLocks noGrp="1" noChangeAspect="1"/>
          </p:cNvPicPr>
          <p:nvPr>
            <p:ph type="pic" sz="quarter" idx="1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416" y="330557"/>
            <a:ext cx="3024335" cy="2108575"/>
          </a:xfrm>
        </p:spPr>
      </p:pic>
      <p:pic>
        <p:nvPicPr>
          <p:cNvPr id="15" name="Picture Placeholder 14"/>
          <p:cNvPicPr>
            <a:picLocks noGrp="1" noChangeAspect="1"/>
          </p:cNvPicPr>
          <p:nvPr>
            <p:ph type="pic" sz="quarter" idx="16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417" y="2439132"/>
            <a:ext cx="3024334" cy="1997980"/>
          </a:xfrm>
        </p:spPr>
      </p:pic>
      <p:pic>
        <p:nvPicPr>
          <p:cNvPr id="14" name="Picture Placeholder 13"/>
          <p:cNvPicPr>
            <a:picLocks noGrp="1" noChangeAspect="1"/>
          </p:cNvPicPr>
          <p:nvPr>
            <p:ph type="pic" sz="quarter" idx="17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416" y="4518945"/>
            <a:ext cx="3024335" cy="2026741"/>
          </a:xfrm>
        </p:spPr>
      </p:pic>
      <p:pic>
        <p:nvPicPr>
          <p:cNvPr id="13" name="Picture Placeholder 12"/>
          <p:cNvPicPr>
            <a:picLocks noGrp="1" noChangeAspect="1"/>
          </p:cNvPicPr>
          <p:nvPr>
            <p:ph type="pic" sz="quarter" idx="18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5800" y="3429000"/>
            <a:ext cx="5112568" cy="3116686"/>
          </a:xfrm>
        </p:spPr>
      </p:pic>
      <p:pic>
        <p:nvPicPr>
          <p:cNvPr id="12" name="Picture Placeholder 11"/>
          <p:cNvPicPr>
            <a:picLocks noGrp="1" noChangeAspect="1"/>
          </p:cNvPicPr>
          <p:nvPr>
            <p:ph type="pic" sz="quarter" idx="13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5800" y="188640"/>
            <a:ext cx="5040560" cy="3096344"/>
          </a:xfrm>
        </p:spPr>
      </p:pic>
    </p:spTree>
    <p:extLst>
      <p:ext uri="{BB962C8B-B14F-4D97-AF65-F5344CB8AC3E}">
        <p14:creationId xmlns:p14="http://schemas.microsoft.com/office/powerpoint/2010/main" val="1047409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5400" dirty="0" smtClean="0"/>
              <a:t>The Night Line at </a:t>
            </a:r>
            <a:r>
              <a:rPr lang="en-GB" sz="5400" dirty="0" err="1"/>
              <a:t>K</a:t>
            </a:r>
            <a:r>
              <a:rPr lang="en-GB" sz="5400" dirty="0" err="1" smtClean="0"/>
              <a:t>ilbowie</a:t>
            </a:r>
            <a:endParaRPr lang="en-GB" sz="54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917105"/>
            <a:ext cx="4389438" cy="3292078"/>
          </a:xfrm>
        </p:spPr>
      </p:pic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8563" y="1917105"/>
            <a:ext cx="4389437" cy="3292077"/>
          </a:xfrm>
        </p:spPr>
      </p:pic>
    </p:spTree>
    <p:extLst>
      <p:ext uri="{BB962C8B-B14F-4D97-AF65-F5344CB8AC3E}">
        <p14:creationId xmlns:p14="http://schemas.microsoft.com/office/powerpoint/2010/main" val="1108945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Placeholder 15"/>
          <p:cNvPicPr>
            <a:picLocks noGrp="1" noChangeAspect="1"/>
          </p:cNvPicPr>
          <p:nvPr>
            <p:ph type="pic" sz="quarter" idx="1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09" y="330557"/>
            <a:ext cx="3168350" cy="2108575"/>
          </a:xfrm>
        </p:spPr>
      </p:pic>
      <p:pic>
        <p:nvPicPr>
          <p:cNvPr id="15" name="Picture Placeholder 14"/>
          <p:cNvPicPr>
            <a:picLocks noGrp="1" noChangeAspect="1"/>
          </p:cNvPicPr>
          <p:nvPr>
            <p:ph type="pic" sz="quarter" idx="16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09" y="2439132"/>
            <a:ext cx="3168350" cy="1997980"/>
          </a:xfrm>
        </p:spPr>
      </p:pic>
      <p:pic>
        <p:nvPicPr>
          <p:cNvPr id="14" name="Picture Placeholder 13"/>
          <p:cNvPicPr>
            <a:picLocks noGrp="1" noChangeAspect="1"/>
          </p:cNvPicPr>
          <p:nvPr>
            <p:ph type="pic" sz="quarter" idx="17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5800" y="3453243"/>
            <a:ext cx="5040560" cy="3076096"/>
          </a:xfrm>
        </p:spPr>
      </p:pic>
      <p:pic>
        <p:nvPicPr>
          <p:cNvPr id="13" name="Picture Placeholder 12"/>
          <p:cNvPicPr>
            <a:picLocks noGrp="1" noChangeAspect="1"/>
          </p:cNvPicPr>
          <p:nvPr>
            <p:ph type="pic" sz="quarter" idx="18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08" y="4521807"/>
            <a:ext cx="3168351" cy="2007532"/>
          </a:xfrm>
        </p:spPr>
      </p:pic>
      <p:pic>
        <p:nvPicPr>
          <p:cNvPr id="12" name="Picture Placeholder 11"/>
          <p:cNvPicPr>
            <a:picLocks noGrp="1" noChangeAspect="1"/>
          </p:cNvPicPr>
          <p:nvPr>
            <p:ph type="pic" sz="quarter" idx="1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5800" y="188640"/>
            <a:ext cx="5040560" cy="3096344"/>
          </a:xfrm>
        </p:spPr>
      </p:pic>
    </p:spTree>
    <p:extLst>
      <p:ext uri="{BB962C8B-B14F-4D97-AF65-F5344CB8AC3E}">
        <p14:creationId xmlns:p14="http://schemas.microsoft.com/office/powerpoint/2010/main" val="3364699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Placeholder 15"/>
          <p:cNvPicPr>
            <a:picLocks noGrp="1" noChangeAspect="1"/>
          </p:cNvPicPr>
          <p:nvPr>
            <p:ph type="pic" sz="quarter" idx="1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1282" y="224489"/>
            <a:ext cx="5229093" cy="3020915"/>
          </a:xfrm>
        </p:spPr>
      </p:pic>
      <p:pic>
        <p:nvPicPr>
          <p:cNvPr id="15" name="Picture Placeholder 14"/>
          <p:cNvPicPr>
            <a:picLocks noGrp="1" noChangeAspect="1"/>
          </p:cNvPicPr>
          <p:nvPr>
            <p:ph type="pic" sz="quarter" idx="16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3792" y="3448365"/>
            <a:ext cx="5112568" cy="3080973"/>
          </a:xfrm>
        </p:spPr>
      </p:pic>
      <p:pic>
        <p:nvPicPr>
          <p:cNvPr id="14" name="Picture Placeholder 13"/>
          <p:cNvPicPr>
            <a:picLocks noGrp="1" noChangeAspect="1"/>
          </p:cNvPicPr>
          <p:nvPr>
            <p:ph type="pic" sz="quarter" idx="17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860" y="2348880"/>
            <a:ext cx="2088232" cy="2172926"/>
          </a:xfrm>
        </p:spPr>
      </p:pic>
      <p:pic>
        <p:nvPicPr>
          <p:cNvPr id="13" name="Picture Placeholder 12"/>
          <p:cNvPicPr>
            <a:picLocks noGrp="1" noChangeAspect="1"/>
          </p:cNvPicPr>
          <p:nvPr>
            <p:ph type="pic" sz="quarter" idx="18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08" y="4521806"/>
            <a:ext cx="3168352" cy="2007533"/>
          </a:xfrm>
        </p:spPr>
      </p:pic>
      <p:pic>
        <p:nvPicPr>
          <p:cNvPr id="12" name="Picture Placeholder 11"/>
          <p:cNvPicPr>
            <a:picLocks noGrp="1" noChangeAspect="1"/>
          </p:cNvPicPr>
          <p:nvPr>
            <p:ph type="pic" sz="quarter" idx="13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341" y="224489"/>
            <a:ext cx="2224497" cy="2106946"/>
          </a:xfrm>
        </p:spPr>
      </p:pic>
    </p:spTree>
    <p:extLst>
      <p:ext uri="{BB962C8B-B14F-4D97-AF65-F5344CB8AC3E}">
        <p14:creationId xmlns:p14="http://schemas.microsoft.com/office/powerpoint/2010/main" val="4201884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Placeholder 15"/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3792" y="224489"/>
            <a:ext cx="5040560" cy="3020915"/>
          </a:xfrm>
        </p:spPr>
      </p:pic>
      <p:pic>
        <p:nvPicPr>
          <p:cNvPr id="15" name="Picture Placeholder 14"/>
          <p:cNvPicPr>
            <a:picLocks noGrp="1" noChangeAspect="1"/>
          </p:cNvPicPr>
          <p:nvPr>
            <p:ph type="pic" sz="quarter" idx="16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3792" y="3448365"/>
            <a:ext cx="5256584" cy="3080973"/>
          </a:xfrm>
        </p:spPr>
      </p:pic>
      <p:pic>
        <p:nvPicPr>
          <p:cNvPr id="14" name="Picture Placeholder 13"/>
          <p:cNvPicPr>
            <a:picLocks noGrp="1" noChangeAspect="1"/>
          </p:cNvPicPr>
          <p:nvPr>
            <p:ph type="pic" sz="quarter" idx="17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415" y="2506864"/>
            <a:ext cx="3240359" cy="1883001"/>
          </a:xfrm>
        </p:spPr>
      </p:pic>
      <p:pic>
        <p:nvPicPr>
          <p:cNvPr id="13" name="Picture Placeholder 12"/>
          <p:cNvPicPr>
            <a:picLocks noGrp="1" noChangeAspect="1"/>
          </p:cNvPicPr>
          <p:nvPr>
            <p:ph type="pic" sz="quarter" idx="18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414" y="4521806"/>
            <a:ext cx="3024337" cy="2007533"/>
          </a:xfrm>
        </p:spPr>
      </p:pic>
      <p:pic>
        <p:nvPicPr>
          <p:cNvPr id="12" name="Picture Placeholder 11"/>
          <p:cNvPicPr>
            <a:picLocks noGrp="1" noChangeAspect="1"/>
          </p:cNvPicPr>
          <p:nvPr>
            <p:ph type="pic" sz="quarter" idx="13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416" y="404663"/>
            <a:ext cx="3240359" cy="1852037"/>
          </a:xfrm>
        </p:spPr>
      </p:pic>
    </p:spTree>
    <p:extLst>
      <p:ext uri="{BB962C8B-B14F-4D97-AF65-F5344CB8AC3E}">
        <p14:creationId xmlns:p14="http://schemas.microsoft.com/office/powerpoint/2010/main" val="2260865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92696"/>
            <a:ext cx="9829800" cy="755104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400" dirty="0" smtClean="0">
                <a:latin typeface="Kristen ITC" panose="03050502040202030202" pitchFamily="66" charset="0"/>
              </a:rPr>
              <a:t>Canoeing and water Fun at </a:t>
            </a:r>
            <a:r>
              <a:rPr lang="en-US" sz="4400" dirty="0" err="1" smtClean="0">
                <a:latin typeface="Kristen ITC" panose="03050502040202030202" pitchFamily="66" charset="0"/>
              </a:rPr>
              <a:t>Kilbowie</a:t>
            </a:r>
            <a:endParaRPr lang="en-US" sz="4400" dirty="0">
              <a:latin typeface="Kristen ITC" panose="03050502040202030202" pitchFamily="66" charset="0"/>
            </a:endParaRP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619" y="3717032"/>
            <a:ext cx="2914966" cy="2188654"/>
          </a:xfrm>
          <a:prstGeom prst="rect">
            <a:avLst/>
          </a:prstGeom>
        </p:spPr>
      </p:pic>
      <p:pic>
        <p:nvPicPr>
          <p:cNvPr id="7" name="Content Placeholder 6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5543" y="3717032"/>
            <a:ext cx="2798232" cy="210100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3423" y="1447800"/>
            <a:ext cx="2906846" cy="218255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176120" y="1612920"/>
            <a:ext cx="42484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latin typeface="Kristen ITC" panose="03050502040202030202" pitchFamily="66" charset="0"/>
              </a:rPr>
              <a:t>Out on the water having lots of fun!</a:t>
            </a:r>
            <a:endParaRPr lang="en-GB" sz="2400" dirty="0">
              <a:latin typeface="Kristen ITC" panose="03050502040202030202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4342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Placeholder 15"/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3792" y="224489"/>
            <a:ext cx="5256584" cy="3020915"/>
          </a:xfrm>
        </p:spPr>
      </p:pic>
      <p:pic>
        <p:nvPicPr>
          <p:cNvPr id="15" name="Picture Placeholder 14"/>
          <p:cNvPicPr>
            <a:picLocks noGrp="1" noChangeAspect="1"/>
          </p:cNvPicPr>
          <p:nvPr>
            <p:ph type="pic" sz="quarter" idx="16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3792" y="3448365"/>
            <a:ext cx="5112568" cy="3080973"/>
          </a:xfrm>
        </p:spPr>
      </p:pic>
      <p:pic>
        <p:nvPicPr>
          <p:cNvPr id="14" name="Picture Placeholder 13"/>
          <p:cNvPicPr>
            <a:picLocks noGrp="1" noChangeAspect="1"/>
          </p:cNvPicPr>
          <p:nvPr>
            <p:ph type="pic" sz="quarter" idx="17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476" y="2506864"/>
            <a:ext cx="3164284" cy="1883001"/>
          </a:xfrm>
        </p:spPr>
      </p:pic>
      <p:pic>
        <p:nvPicPr>
          <p:cNvPr id="13" name="Picture Placeholder 12"/>
          <p:cNvPicPr>
            <a:picLocks noGrp="1" noChangeAspect="1"/>
          </p:cNvPicPr>
          <p:nvPr>
            <p:ph type="pic" sz="quarter" idx="18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476" y="4521806"/>
            <a:ext cx="3236292" cy="2007533"/>
          </a:xfrm>
        </p:spPr>
      </p:pic>
      <p:pic>
        <p:nvPicPr>
          <p:cNvPr id="12" name="Picture Placeholder 11"/>
          <p:cNvPicPr>
            <a:picLocks noGrp="1" noChangeAspect="1"/>
          </p:cNvPicPr>
          <p:nvPr>
            <p:ph type="pic" sz="quarter" idx="13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485" y="224489"/>
            <a:ext cx="1580209" cy="2106946"/>
          </a:xfrm>
        </p:spPr>
      </p:pic>
    </p:spTree>
    <p:extLst>
      <p:ext uri="{BB962C8B-B14F-4D97-AF65-F5344CB8AC3E}">
        <p14:creationId xmlns:p14="http://schemas.microsoft.com/office/powerpoint/2010/main" val="2172724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92696"/>
            <a:ext cx="9829800" cy="755104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400" dirty="0" smtClean="0">
                <a:latin typeface="Kristen ITC" panose="03050502040202030202" pitchFamily="66" charset="0"/>
              </a:rPr>
              <a:t>Canoeing and water Fun at </a:t>
            </a:r>
            <a:r>
              <a:rPr lang="en-US" sz="4400" dirty="0" err="1" smtClean="0">
                <a:latin typeface="Kristen ITC" panose="03050502040202030202" pitchFamily="66" charset="0"/>
              </a:rPr>
              <a:t>Kilbowie</a:t>
            </a:r>
            <a:endParaRPr lang="en-US" sz="4400" dirty="0">
              <a:latin typeface="Kristen ITC" panose="03050502040202030202" pitchFamily="66" charset="0"/>
            </a:endParaRP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3952" y="2883364"/>
            <a:ext cx="3813789" cy="2860341"/>
          </a:xfrm>
          <a:prstGeom prst="rect">
            <a:avLst/>
          </a:prstGeom>
        </p:spPr>
      </p:pic>
      <p:pic>
        <p:nvPicPr>
          <p:cNvPr id="7" name="Content Placeholder 6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520" y="3284984"/>
            <a:ext cx="3278295" cy="2458721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3423" y="1449011"/>
            <a:ext cx="2906846" cy="218013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176120" y="1612920"/>
            <a:ext cx="42484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latin typeface="Kristen ITC" panose="03050502040202030202" pitchFamily="66" charset="0"/>
              </a:rPr>
              <a:t>This is super hard work!</a:t>
            </a:r>
            <a:endParaRPr lang="en-GB" sz="2400" dirty="0">
              <a:latin typeface="Kristen ITC" panose="03050502040202030202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7186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344" y="533400"/>
            <a:ext cx="9105056" cy="3471664"/>
          </a:xfrm>
        </p:spPr>
        <p:txBody>
          <a:bodyPr>
            <a:normAutofit/>
          </a:bodyPr>
          <a:lstStyle/>
          <a:p>
            <a:pPr algn="ctr"/>
            <a:endParaRPr lang="en-US" sz="5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1704" y="404664"/>
            <a:ext cx="6012160" cy="450912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79376" y="836712"/>
            <a:ext cx="273630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 smtClean="0">
                <a:latin typeface="Kristen ITC" panose="03050502040202030202" pitchFamily="66" charset="0"/>
              </a:rPr>
              <a:t>Having fun in the dark!</a:t>
            </a:r>
            <a:endParaRPr lang="en-GB" sz="4800" dirty="0">
              <a:latin typeface="Kristen ITC" panose="03050502040202030202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2921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92696"/>
            <a:ext cx="9829800" cy="755104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400" dirty="0" smtClean="0">
                <a:latin typeface="Kristen ITC" panose="03050502040202030202" pitchFamily="66" charset="0"/>
              </a:rPr>
              <a:t>Canoeing and Water Fun at </a:t>
            </a:r>
            <a:r>
              <a:rPr lang="en-US" sz="4400" dirty="0" err="1" smtClean="0">
                <a:latin typeface="Kristen ITC" panose="03050502040202030202" pitchFamily="66" charset="0"/>
              </a:rPr>
              <a:t>Kilbowie</a:t>
            </a:r>
            <a:endParaRPr lang="en-US" sz="4400" dirty="0">
              <a:latin typeface="Kristen ITC" panose="03050502040202030202" pitchFamily="66" charset="0"/>
            </a:endParaRP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4045" y="2204864"/>
            <a:ext cx="4101821" cy="3076366"/>
          </a:xfrm>
          <a:prstGeom prst="rect">
            <a:avLst/>
          </a:prstGeom>
        </p:spPr>
      </p:pic>
      <p:pic>
        <p:nvPicPr>
          <p:cNvPr id="7" name="Content Placeholder 6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512" y="2204864"/>
            <a:ext cx="3026221" cy="40349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3423" y="1449011"/>
            <a:ext cx="2906845" cy="218013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176120" y="1612920"/>
            <a:ext cx="42484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latin typeface="Kristen ITC" panose="03050502040202030202" pitchFamily="66" charset="0"/>
              </a:rPr>
              <a:t>Out on the water having lots of fun!</a:t>
            </a:r>
            <a:endParaRPr lang="en-GB" sz="2400" dirty="0">
              <a:latin typeface="Kristen ITC" panose="03050502040202030202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2076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5400" dirty="0" smtClean="0"/>
              <a:t>The Night Line at </a:t>
            </a:r>
            <a:r>
              <a:rPr lang="en-GB" sz="5400" dirty="0" err="1"/>
              <a:t>K</a:t>
            </a:r>
            <a:r>
              <a:rPr lang="en-GB" sz="5400" dirty="0" err="1" smtClean="0"/>
              <a:t>ilbowie</a:t>
            </a:r>
            <a:endParaRPr lang="en-GB" sz="54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917105"/>
            <a:ext cx="4389438" cy="3292078"/>
          </a:xfrm>
        </p:spPr>
      </p:pic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8563" y="1917105"/>
            <a:ext cx="4389437" cy="3292077"/>
          </a:xfrm>
        </p:spPr>
      </p:pic>
    </p:spTree>
    <p:extLst>
      <p:ext uri="{BB962C8B-B14F-4D97-AF65-F5344CB8AC3E}">
        <p14:creationId xmlns:p14="http://schemas.microsoft.com/office/powerpoint/2010/main" val="3047651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Placeholder 15"/>
          <p:cNvPicPr>
            <a:picLocks noGrp="1" noChangeAspect="1"/>
          </p:cNvPicPr>
          <p:nvPr>
            <p:ph type="pic" sz="quarter" idx="1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89" y="238013"/>
            <a:ext cx="3079574" cy="2048807"/>
          </a:xfrm>
        </p:spPr>
      </p:pic>
      <p:pic>
        <p:nvPicPr>
          <p:cNvPr id="15" name="Picture Placeholder 14"/>
          <p:cNvPicPr>
            <a:picLocks noGrp="1" noChangeAspect="1"/>
          </p:cNvPicPr>
          <p:nvPr>
            <p:ph type="pic" sz="quarter" idx="16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89" y="2329660"/>
            <a:ext cx="3079574" cy="2110765"/>
          </a:xfrm>
        </p:spPr>
      </p:pic>
      <p:pic>
        <p:nvPicPr>
          <p:cNvPr id="14" name="Picture Placeholder 13"/>
          <p:cNvPicPr>
            <a:picLocks noGrp="1" noChangeAspect="1"/>
          </p:cNvPicPr>
          <p:nvPr>
            <p:ph type="pic" sz="quarter" idx="17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5800" y="3573016"/>
            <a:ext cx="5040560" cy="3024336"/>
          </a:xfrm>
        </p:spPr>
      </p:pic>
      <p:pic>
        <p:nvPicPr>
          <p:cNvPr id="13" name="Picture Placeholder 12"/>
          <p:cNvPicPr>
            <a:picLocks noGrp="1" noChangeAspect="1"/>
          </p:cNvPicPr>
          <p:nvPr>
            <p:ph type="pic" sz="quarter" idx="18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89" y="4521806"/>
            <a:ext cx="3079574" cy="2007533"/>
          </a:xfrm>
        </p:spPr>
      </p:pic>
      <p:pic>
        <p:nvPicPr>
          <p:cNvPr id="12" name="Picture Placeholder 11"/>
          <p:cNvPicPr>
            <a:picLocks noGrp="1" noChangeAspect="1"/>
          </p:cNvPicPr>
          <p:nvPr>
            <p:ph type="pic" sz="quarter" idx="1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5801" y="102680"/>
            <a:ext cx="5040560" cy="3222358"/>
          </a:xfrm>
        </p:spPr>
      </p:pic>
    </p:spTree>
    <p:extLst>
      <p:ext uri="{BB962C8B-B14F-4D97-AF65-F5344CB8AC3E}">
        <p14:creationId xmlns:p14="http://schemas.microsoft.com/office/powerpoint/2010/main" val="2790712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92696"/>
            <a:ext cx="9829800" cy="755104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400" dirty="0" smtClean="0">
                <a:latin typeface="Kristen ITC" panose="03050502040202030202" pitchFamily="66" charset="0"/>
              </a:rPr>
              <a:t>Canoeing and Water Fun at </a:t>
            </a:r>
            <a:r>
              <a:rPr lang="en-US" sz="4400" dirty="0" err="1" smtClean="0">
                <a:latin typeface="Kristen ITC" panose="03050502040202030202" pitchFamily="66" charset="0"/>
              </a:rPr>
              <a:t>Kilbowie</a:t>
            </a:r>
            <a:endParaRPr lang="en-US" sz="4400" dirty="0">
              <a:latin typeface="Kristen ITC" panose="03050502040202030202" pitchFamily="66" charset="0"/>
            </a:endParaRP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5960" y="3911628"/>
            <a:ext cx="3259121" cy="2447057"/>
          </a:xfrm>
          <a:prstGeom prst="rect">
            <a:avLst/>
          </a:prstGeom>
        </p:spPr>
      </p:pic>
      <p:pic>
        <p:nvPicPr>
          <p:cNvPr id="7" name="Content Placeholder 6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528" y="3915685"/>
            <a:ext cx="3253719" cy="2443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5036" y="1449011"/>
            <a:ext cx="2903619" cy="218013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176120" y="1612920"/>
            <a:ext cx="42484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latin typeface="Kristen ITC" panose="03050502040202030202" pitchFamily="66" charset="0"/>
              </a:rPr>
              <a:t>This water is FREEZING!!!</a:t>
            </a:r>
            <a:endParaRPr lang="en-GB" sz="2400" dirty="0">
              <a:latin typeface="Kristen ITC" panose="03050502040202030202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0872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Placeholder 15"/>
          <p:cNvPicPr>
            <a:picLocks noGrp="1" noChangeAspect="1"/>
          </p:cNvPicPr>
          <p:nvPr>
            <p:ph type="pic" sz="quarter" idx="1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08" y="330557"/>
            <a:ext cx="3240360" cy="1874307"/>
          </a:xfrm>
        </p:spPr>
      </p:pic>
      <p:pic>
        <p:nvPicPr>
          <p:cNvPr id="15" name="Picture Placeholder 14"/>
          <p:cNvPicPr>
            <a:picLocks noGrp="1" noChangeAspect="1"/>
          </p:cNvPicPr>
          <p:nvPr>
            <p:ph type="pic" sz="quarter" idx="16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3792" y="3501007"/>
            <a:ext cx="5040560" cy="3028331"/>
          </a:xfrm>
        </p:spPr>
      </p:pic>
      <p:pic>
        <p:nvPicPr>
          <p:cNvPr id="14" name="Picture Placeholder 13"/>
          <p:cNvPicPr>
            <a:picLocks noGrp="1" noChangeAspect="1"/>
          </p:cNvPicPr>
          <p:nvPr>
            <p:ph type="pic" sz="quarter" idx="17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202" y="2230503"/>
            <a:ext cx="2971550" cy="2189071"/>
          </a:xfrm>
        </p:spPr>
      </p:pic>
      <p:pic>
        <p:nvPicPr>
          <p:cNvPr id="13" name="Picture Placeholder 12"/>
          <p:cNvPicPr>
            <a:picLocks noGrp="1" noChangeAspect="1"/>
          </p:cNvPicPr>
          <p:nvPr>
            <p:ph type="pic" sz="quarter" idx="18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202" y="4521807"/>
            <a:ext cx="2971550" cy="2007532"/>
          </a:xfrm>
        </p:spPr>
      </p:pic>
      <p:pic>
        <p:nvPicPr>
          <p:cNvPr id="12" name="Picture Placeholder 11"/>
          <p:cNvPicPr>
            <a:picLocks noGrp="1" noChangeAspect="1"/>
          </p:cNvPicPr>
          <p:nvPr>
            <p:ph type="pic" sz="quarter" idx="1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3792" y="102680"/>
            <a:ext cx="5046347" cy="3222358"/>
          </a:xfrm>
        </p:spPr>
      </p:pic>
    </p:spTree>
    <p:extLst>
      <p:ext uri="{BB962C8B-B14F-4D97-AF65-F5344CB8AC3E}">
        <p14:creationId xmlns:p14="http://schemas.microsoft.com/office/powerpoint/2010/main" val="3240049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Placeholder 15"/>
          <p:cNvPicPr>
            <a:picLocks noGrp="1" noChangeAspect="1"/>
          </p:cNvPicPr>
          <p:nvPr>
            <p:ph type="pic" sz="quarter" idx="1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595" y="330557"/>
            <a:ext cx="2918761" cy="1874307"/>
          </a:xfrm>
        </p:spPr>
      </p:pic>
      <p:pic>
        <p:nvPicPr>
          <p:cNvPr id="14" name="Picture Placeholder 13"/>
          <p:cNvPicPr>
            <a:picLocks noGrp="1" noChangeAspect="1"/>
          </p:cNvPicPr>
          <p:nvPr>
            <p:ph type="pic" sz="quarter" idx="17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08" y="2230503"/>
            <a:ext cx="3069949" cy="2189071"/>
          </a:xfrm>
        </p:spPr>
      </p:pic>
      <p:pic>
        <p:nvPicPr>
          <p:cNvPr id="13" name="Picture Placeholder 12"/>
          <p:cNvPicPr>
            <a:picLocks noGrp="1" noChangeAspect="1"/>
          </p:cNvPicPr>
          <p:nvPr>
            <p:ph type="pic" sz="quarter" idx="18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595" y="4521807"/>
            <a:ext cx="3161181" cy="2007532"/>
          </a:xfrm>
        </p:spPr>
      </p:pic>
      <p:pic>
        <p:nvPicPr>
          <p:cNvPr id="12" name="Picture Placeholder 11"/>
          <p:cNvPicPr>
            <a:picLocks noGrp="1" noChangeAspect="1"/>
          </p:cNvPicPr>
          <p:nvPr>
            <p:ph type="pic" sz="quarter" idx="1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5800" y="0"/>
            <a:ext cx="5112568" cy="6816759"/>
          </a:xfrm>
        </p:spPr>
      </p:pic>
      <p:sp>
        <p:nvSpPr>
          <p:cNvPr id="4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8184232" y="7893496"/>
            <a:ext cx="2752545" cy="1587658"/>
          </a:xfrm>
        </p:spPr>
      </p:sp>
    </p:spTree>
    <p:extLst>
      <p:ext uri="{BB962C8B-B14F-4D97-AF65-F5344CB8AC3E}">
        <p14:creationId xmlns:p14="http://schemas.microsoft.com/office/powerpoint/2010/main" val="3374029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92696"/>
            <a:ext cx="9829800" cy="755104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400" dirty="0" smtClean="0">
                <a:latin typeface="Kristen ITC" panose="03050502040202030202" pitchFamily="66" charset="0"/>
              </a:rPr>
              <a:t>Canoeing and Water Fun at </a:t>
            </a:r>
            <a:r>
              <a:rPr lang="en-US" sz="4400" dirty="0" err="1" smtClean="0">
                <a:latin typeface="Kristen ITC" panose="03050502040202030202" pitchFamily="66" charset="0"/>
              </a:rPr>
              <a:t>Kilbowie</a:t>
            </a:r>
            <a:endParaRPr lang="en-US" sz="4400" dirty="0">
              <a:latin typeface="Kristen ITC" panose="03050502040202030202" pitchFamily="66" charset="0"/>
            </a:endParaRP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7873" y="2832085"/>
            <a:ext cx="2644949" cy="3526599"/>
          </a:xfrm>
          <a:prstGeom prst="rect">
            <a:avLst/>
          </a:prstGeom>
        </p:spPr>
      </p:pic>
      <p:pic>
        <p:nvPicPr>
          <p:cNvPr id="7" name="Content Placeholder 6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2413207"/>
            <a:ext cx="3147646" cy="236335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720" y="1449011"/>
            <a:ext cx="2779583" cy="370199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176120" y="1612920"/>
            <a:ext cx="42484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latin typeface="Kristen ITC" panose="03050502040202030202" pitchFamily="66" charset="0"/>
              </a:rPr>
              <a:t>Jumping off cliffs…a piece of cake!!</a:t>
            </a:r>
            <a:endParaRPr lang="en-GB" sz="2400" dirty="0">
              <a:latin typeface="Kristen ITC" panose="03050502040202030202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0275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92696"/>
            <a:ext cx="9829800" cy="755104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400" dirty="0" smtClean="0">
                <a:latin typeface="Kristen ITC" panose="03050502040202030202" pitchFamily="66" charset="0"/>
              </a:rPr>
              <a:t>Canoeing and Water Fun at </a:t>
            </a:r>
            <a:r>
              <a:rPr lang="en-US" sz="4400" dirty="0" err="1" smtClean="0">
                <a:latin typeface="Kristen ITC" panose="03050502040202030202" pitchFamily="66" charset="0"/>
              </a:rPr>
              <a:t>Kilbowie</a:t>
            </a:r>
            <a:endParaRPr lang="en-US" sz="4400" dirty="0">
              <a:latin typeface="Kristen ITC" panose="03050502040202030202" pitchFamily="66" charset="0"/>
            </a:endParaRP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056" y="2453045"/>
            <a:ext cx="2808312" cy="3744416"/>
          </a:xfrm>
          <a:prstGeom prst="rect">
            <a:avLst/>
          </a:prstGeom>
        </p:spPr>
      </p:pic>
      <p:pic>
        <p:nvPicPr>
          <p:cNvPr id="7" name="Content Placeholder 6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520" y="2636912"/>
            <a:ext cx="2748030" cy="366404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7945" y="1612920"/>
            <a:ext cx="2962746" cy="222452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176120" y="1612920"/>
            <a:ext cx="42484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latin typeface="Kristen ITC" panose="03050502040202030202" pitchFamily="66" charset="0"/>
              </a:rPr>
              <a:t>This is much better than a day in the classroom!</a:t>
            </a:r>
            <a:endParaRPr lang="en-GB" sz="2400" dirty="0">
              <a:latin typeface="Kristen ITC" panose="03050502040202030202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3163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1028580" y="5919255"/>
            <a:ext cx="10324003" cy="497420"/>
          </a:xfrm>
        </p:spPr>
        <p:txBody>
          <a:bodyPr>
            <a:noAutofit/>
          </a:bodyPr>
          <a:lstStyle/>
          <a:p>
            <a:r>
              <a:rPr lang="en-US" sz="2400" dirty="0" smtClean="0">
                <a:latin typeface="Kristen ITC" panose="03050502040202030202" pitchFamily="66" charset="0"/>
              </a:rPr>
              <a:t>We even had the opportunity to go skiing on the slopes.  It’s much harder than it </a:t>
            </a:r>
            <a:r>
              <a:rPr lang="en-US" sz="2400" dirty="0" err="1" smtClean="0">
                <a:latin typeface="Kristen ITC" panose="03050502040202030202" pitchFamily="66" charset="0"/>
              </a:rPr>
              <a:t>tooks</a:t>
            </a:r>
            <a:r>
              <a:rPr lang="en-US" sz="2400" dirty="0" smtClean="0">
                <a:latin typeface="Kristen ITC" panose="03050502040202030202" pitchFamily="66" charset="0"/>
              </a:rPr>
              <a:t>!</a:t>
            </a:r>
            <a:endParaRPr lang="en-US" sz="2400" dirty="0">
              <a:latin typeface="Kristen ITC" panose="03050502040202030202" pitchFamily="66" charset="0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400" dirty="0" smtClean="0">
                <a:latin typeface="Kristen ITC" panose="03050502040202030202" pitchFamily="66" charset="0"/>
              </a:rPr>
              <a:t>Skiing at </a:t>
            </a:r>
            <a:r>
              <a:rPr lang="en-US" sz="4400" dirty="0" err="1" smtClean="0">
                <a:latin typeface="Kristen ITC" panose="03050502040202030202" pitchFamily="66" charset="0"/>
              </a:rPr>
              <a:t>Kilbowie</a:t>
            </a:r>
            <a:r>
              <a:rPr lang="en-US" sz="4400" dirty="0" smtClean="0">
                <a:latin typeface="Kristen ITC" panose="03050502040202030202" pitchFamily="66" charset="0"/>
              </a:rPr>
              <a:t>  </a:t>
            </a:r>
            <a:endParaRPr lang="en-US" sz="4400" dirty="0">
              <a:latin typeface="Kristen ITC" panose="03050502040202030202" pitchFamily="66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12344400" y="152400"/>
            <a:ext cx="1295400" cy="6553200"/>
          </a:xfrm>
          <a:prstGeom prst="roundRect">
            <a:avLst>
              <a:gd name="adj" fmla="val 9717"/>
            </a:avLst>
          </a:prstGeom>
          <a:solidFill>
            <a:srgbClr val="A6A6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200" b="1" i="1" dirty="0" smtClean="0">
                <a:latin typeface="Arial" pitchFamily="34" charset="0"/>
                <a:cs typeface="Arial" pitchFamily="34" charset="0"/>
              </a:rPr>
              <a:t>NOTE:</a:t>
            </a:r>
          </a:p>
          <a:p>
            <a:r>
              <a:rPr lang="en-US" sz="1200" i="1" dirty="0" smtClean="0">
                <a:latin typeface="Arial" pitchFamily="34" charset="0"/>
                <a:cs typeface="Arial" pitchFamily="34" charset="0"/>
              </a:rPr>
              <a:t>To change images on this slide, select a picture and delete it. Then click the Insert Picture icon</a:t>
            </a:r>
          </a:p>
          <a:p>
            <a:r>
              <a:rPr lang="en-US" sz="1200" i="1" dirty="0" smtClean="0">
                <a:latin typeface="Arial" pitchFamily="34" charset="0"/>
                <a:cs typeface="Arial" pitchFamily="34" charset="0"/>
              </a:rPr>
              <a:t>in the placeholder to insert your own image.</a:t>
            </a:r>
          </a:p>
        </p:txBody>
      </p:sp>
      <p:pic>
        <p:nvPicPr>
          <p:cNvPr id="2" name="Picture Placeholder 1"/>
          <p:cNvPicPr>
            <a:picLocks noGrp="1" noChangeAspect="1"/>
          </p:cNvPicPr>
          <p:nvPr>
            <p:ph type="pic" sz="quarter" idx="16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2159" y="3101639"/>
            <a:ext cx="1779063" cy="2846501"/>
          </a:xfrm>
          <a:prstGeom prst="rect">
            <a:avLst/>
          </a:prstGeom>
        </p:spPr>
      </p:pic>
      <p:pic>
        <p:nvPicPr>
          <p:cNvPr id="11" name="Picture 7"/>
          <p:cNvPicPr>
            <a:picLocks noGrp="1" noChangeAspect="1" noChangeArrowheads="1"/>
          </p:cNvPicPr>
          <p:nvPr>
            <p:ph type="pic" sz="quarter" idx="1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2159" y="986446"/>
            <a:ext cx="1518742" cy="202499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" name="Picture 12"/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08" y="968475"/>
            <a:ext cx="5392934" cy="404470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60558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416" y="861881"/>
            <a:ext cx="3888432" cy="4252599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2400" dirty="0" smtClean="0">
                <a:latin typeface="Kristen ITC" panose="03050502040202030202" pitchFamily="66" charset="0"/>
              </a:rPr>
              <a:t>It’s a good job we have this waterproof clothing to wear!</a:t>
            </a:r>
            <a:endParaRPr lang="en-GB" sz="2400" dirty="0">
              <a:latin typeface="Kristen ITC" panose="03050502040202030202" pitchFamily="66" charset="0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/>
        <p:txBody>
          <a:bodyPr>
            <a:noAutofit/>
          </a:bodyPr>
          <a:lstStyle/>
          <a:p>
            <a:pPr algn="ctr"/>
            <a:r>
              <a:rPr lang="en-GB" sz="2400" dirty="0" smtClean="0">
                <a:latin typeface="Kristen ITC" panose="03050502040202030202" pitchFamily="66" charset="0"/>
              </a:rPr>
              <a:t>A wee bit of rain does not spoil our fun at </a:t>
            </a:r>
            <a:r>
              <a:rPr lang="en-GB" sz="2400" dirty="0" err="1" smtClean="0">
                <a:latin typeface="Kristen ITC" panose="03050502040202030202" pitchFamily="66" charset="0"/>
              </a:rPr>
              <a:t>Kilbowie</a:t>
            </a:r>
            <a:r>
              <a:rPr lang="en-GB" sz="2400" dirty="0" smtClean="0">
                <a:latin typeface="Kristen ITC" panose="03050502040202030202" pitchFamily="66" charset="0"/>
              </a:rPr>
              <a:t>!</a:t>
            </a:r>
            <a:endParaRPr lang="en-GB" sz="2400" dirty="0">
              <a:latin typeface="Kristen ITC" panose="03050502040202030202" pitchFamily="66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12344400" y="152400"/>
            <a:ext cx="1295400" cy="6553200"/>
          </a:xfrm>
          <a:prstGeom prst="roundRect">
            <a:avLst>
              <a:gd name="adj" fmla="val 9717"/>
            </a:avLst>
          </a:prstGeom>
          <a:solidFill>
            <a:srgbClr val="A6A6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200" b="1" i="1" dirty="0" smtClean="0">
                <a:latin typeface="Arial" pitchFamily="34" charset="0"/>
                <a:cs typeface="Arial" pitchFamily="34" charset="0"/>
              </a:rPr>
              <a:t>NOTE:</a:t>
            </a:r>
          </a:p>
          <a:p>
            <a:r>
              <a:rPr lang="en-US" sz="1200" i="1" dirty="0" smtClean="0">
                <a:latin typeface="Arial" pitchFamily="34" charset="0"/>
                <a:cs typeface="Arial" pitchFamily="34" charset="0"/>
              </a:rPr>
              <a:t>To change images on this slide, select a picture and delete it. Then click the Insert Picture icon</a:t>
            </a:r>
          </a:p>
          <a:p>
            <a:r>
              <a:rPr lang="en-US" sz="1200" i="1" dirty="0" smtClean="0">
                <a:latin typeface="Arial" pitchFamily="34" charset="0"/>
                <a:cs typeface="Arial" pitchFamily="34" charset="0"/>
              </a:rPr>
              <a:t>in the placeholder to insert your own image.</a:t>
            </a:r>
          </a:p>
        </p:txBody>
      </p:sp>
      <p:pic>
        <p:nvPicPr>
          <p:cNvPr id="15" name="Picture Placeholder 14"/>
          <p:cNvPicPr>
            <a:picLocks noGrp="1" noChangeAspect="1"/>
          </p:cNvPicPr>
          <p:nvPr>
            <p:ph type="pic" sz="quarter" idx="1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313" y="861881"/>
            <a:ext cx="3828962" cy="4252600"/>
          </a:xfrm>
        </p:spPr>
      </p:pic>
    </p:spTree>
    <p:extLst>
      <p:ext uri="{BB962C8B-B14F-4D97-AF65-F5344CB8AC3E}">
        <p14:creationId xmlns:p14="http://schemas.microsoft.com/office/powerpoint/2010/main" val="807962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344" y="908720"/>
            <a:ext cx="9105056" cy="3471664"/>
          </a:xfrm>
        </p:spPr>
        <p:txBody>
          <a:bodyPr>
            <a:normAutofit/>
          </a:bodyPr>
          <a:lstStyle/>
          <a:p>
            <a:pPr lvl="0"/>
            <a:r>
              <a:rPr lang="en-GB" sz="5400" dirty="0"/>
              <a:t/>
            </a:r>
            <a:br>
              <a:rPr lang="en-GB" sz="5400" dirty="0"/>
            </a:br>
            <a:endParaRPr lang="en-US" sz="5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7728" y="188640"/>
            <a:ext cx="4803998" cy="640533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63352" y="764704"/>
            <a:ext cx="288032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>
                <a:latin typeface="Kristen ITC" panose="03050502040202030202" pitchFamily="66" charset="0"/>
              </a:rPr>
              <a:t>We got to wear special clothing to keep us warm and dry.</a:t>
            </a:r>
            <a:endParaRPr lang="en-GB" sz="2800" dirty="0">
              <a:latin typeface="Kristen ITC" panose="03050502040202030202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4359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48680"/>
            <a:ext cx="9829800" cy="899120"/>
          </a:xfrm>
        </p:spPr>
        <p:txBody>
          <a:bodyPr>
            <a:normAutofit/>
          </a:bodyPr>
          <a:lstStyle/>
          <a:p>
            <a:pPr algn="ctr"/>
            <a:r>
              <a:rPr lang="en-US" sz="4400" dirty="0" smtClean="0">
                <a:latin typeface="Kristen ITC" panose="03050502040202030202" pitchFamily="66" charset="0"/>
              </a:rPr>
              <a:t>Getting Ready to go Skiing</a:t>
            </a:r>
            <a:endParaRPr lang="en-US" sz="4400" dirty="0">
              <a:latin typeface="Kristen ITC" panose="03050502040202030202" pitchFamily="66" charset="0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528" y="1447800"/>
            <a:ext cx="3318755" cy="4425006"/>
          </a:xfrm>
        </p:spPr>
      </p:pic>
      <p:pic>
        <p:nvPicPr>
          <p:cNvPr id="7" name="Picture 5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3992" y="1447800"/>
            <a:ext cx="3307586" cy="441011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0335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4400" dirty="0" smtClean="0">
                <a:latin typeface="Kristen ITC" panose="03050502040202030202" pitchFamily="66" charset="0"/>
              </a:rPr>
              <a:t>Enjoying the Scenery</a:t>
            </a:r>
            <a:endParaRPr lang="en-GB" sz="4400" dirty="0">
              <a:latin typeface="Kristen ITC" panose="03050502040202030202" pitchFamily="66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7" y="1447800"/>
            <a:ext cx="4753834" cy="3565376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6306" y="1418776"/>
            <a:ext cx="4752526" cy="3564395"/>
          </a:xfrm>
        </p:spPr>
      </p:pic>
    </p:spTree>
    <p:extLst>
      <p:ext uri="{BB962C8B-B14F-4D97-AF65-F5344CB8AC3E}">
        <p14:creationId xmlns:p14="http://schemas.microsoft.com/office/powerpoint/2010/main" val="3801878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 smtClean="0">
                <a:latin typeface="Kristen ITC" panose="03050502040202030202" pitchFamily="66" charset="0"/>
              </a:rPr>
              <a:t>Getting Ready to go Skiing</a:t>
            </a:r>
            <a:endParaRPr lang="en-US" sz="4400" dirty="0">
              <a:latin typeface="Kristen ITC" panose="03050502040202030202" pitchFamily="66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Kristen ITC" panose="03050502040202030202" pitchFamily="66" charset="0"/>
              </a:rPr>
              <a:t>Before</a:t>
            </a:r>
            <a:endParaRPr lang="en-US" dirty="0">
              <a:latin typeface="Kristen ITC" panose="03050502040202030202" pitchFamily="66" charset="0"/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528" y="1435225"/>
            <a:ext cx="3528392" cy="4704522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Kristen ITC" panose="03050502040202030202" pitchFamily="66" charset="0"/>
              </a:rPr>
              <a:t>After</a:t>
            </a:r>
            <a:endParaRPr lang="en-US" dirty="0">
              <a:latin typeface="Kristen ITC" panose="03050502040202030202" pitchFamily="66" charset="0"/>
            </a:endParaRP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3992" y="1435225"/>
            <a:ext cx="3518960" cy="4691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739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8200" y="620688"/>
            <a:ext cx="9829800" cy="827112"/>
          </a:xfrm>
        </p:spPr>
        <p:txBody>
          <a:bodyPr>
            <a:normAutofit/>
          </a:bodyPr>
          <a:lstStyle/>
          <a:p>
            <a:pPr algn="ctr"/>
            <a:r>
              <a:rPr lang="en-GB" sz="4400" dirty="0" smtClean="0">
                <a:latin typeface="Kristen ITC" panose="03050502040202030202" pitchFamily="66" charset="0"/>
              </a:rPr>
              <a:t>Group Activities</a:t>
            </a:r>
            <a:endParaRPr lang="en-GB" sz="4400" dirty="0">
              <a:latin typeface="Kristen ITC" panose="03050502040202030202" pitchFamily="66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3200" dirty="0" smtClean="0">
                <a:latin typeface="Kristen ITC" panose="03050502040202030202" pitchFamily="66" charset="0"/>
              </a:rPr>
              <a:t>We got to meet friends from other schools.</a:t>
            </a:r>
          </a:p>
          <a:p>
            <a:pPr algn="ctr"/>
            <a:r>
              <a:rPr lang="en-GB" sz="3200" dirty="0" smtClean="0">
                <a:latin typeface="Kristen ITC" panose="03050502040202030202" pitchFamily="66" charset="0"/>
              </a:rPr>
              <a:t>Article 15</a:t>
            </a:r>
            <a:endParaRPr lang="en-GB" sz="3200" dirty="0">
              <a:latin typeface="Kristen ITC" panose="03050502040202030202" pitchFamily="66" charset="0"/>
            </a:endParaRPr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556792"/>
            <a:ext cx="5761856" cy="3672408"/>
          </a:xfrm>
        </p:spPr>
      </p:pic>
    </p:spTree>
    <p:extLst>
      <p:ext uri="{BB962C8B-B14F-4D97-AF65-F5344CB8AC3E}">
        <p14:creationId xmlns:p14="http://schemas.microsoft.com/office/powerpoint/2010/main" val="3093572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888" y="1160347"/>
            <a:ext cx="4874224" cy="3655668"/>
          </a:xfrm>
        </p:spPr>
      </p:pic>
      <p:pic>
        <p:nvPicPr>
          <p:cNvPr id="11" name="Picture Placeholder 10"/>
          <p:cNvPicPr>
            <a:picLocks noGrp="1" noChangeAspect="1"/>
          </p:cNvPicPr>
          <p:nvPr>
            <p:ph type="pic" sz="quarter" idx="1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032" y="980728"/>
            <a:ext cx="2880320" cy="2030263"/>
          </a:xfrm>
        </p:spPr>
      </p:pic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/>
        <p:txBody>
          <a:bodyPr>
            <a:noAutofit/>
          </a:bodyPr>
          <a:lstStyle/>
          <a:p>
            <a:pPr algn="ctr"/>
            <a:r>
              <a:rPr lang="en-GB" sz="3200" dirty="0" smtClean="0">
                <a:latin typeface="Kristen ITC" panose="03050502040202030202" pitchFamily="66" charset="0"/>
              </a:rPr>
              <a:t>Making some lasting friendships at </a:t>
            </a:r>
            <a:r>
              <a:rPr lang="en-GB" sz="3200" dirty="0" err="1" smtClean="0">
                <a:latin typeface="Kristen ITC" panose="03050502040202030202" pitchFamily="66" charset="0"/>
              </a:rPr>
              <a:t>kilbowie</a:t>
            </a:r>
            <a:r>
              <a:rPr lang="en-GB" sz="3200" dirty="0" smtClean="0">
                <a:latin typeface="Kristen ITC" panose="03050502040202030202" pitchFamily="66" charset="0"/>
              </a:rPr>
              <a:t>. </a:t>
            </a:r>
            <a:endParaRPr lang="en-GB" sz="3200" dirty="0">
              <a:latin typeface="Kristen ITC" panose="03050502040202030202" pitchFamily="66" charset="0"/>
            </a:endParaRPr>
          </a:p>
        </p:txBody>
      </p:sp>
      <p:pic>
        <p:nvPicPr>
          <p:cNvPr id="12" name="Picture Placeholder 11"/>
          <p:cNvPicPr>
            <a:picLocks noGrp="1" noChangeAspect="1"/>
          </p:cNvPicPr>
          <p:nvPr>
            <p:ph type="pic" sz="quarter" idx="16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032" y="3044902"/>
            <a:ext cx="3024335" cy="2040282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GB" sz="4400" dirty="0" smtClean="0">
                <a:latin typeface="Kristen ITC" panose="03050502040202030202" pitchFamily="66" charset="0"/>
              </a:rPr>
              <a:t>Group Activities</a:t>
            </a:r>
            <a:endParaRPr lang="en-GB" sz="4400" dirty="0">
              <a:latin typeface="Kristen ITC" panose="03050502040202030202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7958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4400" dirty="0" smtClean="0">
                <a:latin typeface="Kristen ITC" panose="03050502040202030202" pitchFamily="66" charset="0"/>
              </a:rPr>
              <a:t>A different Uniform for the Week!</a:t>
            </a:r>
            <a:endParaRPr lang="en-GB" sz="4400" dirty="0">
              <a:latin typeface="Kristen ITC" panose="03050502040202030202" pitchFamily="66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552" y="1391295"/>
            <a:ext cx="3202464" cy="4269953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2749" y="1331077"/>
            <a:ext cx="3247627" cy="4330171"/>
          </a:xfrm>
        </p:spPr>
      </p:pic>
    </p:spTree>
    <p:extLst>
      <p:ext uri="{BB962C8B-B14F-4D97-AF65-F5344CB8AC3E}">
        <p14:creationId xmlns:p14="http://schemas.microsoft.com/office/powerpoint/2010/main" val="1875010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4400" dirty="0" err="1" smtClean="0">
                <a:latin typeface="Kristen ITC" panose="03050502040202030202" pitchFamily="66" charset="0"/>
              </a:rPr>
              <a:t>Kilbowie</a:t>
            </a:r>
            <a:r>
              <a:rPr lang="en-GB" sz="4400" dirty="0" smtClean="0">
                <a:latin typeface="Kristen ITC" panose="03050502040202030202" pitchFamily="66" charset="0"/>
              </a:rPr>
              <a:t> Fun</a:t>
            </a:r>
            <a:endParaRPr lang="en-GB" sz="4400" dirty="0">
              <a:latin typeface="Kristen ITC" panose="03050502040202030202" pitchFamily="66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528" y="1447800"/>
            <a:ext cx="3321744" cy="4428993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8761" y="1447799"/>
            <a:ext cx="3321744" cy="4428993"/>
          </a:xfrm>
        </p:spPr>
      </p:pic>
    </p:spTree>
    <p:extLst>
      <p:ext uri="{BB962C8B-B14F-4D97-AF65-F5344CB8AC3E}">
        <p14:creationId xmlns:p14="http://schemas.microsoft.com/office/powerpoint/2010/main" val="3894450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4400" dirty="0" smtClean="0">
                <a:latin typeface="Kristen ITC" panose="03050502040202030202" pitchFamily="66" charset="0"/>
              </a:rPr>
              <a:t>Exhausted!</a:t>
            </a:r>
            <a:endParaRPr lang="en-GB" sz="4400" dirty="0">
              <a:latin typeface="Kristen ITC" panose="03050502040202030202" pitchFamily="66" charset="0"/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552" y="1293403"/>
            <a:ext cx="6558946" cy="4919210"/>
          </a:xfrm>
        </p:spPr>
      </p:pic>
    </p:spTree>
    <p:extLst>
      <p:ext uri="{BB962C8B-B14F-4D97-AF65-F5344CB8AC3E}">
        <p14:creationId xmlns:p14="http://schemas.microsoft.com/office/powerpoint/2010/main" val="3032947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4400" dirty="0" smtClean="0">
                <a:latin typeface="Kristen ITC" panose="03050502040202030202" pitchFamily="66" charset="0"/>
              </a:rPr>
              <a:t>A Massive </a:t>
            </a:r>
            <a:r>
              <a:rPr lang="en-GB" sz="4400" smtClean="0">
                <a:latin typeface="Kristen ITC" panose="03050502040202030202" pitchFamily="66" charset="0"/>
              </a:rPr>
              <a:t>Happy Birthday!</a:t>
            </a:r>
            <a:endParaRPr lang="en-GB" sz="4400" dirty="0">
              <a:latin typeface="Kristen ITC" panose="03050502040202030202" pitchFamily="66" charset="0"/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8322" y="1293403"/>
            <a:ext cx="3689406" cy="4919209"/>
          </a:xfrm>
        </p:spPr>
      </p:pic>
    </p:spTree>
    <p:extLst>
      <p:ext uri="{BB962C8B-B14F-4D97-AF65-F5344CB8AC3E}">
        <p14:creationId xmlns:p14="http://schemas.microsoft.com/office/powerpoint/2010/main" val="3571678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4400" dirty="0" err="1" smtClean="0">
                <a:latin typeface="Kristen ITC" panose="03050502040202030202" pitchFamily="66" charset="0"/>
              </a:rPr>
              <a:t>Kilbowie</a:t>
            </a:r>
            <a:r>
              <a:rPr lang="en-GB" sz="4400" dirty="0" smtClean="0">
                <a:latin typeface="Kristen ITC" panose="03050502040202030202" pitchFamily="66" charset="0"/>
              </a:rPr>
              <a:t> Fun!</a:t>
            </a:r>
            <a:endParaRPr lang="en-GB" sz="4400" dirty="0">
              <a:latin typeface="Kristen ITC" panose="03050502040202030202" pitchFamily="66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1819032" y="1714048"/>
            <a:ext cx="4389120" cy="795867"/>
          </a:xfrm>
        </p:spPr>
        <p:txBody>
          <a:bodyPr>
            <a:normAutofit/>
          </a:bodyPr>
          <a:lstStyle/>
          <a:p>
            <a:pPr algn="ctr"/>
            <a:r>
              <a:rPr lang="en-GB" sz="3600" dirty="0" smtClean="0">
                <a:latin typeface="Kristen ITC" panose="03050502040202030202" pitchFamily="66" charset="0"/>
              </a:rPr>
              <a:t>Hill Walking</a:t>
            </a:r>
            <a:endParaRPr lang="en-GB" sz="3600" dirty="0">
              <a:latin typeface="Kristen ITC" panose="03050502040202030202" pitchFamily="66" charset="0"/>
            </a:endParaRP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895" y="2509915"/>
            <a:ext cx="4459848" cy="3344886"/>
          </a:xfrm>
        </p:spPr>
      </p:pic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6688930" y="1828799"/>
            <a:ext cx="4389120" cy="795867"/>
          </a:xfrm>
        </p:spPr>
        <p:txBody>
          <a:bodyPr>
            <a:normAutofit/>
          </a:bodyPr>
          <a:lstStyle/>
          <a:p>
            <a:pPr algn="ctr"/>
            <a:r>
              <a:rPr lang="en-GB" sz="3600" dirty="0" smtClean="0">
                <a:latin typeface="Kristen ITC" panose="03050502040202030202" pitchFamily="66" charset="0"/>
              </a:rPr>
              <a:t>Hill Sliding</a:t>
            </a:r>
            <a:endParaRPr lang="en-GB" sz="3600" dirty="0">
              <a:latin typeface="Kristen ITC" panose="03050502040202030202" pitchFamily="66" charset="0"/>
            </a:endParaRP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6994" y="2624138"/>
            <a:ext cx="3568700" cy="2676525"/>
          </a:xfrm>
        </p:spPr>
      </p:pic>
    </p:spTree>
    <p:extLst>
      <p:ext uri="{BB962C8B-B14F-4D97-AF65-F5344CB8AC3E}">
        <p14:creationId xmlns:p14="http://schemas.microsoft.com/office/powerpoint/2010/main" val="3881409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4780" y="404664"/>
            <a:ext cx="9829800" cy="755104"/>
          </a:xfrm>
        </p:spPr>
        <p:txBody>
          <a:bodyPr>
            <a:normAutofit/>
          </a:bodyPr>
          <a:lstStyle/>
          <a:p>
            <a:endParaRPr lang="en-US" sz="3600" dirty="0">
              <a:latin typeface="Kristen ITC" panose="03050502040202030202" pitchFamily="66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7248128" y="2204864"/>
            <a:ext cx="3657600" cy="2194560"/>
          </a:xfrm>
        </p:spPr>
        <p:txBody>
          <a:bodyPr>
            <a:noAutofit/>
          </a:bodyPr>
          <a:lstStyle/>
          <a:p>
            <a:pPr algn="ctr"/>
            <a:r>
              <a:rPr lang="en-US" sz="4400" dirty="0" smtClean="0">
                <a:latin typeface="Kristen ITC" panose="03050502040202030202" pitchFamily="66" charset="0"/>
              </a:rPr>
              <a:t>The Night Line at </a:t>
            </a:r>
            <a:r>
              <a:rPr lang="en-US" sz="4400" dirty="0" err="1" smtClean="0">
                <a:latin typeface="Kristen ITC" panose="03050502040202030202" pitchFamily="66" charset="0"/>
              </a:rPr>
              <a:t>Kilbowie</a:t>
            </a:r>
            <a:endParaRPr lang="en-US" sz="4400" dirty="0">
              <a:latin typeface="Kristen ITC" panose="03050502040202030202" pitchFamily="66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2344400" y="152400"/>
            <a:ext cx="1295400" cy="6553200"/>
          </a:xfrm>
          <a:prstGeom prst="roundRect">
            <a:avLst>
              <a:gd name="adj" fmla="val 9717"/>
            </a:avLst>
          </a:prstGeom>
          <a:solidFill>
            <a:srgbClr val="A6A6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200" b="1" i="1" dirty="0" smtClean="0">
                <a:latin typeface="Arial" pitchFamily="34" charset="0"/>
                <a:cs typeface="Arial" pitchFamily="34" charset="0"/>
              </a:rPr>
              <a:t>NOTE:</a:t>
            </a:r>
          </a:p>
          <a:p>
            <a:r>
              <a:rPr lang="en-US" sz="1200" i="1" dirty="0" smtClean="0">
                <a:latin typeface="Arial" pitchFamily="34" charset="0"/>
                <a:cs typeface="Arial" pitchFamily="34" charset="0"/>
              </a:rPr>
              <a:t>To change images on this slide, select a picture and delete it. Then click the Insert Picture icon</a:t>
            </a:r>
          </a:p>
          <a:p>
            <a:r>
              <a:rPr lang="en-US" sz="1200" i="1" dirty="0" smtClean="0">
                <a:latin typeface="Arial" pitchFamily="34" charset="0"/>
                <a:cs typeface="Arial" pitchFamily="34" charset="0"/>
              </a:rPr>
              <a:t>in the placeholder to insert your own image.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26" y="548680"/>
            <a:ext cx="6592152" cy="439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893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739" y="332656"/>
            <a:ext cx="3595938" cy="4047872"/>
          </a:xfrm>
        </p:spPr>
      </p:pic>
      <p:pic>
        <p:nvPicPr>
          <p:cNvPr id="21" name="Picture Placeholder 20"/>
          <p:cNvPicPr>
            <a:picLocks noGrp="1" noChangeAspect="1"/>
          </p:cNvPicPr>
          <p:nvPr>
            <p:ph type="pic" sz="quarter" idx="1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0293" y="3789040"/>
            <a:ext cx="2116877" cy="1587658"/>
          </a:xfrm>
        </p:spPr>
      </p:pic>
      <p:pic>
        <p:nvPicPr>
          <p:cNvPr id="24" name="Picture Placeholder 23"/>
          <p:cNvPicPr>
            <a:picLocks noGrp="1" noChangeAspect="1"/>
          </p:cNvPicPr>
          <p:nvPr>
            <p:ph type="pic" sz="quarter" idx="16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3786" y="112908"/>
            <a:ext cx="5236043" cy="3172076"/>
          </a:xfrm>
          <a:prstGeom prst="rect">
            <a:avLst/>
          </a:prstGeom>
        </p:spPr>
      </p:pic>
      <p:pic>
        <p:nvPicPr>
          <p:cNvPr id="3" name="Picture Placeholder 2"/>
          <p:cNvPicPr>
            <a:picLocks noGrp="1" noChangeAspect="1"/>
          </p:cNvPicPr>
          <p:nvPr>
            <p:ph type="pic" sz="quarter" idx="18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98" b="12398"/>
          <a:stretch>
            <a:fillRect/>
          </a:stretch>
        </p:blipFill>
        <p:spPr>
          <a:xfrm>
            <a:off x="4213786" y="3501008"/>
            <a:ext cx="5236043" cy="2952328"/>
          </a:xfrm>
        </p:spPr>
      </p:pic>
      <p:pic>
        <p:nvPicPr>
          <p:cNvPr id="5" name="Picture Placeholder 4"/>
          <p:cNvPicPr>
            <a:picLocks noGrp="1" noChangeAspect="1"/>
          </p:cNvPicPr>
          <p:nvPr>
            <p:ph type="pic" sz="quarter" idx="17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96" b="11596"/>
          <a:stretch>
            <a:fillRect/>
          </a:stretch>
        </p:blipFill>
        <p:spPr>
          <a:xfrm>
            <a:off x="858107" y="4595892"/>
            <a:ext cx="3220277" cy="1857444"/>
          </a:xfrm>
        </p:spPr>
      </p:pic>
    </p:spTree>
    <p:extLst>
      <p:ext uri="{BB962C8B-B14F-4D97-AF65-F5344CB8AC3E}">
        <p14:creationId xmlns:p14="http://schemas.microsoft.com/office/powerpoint/2010/main" val="3662334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4400" dirty="0" err="1" smtClean="0">
                <a:latin typeface="Kristen ITC" panose="03050502040202030202" pitchFamily="66" charset="0"/>
              </a:rPr>
              <a:t>Kilbowie</a:t>
            </a:r>
            <a:endParaRPr lang="en-GB" sz="4400" dirty="0">
              <a:latin typeface="Kristen ITC" panose="03050502040202030202" pitchFamily="66" charset="0"/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7342" y="1340768"/>
            <a:ext cx="6071516" cy="4292991"/>
          </a:xfrm>
        </p:spPr>
      </p:pic>
    </p:spTree>
    <p:extLst>
      <p:ext uri="{BB962C8B-B14F-4D97-AF65-F5344CB8AC3E}">
        <p14:creationId xmlns:p14="http://schemas.microsoft.com/office/powerpoint/2010/main" val="3810871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5400" dirty="0" smtClean="0"/>
              <a:t>The Night Line at </a:t>
            </a:r>
            <a:r>
              <a:rPr lang="en-GB" sz="5400" dirty="0" err="1"/>
              <a:t>K</a:t>
            </a:r>
            <a:r>
              <a:rPr lang="en-GB" sz="5400" dirty="0" err="1" smtClean="0"/>
              <a:t>ilbowie</a:t>
            </a:r>
            <a:endParaRPr lang="en-GB" sz="54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917105"/>
            <a:ext cx="4389438" cy="3292078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8563" y="1917105"/>
            <a:ext cx="4389437" cy="3292077"/>
          </a:xfrm>
        </p:spPr>
      </p:pic>
    </p:spTree>
    <p:extLst>
      <p:ext uri="{BB962C8B-B14F-4D97-AF65-F5344CB8AC3E}">
        <p14:creationId xmlns:p14="http://schemas.microsoft.com/office/powerpoint/2010/main" val="4155900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5400" dirty="0" smtClean="0"/>
              <a:t>Knee Deep in Mud and Loving It!</a:t>
            </a:r>
            <a:endParaRPr lang="en-GB" sz="54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7099" y="1825624"/>
            <a:ext cx="3254759" cy="4339679"/>
          </a:xfrm>
        </p:spPr>
      </p:pic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7712" y="1447800"/>
            <a:ext cx="5148064" cy="3861047"/>
          </a:xfrm>
        </p:spPr>
      </p:pic>
    </p:spTree>
    <p:extLst>
      <p:ext uri="{BB962C8B-B14F-4D97-AF65-F5344CB8AC3E}">
        <p14:creationId xmlns:p14="http://schemas.microsoft.com/office/powerpoint/2010/main" val="18206661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92696"/>
            <a:ext cx="9829800" cy="755104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400" dirty="0" smtClean="0">
                <a:latin typeface="Kristen ITC" panose="03050502040202030202" pitchFamily="66" charset="0"/>
              </a:rPr>
              <a:t>Canoeing and Water Fun at </a:t>
            </a:r>
            <a:r>
              <a:rPr lang="en-US" sz="4400" dirty="0" err="1" smtClean="0">
                <a:latin typeface="Kristen ITC" panose="03050502040202030202" pitchFamily="66" charset="0"/>
              </a:rPr>
              <a:t>Kilbowie</a:t>
            </a:r>
            <a:endParaRPr lang="en-US" sz="4400" dirty="0">
              <a:latin typeface="Kristen ITC" panose="03050502040202030202" pitchFamily="66" charset="0"/>
            </a:endParaRP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5960" y="3911628"/>
            <a:ext cx="3259121" cy="2447056"/>
          </a:xfrm>
          <a:prstGeom prst="rect">
            <a:avLst/>
          </a:prstGeom>
        </p:spPr>
      </p:pic>
      <p:pic>
        <p:nvPicPr>
          <p:cNvPr id="7" name="Content Placeholder 6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4265" y="3354062"/>
            <a:ext cx="2255970" cy="300462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5036" y="1449011"/>
            <a:ext cx="2903619" cy="218013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176120" y="1612920"/>
            <a:ext cx="42484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latin typeface="Kristen ITC" panose="03050502040202030202" pitchFamily="66" charset="0"/>
              </a:rPr>
              <a:t>Full of joy and laughter during the outdoor activities.</a:t>
            </a:r>
            <a:endParaRPr lang="en-GB" sz="2400" dirty="0">
              <a:latin typeface="Kristen ITC" panose="03050502040202030202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1140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5400" dirty="0" smtClean="0"/>
              <a:t>The Night Line at </a:t>
            </a:r>
            <a:r>
              <a:rPr lang="en-GB" sz="5400" dirty="0" err="1"/>
              <a:t>K</a:t>
            </a:r>
            <a:r>
              <a:rPr lang="en-GB" sz="5400" dirty="0" err="1" smtClean="0"/>
              <a:t>ilbowie</a:t>
            </a:r>
            <a:endParaRPr lang="en-GB" sz="54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917105"/>
            <a:ext cx="4389438" cy="3292078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8563" y="1917105"/>
            <a:ext cx="4389437" cy="3292077"/>
          </a:xfrm>
        </p:spPr>
      </p:pic>
    </p:spTree>
    <p:extLst>
      <p:ext uri="{BB962C8B-B14F-4D97-AF65-F5344CB8AC3E}">
        <p14:creationId xmlns:p14="http://schemas.microsoft.com/office/powerpoint/2010/main" val="3101214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5400" dirty="0" smtClean="0"/>
              <a:t>The Night Line at </a:t>
            </a:r>
            <a:r>
              <a:rPr lang="en-GB" sz="5400" dirty="0" err="1"/>
              <a:t>K</a:t>
            </a:r>
            <a:r>
              <a:rPr lang="en-GB" sz="5400" dirty="0" err="1" smtClean="0"/>
              <a:t>ilbowie</a:t>
            </a:r>
            <a:endParaRPr lang="en-GB" sz="54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917105"/>
            <a:ext cx="4389438" cy="3292078"/>
          </a:xfrm>
        </p:spPr>
      </p:pic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8563" y="1917105"/>
            <a:ext cx="4389437" cy="3292077"/>
          </a:xfrm>
        </p:spPr>
      </p:pic>
    </p:spTree>
    <p:extLst>
      <p:ext uri="{BB962C8B-B14F-4D97-AF65-F5344CB8AC3E}">
        <p14:creationId xmlns:p14="http://schemas.microsoft.com/office/powerpoint/2010/main" val="757682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hildren Friends 16x9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6" id="{CDF1CE40-D12A-4BBA-8E29-FD301E3A737A}" vid="{E44D8D76-07A2-4151-9426-1A858C999D66}"/>
    </a:ext>
  </a:extLst>
</a:theme>
</file>

<file path=ppt/theme/theme2.xml><?xml version="1.0" encoding="utf-8"?>
<a:theme xmlns:a="http://schemas.openxmlformats.org/drawingml/2006/main" name="Office Theme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A83EDF75066AA4893CCCBEF000FBDFB" ma:contentTypeVersion="6" ma:contentTypeDescription="Create a new document." ma:contentTypeScope="" ma:versionID="370527b88036c6916915e94c04a2a876">
  <xsd:schema xmlns:xsd="http://www.w3.org/2001/XMLSchema" xmlns:xs="http://www.w3.org/2001/XMLSchema" xmlns:p="http://schemas.microsoft.com/office/2006/metadata/properties" xmlns:ns2="6c7ffcd1-1af4-4cf6-804e-150b9720fc3e" xmlns:ns3="7d5aa9ab-61f6-4f52-ad62-a44e3e09eb94" targetNamespace="http://schemas.microsoft.com/office/2006/metadata/properties" ma:root="true" ma:fieldsID="652bc82fb7b12ba7cbfeb658c558b164" ns2:_="" ns3:_="">
    <xsd:import namespace="6c7ffcd1-1af4-4cf6-804e-150b9720fc3e"/>
    <xsd:import namespace="7d5aa9ab-61f6-4f52-ad62-a44e3e09eb94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2:LastSharedByUser" minOccurs="0"/>
                <xsd:element ref="ns2:LastSharedByTime" minOccurs="0"/>
                <xsd:element ref="ns3:MediaServiceMetadata" minOccurs="0"/>
                <xsd:element ref="ns3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c7ffcd1-1af4-4cf6-804e-150b9720fc3e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0" nillable="true" ma:displayName="Last Shared By User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11" nillable="true" ma:displayName="Last Shared By Time" ma:description="" ma:internalName="LastSharedByTime" ma:readOnly="tru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d5aa9ab-61f6-4f52-ad62-a44e3e09eb9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2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description="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7A203469-9EA7-410A-98A7-804C7DA99B9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7DF6745-BDD8-4FD4-B715-B2233771AAE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c7ffcd1-1af4-4cf6-804e-150b9720fc3e"/>
    <ds:schemaRef ds:uri="7d5aa9ab-61f6-4f52-ad62-a44e3e09eb9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FD7EE98-357A-4F1B-8AAC-85975EF3FA2F}">
  <ds:schemaRefs>
    <ds:schemaRef ds:uri="http://purl.org/dc/elements/1.1/"/>
    <ds:schemaRef ds:uri="http://purl.org/dc/dcmitype/"/>
    <ds:schemaRef ds:uri="http://www.w3.org/XML/1998/namespace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6c7ffcd1-1af4-4cf6-804e-150b9720fc3e"/>
    <ds:schemaRef ds:uri="http://purl.org/dc/terms/"/>
    <ds:schemaRef ds:uri="http://schemas.openxmlformats.org/package/2006/metadata/core-properties"/>
    <ds:schemaRef ds:uri="7d5aa9ab-61f6-4f52-ad62-a44e3e09eb94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Schoolyard kids education presentation, album (widescreen)</Template>
  <TotalTime>0</TotalTime>
  <Words>415</Words>
  <Application>Microsoft Office PowerPoint</Application>
  <PresentationFormat>Widescreen</PresentationFormat>
  <Paragraphs>63</Paragraphs>
  <Slides>41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5" baseType="lpstr">
      <vt:lpstr>Arial</vt:lpstr>
      <vt:lpstr>Kristen ITC</vt:lpstr>
      <vt:lpstr>Times New Roman</vt:lpstr>
      <vt:lpstr>Children Friends 16x9</vt:lpstr>
      <vt:lpstr>Kilbowie 2017</vt:lpstr>
      <vt:lpstr>PowerPoint Presentation</vt:lpstr>
      <vt:lpstr> </vt:lpstr>
      <vt:lpstr>PowerPoint Presentation</vt:lpstr>
      <vt:lpstr>The Night Line at Kilbowie</vt:lpstr>
      <vt:lpstr>Knee Deep in Mud and Loving It!</vt:lpstr>
      <vt:lpstr>Canoeing and Water Fun at Kilbowie</vt:lpstr>
      <vt:lpstr>The Night Line at Kilbowie</vt:lpstr>
      <vt:lpstr>The Night Line at Kilbowie</vt:lpstr>
      <vt:lpstr>The Night Line at Kilbowie</vt:lpstr>
      <vt:lpstr>Being Put to Work!</vt:lpstr>
      <vt:lpstr>PowerPoint Presentation</vt:lpstr>
      <vt:lpstr>The Night Line at Kilbowie</vt:lpstr>
      <vt:lpstr>PowerPoint Presentation</vt:lpstr>
      <vt:lpstr>PowerPoint Presentation</vt:lpstr>
      <vt:lpstr>PowerPoint Presentation</vt:lpstr>
      <vt:lpstr>Canoeing and water Fun at Kilbowie</vt:lpstr>
      <vt:lpstr>PowerPoint Presentation</vt:lpstr>
      <vt:lpstr>Canoeing and water Fun at Kilbowie</vt:lpstr>
      <vt:lpstr>Canoeing and Water Fun at Kilbowie</vt:lpstr>
      <vt:lpstr>The Night Line at Kilbowie</vt:lpstr>
      <vt:lpstr>PowerPoint Presentation</vt:lpstr>
      <vt:lpstr>Canoeing and Water Fun at Kilbowie</vt:lpstr>
      <vt:lpstr>PowerPoint Presentation</vt:lpstr>
      <vt:lpstr>PowerPoint Presentation</vt:lpstr>
      <vt:lpstr>Canoeing and Water Fun at Kilbowie</vt:lpstr>
      <vt:lpstr>Canoeing and Water Fun at Kilbowie</vt:lpstr>
      <vt:lpstr>Skiing at Kilbowie  </vt:lpstr>
      <vt:lpstr>PowerPoint Presentation</vt:lpstr>
      <vt:lpstr>Getting Ready to go Skiing</vt:lpstr>
      <vt:lpstr>Enjoying the Scenery</vt:lpstr>
      <vt:lpstr>Getting Ready to go Skiing</vt:lpstr>
      <vt:lpstr>Group Activities</vt:lpstr>
      <vt:lpstr>Group Activities</vt:lpstr>
      <vt:lpstr>A different Uniform for the Week!</vt:lpstr>
      <vt:lpstr>Kilbowie Fun</vt:lpstr>
      <vt:lpstr>Exhausted!</vt:lpstr>
      <vt:lpstr>A Massive Happy Birthday!</vt:lpstr>
      <vt:lpstr>Kilbowie Fun!</vt:lpstr>
      <vt:lpstr>PowerPoint Presentation</vt:lpstr>
      <vt:lpstr>Kilbowie</vt:lpstr>
    </vt:vector>
  </TitlesOfParts>
  <Manager/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2016-05-05T07:36:54Z</dcterms:created>
  <dcterms:modified xsi:type="dcterms:W3CDTF">2017-11-23T10:33:32Z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TC038961019991</vt:lpwstr>
  </property>
  <property fmtid="{D5CDD505-2E9C-101B-9397-08002B2CF9AE}" pid="3" name="ContentTypeId">
    <vt:lpwstr>0x010100BA83EDF75066AA4893CCCBEF000FBDFB</vt:lpwstr>
  </property>
</Properties>
</file>