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65" r:id="rId10"/>
    <p:sldId id="266" r:id="rId11"/>
    <p:sldId id="267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5B10-8A72-4199-8478-F4986DF8591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97C9-47EB-4F8F-B8B5-749D1D1AA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0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5B10-8A72-4199-8478-F4986DF8591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97C9-47EB-4F8F-B8B5-749D1D1AA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91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5B10-8A72-4199-8478-F4986DF8591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97C9-47EB-4F8F-B8B5-749D1D1AA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6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5B10-8A72-4199-8478-F4986DF8591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97C9-47EB-4F8F-B8B5-749D1D1AA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29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5B10-8A72-4199-8478-F4986DF8591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97C9-47EB-4F8F-B8B5-749D1D1AA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5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5B10-8A72-4199-8478-F4986DF8591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97C9-47EB-4F8F-B8B5-749D1D1AA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5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5B10-8A72-4199-8478-F4986DF8591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97C9-47EB-4F8F-B8B5-749D1D1AA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33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5B10-8A72-4199-8478-F4986DF8591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97C9-47EB-4F8F-B8B5-749D1D1AA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39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5B10-8A72-4199-8478-F4986DF8591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97C9-47EB-4F8F-B8B5-749D1D1AA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60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5B10-8A72-4199-8478-F4986DF8591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97C9-47EB-4F8F-B8B5-749D1D1AA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40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5B10-8A72-4199-8478-F4986DF8591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97C9-47EB-4F8F-B8B5-749D1D1AA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1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5B10-8A72-4199-8478-F4986DF8591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097C9-47EB-4F8F-B8B5-749D1D1AA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37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PZWSc5EWDoA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989" y="316727"/>
            <a:ext cx="9144000" cy="1116239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Design Task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Covid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 19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234" y="1838471"/>
            <a:ext cx="5229497" cy="4350714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One of the most important things we can do in life is help others. With the whole world rushing to combat the spread of </a:t>
            </a:r>
            <a:r>
              <a:rPr lang="en-GB" sz="3200" dirty="0" err="1" smtClean="0">
                <a:solidFill>
                  <a:schemeClr val="bg1">
                    <a:lumMod val="50000"/>
                  </a:schemeClr>
                </a:solidFill>
              </a:rPr>
              <a:t>Covid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 19 how 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can we 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use our design and modelling skills to create a gadget or protective gear that will help others. </a:t>
            </a:r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088424"/>
              </p:ext>
            </p:extLst>
          </p:nvPr>
        </p:nvGraphicFramePr>
        <p:xfrm>
          <a:off x="0" y="6400800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00184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399437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45017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651235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Stay at home</a:t>
                      </a:r>
                      <a:endParaRPr lang="en-GB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Protect the NHS</a:t>
                      </a:r>
                      <a:endParaRPr lang="en-GB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Save</a:t>
                      </a:r>
                      <a:r>
                        <a:rPr lang="en-GB" sz="2400" baseline="0" dirty="0" smtClean="0"/>
                        <a:t> lives</a:t>
                      </a:r>
                      <a:endParaRPr lang="en-GB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Help</a:t>
                      </a:r>
                      <a:r>
                        <a:rPr lang="en-GB" sz="2400" baseline="0" dirty="0" smtClean="0"/>
                        <a:t> others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52089"/>
                  </a:ext>
                </a:extLst>
              </a:tr>
            </a:tbl>
          </a:graphicData>
        </a:graphic>
      </p:graphicFrame>
      <p:pic>
        <p:nvPicPr>
          <p:cNvPr id="1028" name="Picture 4" descr="Image result for P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42" y="1644580"/>
            <a:ext cx="4350714" cy="435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283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941" y="0"/>
            <a:ext cx="3749238" cy="1558626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Development 2</a:t>
            </a:r>
            <a:b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</a:b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Sizes </a:t>
            </a:r>
            <a:endParaRPr lang="en-GB" sz="40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47908"/>
              </p:ext>
            </p:extLst>
          </p:nvPr>
        </p:nvGraphicFramePr>
        <p:xfrm>
          <a:off x="0" y="6400800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00184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399437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45017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651235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Stay at home</a:t>
                      </a:r>
                      <a:endParaRPr lang="en-GB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Protect the NHS</a:t>
                      </a:r>
                      <a:endParaRPr lang="en-GB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Save</a:t>
                      </a:r>
                      <a:r>
                        <a:rPr lang="en-GB" sz="2400" baseline="0" dirty="0" smtClean="0"/>
                        <a:t> lives</a:t>
                      </a:r>
                      <a:endParaRPr lang="en-GB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Help</a:t>
                      </a:r>
                      <a:r>
                        <a:rPr lang="en-GB" sz="2400" baseline="0" dirty="0" smtClean="0"/>
                        <a:t> others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520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6761" y="181441"/>
            <a:ext cx="659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Sketch your idea complete with sizes and upload a photo of it on this page. Remember to use MM</a:t>
            </a:r>
            <a:endParaRPr lang="en-GB" sz="2400" dirty="0"/>
          </a:p>
        </p:txBody>
      </p:sp>
      <p:pic>
        <p:nvPicPr>
          <p:cNvPr id="10242" name="Picture 2" descr="Image result for measure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7" y="312211"/>
            <a:ext cx="934203" cy="93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3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941" y="-256672"/>
            <a:ext cx="3749238" cy="1558626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Test modelling</a:t>
            </a:r>
            <a:endParaRPr lang="en-GB" sz="40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47908"/>
              </p:ext>
            </p:extLst>
          </p:nvPr>
        </p:nvGraphicFramePr>
        <p:xfrm>
          <a:off x="0" y="6400800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00184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399437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45017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651235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Stay at home</a:t>
                      </a:r>
                      <a:endParaRPr lang="en-GB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Protect the NHS</a:t>
                      </a:r>
                      <a:endParaRPr lang="en-GB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Save</a:t>
                      </a:r>
                      <a:r>
                        <a:rPr lang="en-GB" sz="2400" baseline="0" dirty="0" smtClean="0"/>
                        <a:t> lives</a:t>
                      </a:r>
                      <a:endParaRPr lang="en-GB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Help</a:t>
                      </a:r>
                      <a:r>
                        <a:rPr lang="en-GB" sz="2400" baseline="0" dirty="0" smtClean="0"/>
                        <a:t> others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520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20929" y="159203"/>
            <a:ext cx="6598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Create a full scale prototype of your design using 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household 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materials for example card, paper, plastic bottles or old fabrics. Be safe! Take lots of photos of the process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71941" y="805076"/>
            <a:ext cx="348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Upload photos of the process here.</a:t>
            </a:r>
            <a:endParaRPr lang="en-GB" dirty="0"/>
          </a:p>
        </p:txBody>
      </p:sp>
      <p:pic>
        <p:nvPicPr>
          <p:cNvPr id="12290" name="Picture 2" descr="Image result for tes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1" y="159203"/>
            <a:ext cx="835169" cy="83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67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06" y="-176462"/>
            <a:ext cx="3749238" cy="1558626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Promotional Poster</a:t>
            </a:r>
            <a:endParaRPr lang="en-GB" sz="40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47908"/>
              </p:ext>
            </p:extLst>
          </p:nvPr>
        </p:nvGraphicFramePr>
        <p:xfrm>
          <a:off x="0" y="6400800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00184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399437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45017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651235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Stay at home</a:t>
                      </a:r>
                      <a:endParaRPr lang="en-GB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Protect the NHS</a:t>
                      </a:r>
                      <a:endParaRPr lang="en-GB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Save</a:t>
                      </a:r>
                      <a:r>
                        <a:rPr lang="en-GB" sz="2400" baseline="0" dirty="0" smtClean="0"/>
                        <a:t> lives</a:t>
                      </a:r>
                      <a:endParaRPr lang="en-GB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Help</a:t>
                      </a:r>
                      <a:r>
                        <a:rPr lang="en-GB" sz="2400" baseline="0" dirty="0" smtClean="0"/>
                        <a:t> others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520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43349" y="95019"/>
            <a:ext cx="3071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Using any app or by hand create a promotional poster for your product. 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16006" y="1059914"/>
            <a:ext cx="247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Upload your poster here</a:t>
            </a:r>
            <a:endParaRPr lang="en-GB" dirty="0"/>
          </a:p>
        </p:txBody>
      </p:sp>
      <p:pic>
        <p:nvPicPr>
          <p:cNvPr id="13314" name="Picture 2" descr="Image result for poster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35" y="-14969"/>
            <a:ext cx="1364005" cy="13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9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140"/>
            <a:ext cx="3498669" cy="429191"/>
          </a:xfrm>
        </p:spPr>
        <p:txBody>
          <a:bodyPr>
            <a:normAutofit fontScale="90000"/>
          </a:bodyPr>
          <a:lstStyle/>
          <a:p>
            <a:r>
              <a:rPr lang="en-GB" sz="54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GB" sz="5400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Evaluation</a:t>
            </a:r>
            <a:endParaRPr lang="en-GB" sz="54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0193"/>
            <a:ext cx="5181600" cy="472677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Did your product work?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materials will you use and why?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are the strengths?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parts need further development?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If you were to design the product again what would you change?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543016"/>
              </p:ext>
            </p:extLst>
          </p:nvPr>
        </p:nvGraphicFramePr>
        <p:xfrm>
          <a:off x="0" y="6400800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00184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399437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45017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651235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Stay at home</a:t>
                      </a:r>
                      <a:endParaRPr lang="en-GB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Protect the NHS</a:t>
                      </a:r>
                      <a:endParaRPr lang="en-GB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Save</a:t>
                      </a:r>
                      <a:r>
                        <a:rPr lang="en-GB" sz="2400" baseline="0" dirty="0" smtClean="0"/>
                        <a:t> lives</a:t>
                      </a:r>
                      <a:endParaRPr lang="en-GB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Help</a:t>
                      </a:r>
                      <a:r>
                        <a:rPr lang="en-GB" sz="2400" baseline="0" dirty="0" smtClean="0"/>
                        <a:t> others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52089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8326" y="1450193"/>
            <a:ext cx="5181600" cy="45195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Discuss your product (75 words)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090851" y="259848"/>
            <a:ext cx="7289075" cy="876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266" name="Picture 2" descr="Image result for evaluatio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3" y="268991"/>
            <a:ext cx="750127" cy="7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4090850" y="312152"/>
            <a:ext cx="7289075" cy="876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Answer the following questions on the PowerPoint.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025" y="533179"/>
            <a:ext cx="3498669" cy="915130"/>
          </a:xfrm>
        </p:spPr>
        <p:txBody>
          <a:bodyPr>
            <a:normAutofit fontScale="90000"/>
          </a:bodyPr>
          <a:lstStyle/>
          <a:p>
            <a:r>
              <a:rPr lang="en-GB" sz="54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GB" sz="5400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Research</a:t>
            </a:r>
            <a:endParaRPr lang="en-GB" sz="54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is PPE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type of PPE is required for NHS staff?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workers may need protecting?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might they require to be protected?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543016"/>
              </p:ext>
            </p:extLst>
          </p:nvPr>
        </p:nvGraphicFramePr>
        <p:xfrm>
          <a:off x="0" y="6400800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00184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399437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45017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651235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Stay at home</a:t>
                      </a:r>
                      <a:endParaRPr lang="en-GB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Protect the NHS</a:t>
                      </a:r>
                      <a:endParaRPr lang="en-GB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Save</a:t>
                      </a:r>
                      <a:r>
                        <a:rPr lang="en-GB" sz="2400" baseline="0" dirty="0" smtClean="0"/>
                        <a:t> lives</a:t>
                      </a:r>
                      <a:endParaRPr lang="en-GB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Help</a:t>
                      </a:r>
                      <a:r>
                        <a:rPr lang="en-GB" sz="2400" baseline="0" dirty="0" smtClean="0"/>
                        <a:t> others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52089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8326" y="1825625"/>
            <a:ext cx="5181600" cy="4144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need to do in our everyday lives to help prevent us from contracting coronavirus?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6" name="Picture 4" descr="Image result for resea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9" y="552331"/>
            <a:ext cx="792421" cy="79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4739639" y="552331"/>
            <a:ext cx="7289075" cy="876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Answer the following questions on the PowerPoint.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4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-93895"/>
            <a:ext cx="4349932" cy="1754166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</a:rPr>
              <a:t>    </a:t>
            </a:r>
            <a:r>
              <a:rPr lang="en-GB" sz="5400" dirty="0" err="1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Moodboard</a:t>
            </a:r>
            <a:endParaRPr lang="en-GB" sz="54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59113"/>
              </p:ext>
            </p:extLst>
          </p:nvPr>
        </p:nvGraphicFramePr>
        <p:xfrm>
          <a:off x="0" y="6400800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00184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399437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45017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651235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Stay at home</a:t>
                      </a:r>
                      <a:endParaRPr lang="en-GB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Protect the NHS</a:t>
                      </a:r>
                      <a:endParaRPr lang="en-GB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Save</a:t>
                      </a:r>
                      <a:r>
                        <a:rPr lang="en-GB" sz="2400" baseline="0" dirty="0" smtClean="0"/>
                        <a:t> lives</a:t>
                      </a:r>
                      <a:endParaRPr lang="en-GB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Help</a:t>
                      </a:r>
                      <a:r>
                        <a:rPr lang="en-GB" sz="2400" baseline="0" dirty="0" smtClean="0"/>
                        <a:t> others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52089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072" y="218774"/>
            <a:ext cx="7289075" cy="11288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Using the internet create a collage of images that displays what products are currently available on the market. Top tip if you remove the image background it looks much better!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2" name="Picture 2" descr="Image result fo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" y="338020"/>
            <a:ext cx="591914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1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43" y="-96253"/>
            <a:ext cx="11156369" cy="175416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      Good news stories from around the world.</a:t>
            </a:r>
            <a:endParaRPr lang="en-GB" sz="40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47446"/>
              </p:ext>
            </p:extLst>
          </p:nvPr>
        </p:nvGraphicFramePr>
        <p:xfrm>
          <a:off x="0" y="6400800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00184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399437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45017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651235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Stay at home</a:t>
                      </a:r>
                      <a:endParaRPr lang="en-GB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Protect the NHS</a:t>
                      </a:r>
                      <a:endParaRPr lang="en-GB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Save</a:t>
                      </a:r>
                      <a:r>
                        <a:rPr lang="en-GB" sz="2400" baseline="0" dirty="0" smtClean="0"/>
                        <a:t> lives</a:t>
                      </a:r>
                      <a:endParaRPr lang="en-GB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Help</a:t>
                      </a:r>
                      <a:r>
                        <a:rPr lang="en-GB" sz="2400" baseline="0" dirty="0" smtClean="0"/>
                        <a:t> others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52089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3110" y="1093499"/>
            <a:ext cx="7414434" cy="564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Industries are diversifying and people are helping.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 descr="Image result for icon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5" y="539890"/>
            <a:ext cx="918662" cy="91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3d printing ventilat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3" y="3005567"/>
            <a:ext cx="2279096" cy="17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3d printing ventilat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4" y="4792423"/>
            <a:ext cx="2467534" cy="123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910" y="1831087"/>
            <a:ext cx="2852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Industries and hobbyists are 3D printing ventilators and parts  to help meet the global demand.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half" idx="2"/>
          </p:nvPr>
        </p:nvSpPr>
        <p:spPr>
          <a:xfrm>
            <a:off x="3780430" y="1825625"/>
            <a:ext cx="7599496" cy="4144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Answer the following questions.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3D printing is an additive manufacturing process. What is additive manufacturing?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What are the benefits of additive manufacturing?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What are the drawbacks of additive manufacturing?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9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43" y="-96253"/>
            <a:ext cx="11156369" cy="175416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      Good news stories from around the world.</a:t>
            </a:r>
            <a:endParaRPr lang="en-GB" sz="40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82031"/>
              </p:ext>
            </p:extLst>
          </p:nvPr>
        </p:nvGraphicFramePr>
        <p:xfrm>
          <a:off x="0" y="6400800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00184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399437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45017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651235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Stay at home</a:t>
                      </a:r>
                      <a:endParaRPr lang="en-GB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Protect the NHS</a:t>
                      </a:r>
                      <a:endParaRPr lang="en-GB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Save</a:t>
                      </a:r>
                      <a:r>
                        <a:rPr lang="en-GB" sz="2400" baseline="0" dirty="0" smtClean="0"/>
                        <a:t> lives</a:t>
                      </a:r>
                      <a:endParaRPr lang="en-GB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Help</a:t>
                      </a:r>
                      <a:r>
                        <a:rPr lang="en-GB" sz="2400" baseline="0" dirty="0" smtClean="0"/>
                        <a:t> others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52089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3110" y="1093499"/>
            <a:ext cx="7414434" cy="564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Industries are diversifying and people are helping.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 descr="Image result for icon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5" y="539890"/>
            <a:ext cx="918662" cy="91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910" y="1831087"/>
            <a:ext cx="2852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Hobbyists are laser cutting and 3D printing full face shields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half" idx="2"/>
          </p:nvPr>
        </p:nvSpPr>
        <p:spPr>
          <a:xfrm>
            <a:off x="5590146" y="1942915"/>
            <a:ext cx="5789780" cy="4259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Answer the following questions.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What is laser cutting? 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What are the benefits of laser cutting?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What are the drawbacks of laser cutting?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2" name="Picture 4" descr="No phot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3" y="2754417"/>
            <a:ext cx="2205488" cy="15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may contain: one or more peo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3" y="4514901"/>
            <a:ext cx="2250534" cy="16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No photo description availa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64" y="1942915"/>
            <a:ext cx="1995095" cy="149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No photo description availabl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64" y="3567842"/>
            <a:ext cx="1995095" cy="266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8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43" y="-96253"/>
            <a:ext cx="11156369" cy="175416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      Good news stories from around the world.</a:t>
            </a:r>
            <a:endParaRPr lang="en-GB" sz="40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47908"/>
              </p:ext>
            </p:extLst>
          </p:nvPr>
        </p:nvGraphicFramePr>
        <p:xfrm>
          <a:off x="0" y="6400800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00184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399437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45017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651235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Stay at home</a:t>
                      </a:r>
                      <a:endParaRPr lang="en-GB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Protect the NHS</a:t>
                      </a:r>
                      <a:endParaRPr lang="en-GB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Save</a:t>
                      </a:r>
                      <a:r>
                        <a:rPr lang="en-GB" sz="2400" baseline="0" dirty="0" smtClean="0"/>
                        <a:t> lives</a:t>
                      </a:r>
                      <a:endParaRPr lang="en-GB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Help</a:t>
                      </a:r>
                      <a:r>
                        <a:rPr lang="en-GB" sz="2400" baseline="0" dirty="0" smtClean="0"/>
                        <a:t> others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52089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3110" y="1093499"/>
            <a:ext cx="7414434" cy="564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Industries are diversifying and people are helping.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 descr="Image result for icon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5" y="539890"/>
            <a:ext cx="918662" cy="91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763" y="2063359"/>
            <a:ext cx="2826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Someone used a laminating pouch to create a face shield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2" name="Picture 14" descr="No photo description available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9"/>
          <a:stretch/>
        </p:blipFill>
        <p:spPr bwMode="auto">
          <a:xfrm>
            <a:off x="128763" y="3284410"/>
            <a:ext cx="2826746" cy="306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No photo description availa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23" y="3284409"/>
            <a:ext cx="2300166" cy="306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o photo description availa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03" y="3288435"/>
            <a:ext cx="2297147" cy="30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o photo description availabl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64" y="3284409"/>
            <a:ext cx="4087639" cy="30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55509" y="1817696"/>
            <a:ext cx="2419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Using some foam this person was able to create a reusable headband for a face shield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1970" y="2053529"/>
            <a:ext cx="241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2D050"/>
                </a:solidFill>
              </a:rPr>
              <a:t>Left over fabric is being used to crease a simple face mask.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0764" y="2063359"/>
            <a:ext cx="399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This hacker has 3D printed clips to turn a standard baseball cap into a full face shield.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7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43" y="-96253"/>
            <a:ext cx="11156369" cy="1754166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       Good news stories from around the world.</a:t>
            </a:r>
            <a:endParaRPr lang="en-GB" sz="40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47908"/>
              </p:ext>
            </p:extLst>
          </p:nvPr>
        </p:nvGraphicFramePr>
        <p:xfrm>
          <a:off x="0" y="6400800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00184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399437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45017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651235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Stay at home</a:t>
                      </a:r>
                      <a:endParaRPr lang="en-GB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Protect the NHS</a:t>
                      </a:r>
                      <a:endParaRPr lang="en-GB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Save</a:t>
                      </a:r>
                      <a:r>
                        <a:rPr lang="en-GB" sz="2400" baseline="0" dirty="0" smtClean="0"/>
                        <a:t> lives</a:t>
                      </a:r>
                      <a:endParaRPr lang="en-GB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Help</a:t>
                      </a:r>
                      <a:r>
                        <a:rPr lang="en-GB" sz="2400" baseline="0" dirty="0" smtClean="0"/>
                        <a:t> others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52089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6050" y="1067878"/>
            <a:ext cx="4868553" cy="564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Good or bad design you decide?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 descr="Image result for icon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5" y="539890"/>
            <a:ext cx="918662" cy="91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No phot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82" y="1680099"/>
            <a:ext cx="2910200" cy="29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No photo description available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21460" r="20865" b="5118"/>
          <a:stretch/>
        </p:blipFill>
        <p:spPr bwMode="auto">
          <a:xfrm>
            <a:off x="7765982" y="1684078"/>
            <a:ext cx="1997242" cy="290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scontent-lht6-1.xx.fbcdn.net/v/t1.0-9/p960x960/90481476_2835222856514377_6699978862400372736_o.jpg?_nc_cat=100&amp;_nc_sid=8024bb&amp;_nc_ohc=xqAv-55XjyQAX9dJF1q&amp;_nc_ht=scontent-lht6-1.xx&amp;_nc_tp=6&amp;oh=a9fbba804f216a226335a37d544260d7&amp;oe=5EA169D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5"/>
          <a:stretch/>
        </p:blipFill>
        <p:spPr bwMode="auto">
          <a:xfrm>
            <a:off x="9946724" y="1657913"/>
            <a:ext cx="1450295" cy="29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2282" y="4586320"/>
            <a:ext cx="29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 are your thoughts?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65982" y="4586320"/>
            <a:ext cx="1997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 does this do that the others don’t?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41919" y="4586320"/>
            <a:ext cx="1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Is acrylic suitable?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Content Placeholder 6"/>
          <p:cNvSpPr>
            <a:spLocks noGrp="1"/>
          </p:cNvSpPr>
          <p:nvPr>
            <p:ph sz="half" idx="2"/>
          </p:nvPr>
        </p:nvSpPr>
        <p:spPr>
          <a:xfrm>
            <a:off x="253522" y="1657913"/>
            <a:ext cx="4235260" cy="4543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What do you think about this product?</a:t>
            </a:r>
          </a:p>
          <a:p>
            <a:pPr marL="0" indent="0">
              <a:buNone/>
            </a:pP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Do you think it protects the user?</a:t>
            </a:r>
          </a:p>
          <a:p>
            <a:pPr marL="0" indent="0">
              <a:buNone/>
            </a:pP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Does it significantly stop spreading?</a:t>
            </a:r>
          </a:p>
          <a:p>
            <a:pPr marL="0" indent="0">
              <a:buNone/>
            </a:pP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What happens once you use it?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4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43" y="268438"/>
            <a:ext cx="11156369" cy="958266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Idea Generation</a:t>
            </a:r>
            <a:endParaRPr lang="en-GB" sz="40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47908"/>
              </p:ext>
            </p:extLst>
          </p:nvPr>
        </p:nvGraphicFramePr>
        <p:xfrm>
          <a:off x="0" y="6400800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00184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399437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45017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651235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Stay at home</a:t>
                      </a:r>
                      <a:endParaRPr lang="en-GB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Protect the NHS</a:t>
                      </a:r>
                      <a:endParaRPr lang="en-GB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Save</a:t>
                      </a:r>
                      <a:r>
                        <a:rPr lang="en-GB" sz="2400" baseline="0" dirty="0" smtClean="0"/>
                        <a:t> lives</a:t>
                      </a:r>
                      <a:endParaRPr lang="en-GB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Help</a:t>
                      </a:r>
                      <a:r>
                        <a:rPr lang="en-GB" sz="2400" baseline="0" dirty="0" smtClean="0"/>
                        <a:t> others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52089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8913" y="268438"/>
            <a:ext cx="6923087" cy="704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Sketch 6 different ideas for products that could be used to combat Covid-19. You may use the previous examples to help with your design.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194" name="Picture 2" descr="Image result for icon penc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43" y="383239"/>
            <a:ext cx="728663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043" y="973431"/>
            <a:ext cx="37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Upload a photo of your six ideas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43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446" y="0"/>
            <a:ext cx="3898319" cy="12057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Development 1</a:t>
            </a:r>
            <a:b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</a:b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Ergonomics </a:t>
            </a:r>
            <a:endParaRPr lang="en-GB" sz="40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47908"/>
              </p:ext>
            </p:extLst>
          </p:nvPr>
        </p:nvGraphicFramePr>
        <p:xfrm>
          <a:off x="0" y="6400800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00184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399437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45017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651235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Stay at home</a:t>
                      </a:r>
                      <a:endParaRPr lang="en-GB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Protect the NHS</a:t>
                      </a:r>
                      <a:endParaRPr lang="en-GB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Save</a:t>
                      </a:r>
                      <a:r>
                        <a:rPr lang="en-GB" sz="2400" baseline="0" dirty="0" smtClean="0"/>
                        <a:t> lives</a:t>
                      </a:r>
                      <a:endParaRPr lang="en-GB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Help</a:t>
                      </a:r>
                      <a:r>
                        <a:rPr lang="en-GB" sz="2400" baseline="0" dirty="0" smtClean="0"/>
                        <a:t> others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52089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133" y="20321"/>
            <a:ext cx="6923087" cy="176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Watch this video </a:t>
            </a:r>
            <a:r>
              <a:rPr lang="en-GB" sz="2000" dirty="0" smtClean="0">
                <a:hlinkClick r:id="rId2"/>
              </a:rPr>
              <a:t>https://www.youtube.com/watch?v=PZWSc5EWDoA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many factors are changed to make the user more comfortable. How can you change your design so that it is easier and more comfortable for the user to use?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1869" y="1125353"/>
            <a:ext cx="344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Upload a photo of your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ideas here.</a:t>
            </a:r>
            <a:endParaRPr lang="en-GB" dirty="0"/>
          </a:p>
        </p:txBody>
      </p:sp>
      <p:pic>
        <p:nvPicPr>
          <p:cNvPr id="9218" name="Picture 2" descr="Image result for change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39"/>
            <a:ext cx="1326446" cy="132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29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772</Words>
  <Application>Microsoft Office PowerPoint</Application>
  <PresentationFormat>Widescreen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Bahnschrift Light</vt:lpstr>
      <vt:lpstr>Bahnschrift SemiBold</vt:lpstr>
      <vt:lpstr>Calibri</vt:lpstr>
      <vt:lpstr>Calibri Light</vt:lpstr>
      <vt:lpstr>Office Theme</vt:lpstr>
      <vt:lpstr>Design Task – Covid 19</vt:lpstr>
      <vt:lpstr>    Research</vt:lpstr>
      <vt:lpstr>    Moodboard</vt:lpstr>
      <vt:lpstr>       Good news stories from around the world.</vt:lpstr>
      <vt:lpstr>       Good news stories from around the world.</vt:lpstr>
      <vt:lpstr>       Good news stories from around the world.</vt:lpstr>
      <vt:lpstr>       Good news stories from around the world.</vt:lpstr>
      <vt:lpstr>Idea Generation</vt:lpstr>
      <vt:lpstr>Development 1 Ergonomics </vt:lpstr>
      <vt:lpstr>Development 2 Sizes </vt:lpstr>
      <vt:lpstr>Test modelling</vt:lpstr>
      <vt:lpstr>Promotional Poster</vt:lpstr>
      <vt:lpstr>    Evaluation</vt:lpstr>
    </vt:vector>
  </TitlesOfParts>
  <Company>Midlothian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Task – Covid 19</dc:title>
  <dc:creator>Conal Kelly</dc:creator>
  <cp:lastModifiedBy>Conal Kelly</cp:lastModifiedBy>
  <cp:revision>12</cp:revision>
  <dcterms:created xsi:type="dcterms:W3CDTF">2020-03-25T11:35:49Z</dcterms:created>
  <dcterms:modified xsi:type="dcterms:W3CDTF">2020-03-25T13:22:13Z</dcterms:modified>
</cp:coreProperties>
</file>