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0" r:id="rId3"/>
    <p:sldId id="262" r:id="rId4"/>
    <p:sldId id="263" r:id="rId5"/>
    <p:sldId id="265" r:id="rId6"/>
    <p:sldId id="267" r:id="rId7"/>
    <p:sldId id="269" r:id="rId8"/>
    <p:sldId id="273" r:id="rId9"/>
    <p:sldId id="275" r:id="rId10"/>
    <p:sldId id="259" r:id="rId11"/>
    <p:sldId id="258" r:id="rId12"/>
    <p:sldId id="278" r:id="rId13"/>
    <p:sldId id="274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2166364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913632"/>
            <a:ext cx="11506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26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7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3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67128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3212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20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5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6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4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6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7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8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31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Architectural unit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Level 4 Graphic Communication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51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4 different ideas of what the front of your sports centre could look like.</a:t>
            </a:r>
          </a:p>
          <a:p>
            <a:r>
              <a:rPr lang="en-GB" dirty="0" smtClean="0"/>
              <a:t>Make sure you make use of the pictorials you have just learned about:</a:t>
            </a:r>
          </a:p>
          <a:p>
            <a:pPr lvl="1"/>
            <a:r>
              <a:rPr lang="en-GB" dirty="0" smtClean="0"/>
              <a:t>1 point perspective</a:t>
            </a:r>
          </a:p>
          <a:p>
            <a:pPr lvl="1"/>
            <a:r>
              <a:rPr lang="en-GB" dirty="0" smtClean="0"/>
              <a:t>2 point perspective</a:t>
            </a:r>
          </a:p>
          <a:p>
            <a:pPr lvl="1"/>
            <a:r>
              <a:rPr lang="en-GB" dirty="0" smtClean="0"/>
              <a:t>Isometric</a:t>
            </a:r>
          </a:p>
          <a:p>
            <a:pPr lvl="1"/>
            <a:r>
              <a:rPr lang="en-GB" dirty="0" smtClean="0"/>
              <a:t>oblique</a:t>
            </a:r>
          </a:p>
          <a:p>
            <a:r>
              <a:rPr lang="en-GB" dirty="0" smtClean="0"/>
              <a:t>Think about the shape of the building and where the name of centre will be located?</a:t>
            </a:r>
          </a:p>
          <a:p>
            <a:r>
              <a:rPr lang="en-GB" dirty="0" smtClean="0"/>
              <a:t>Think about material choices?  Try and render the sketches to symbolise the material choices.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8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7" y="4426197"/>
            <a:ext cx="3207327" cy="1908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199" y="4173248"/>
            <a:ext cx="3602182" cy="2161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088" y="4094883"/>
            <a:ext cx="3890413" cy="2318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17" y="1507878"/>
            <a:ext cx="3996963" cy="2446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239" y="847189"/>
            <a:ext cx="3028950" cy="3028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1700" y="769256"/>
            <a:ext cx="3975815" cy="29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Exterior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think about the exterior of your building</a:t>
            </a:r>
          </a:p>
          <a:p>
            <a:pPr lvl="1"/>
            <a:r>
              <a:rPr lang="en-GB" dirty="0" smtClean="0"/>
              <a:t>What do you think it will look like?</a:t>
            </a:r>
          </a:p>
          <a:p>
            <a:pPr lvl="1"/>
            <a:r>
              <a:rPr lang="en-GB" dirty="0" smtClean="0"/>
              <a:t>Will it be modern in design or old fashioned?</a:t>
            </a:r>
          </a:p>
          <a:p>
            <a:pPr lvl="1"/>
            <a:r>
              <a:rPr lang="en-GB" dirty="0" smtClean="0"/>
              <a:t>Will it be made of concrete? Wood? </a:t>
            </a:r>
            <a:r>
              <a:rPr lang="en-GB" dirty="0" smtClean="0"/>
              <a:t>Glass</a:t>
            </a:r>
            <a:r>
              <a:rPr lang="en-GB" dirty="0" smtClean="0"/>
              <a:t>? Or a mixture.</a:t>
            </a:r>
            <a:endParaRPr lang="en-GB" dirty="0" smtClean="0"/>
          </a:p>
          <a:p>
            <a:r>
              <a:rPr lang="en-GB" dirty="0" smtClean="0"/>
              <a:t>Create a 2 point perspective sketch of the exterior of your building</a:t>
            </a:r>
          </a:p>
          <a:p>
            <a:r>
              <a:rPr lang="en-GB" dirty="0" smtClean="0"/>
              <a:t>Render in the exterior to show the material used.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138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Interior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 now have to create a floor plan to suit the shape of your building.</a:t>
            </a:r>
          </a:p>
          <a:p>
            <a:r>
              <a:rPr lang="en-GB" dirty="0" smtClean="0"/>
              <a:t>Think about location of doors – entrances, fire exits</a:t>
            </a:r>
          </a:p>
          <a:p>
            <a:r>
              <a:rPr lang="en-GB" dirty="0" smtClean="0"/>
              <a:t>Think about where changing rooms and toilets will be</a:t>
            </a:r>
          </a:p>
          <a:p>
            <a:r>
              <a:rPr lang="en-GB" dirty="0" smtClean="0"/>
              <a:t>Think about the café area – where will this be located?  What will it have in it?</a:t>
            </a:r>
          </a:p>
          <a:p>
            <a:r>
              <a:rPr lang="en-GB" dirty="0" smtClean="0"/>
              <a:t>Where will the swimming pool area be? Changing areas? Showers?</a:t>
            </a:r>
          </a:p>
          <a:p>
            <a:r>
              <a:rPr lang="en-GB" dirty="0" smtClean="0"/>
              <a:t>Where will the courts be?  How many will there be?</a:t>
            </a:r>
          </a:p>
          <a:p>
            <a:endParaRPr lang="en-GB" dirty="0"/>
          </a:p>
          <a:p>
            <a:r>
              <a:rPr lang="en-GB" dirty="0" smtClean="0"/>
              <a:t>Once you have sketched this out, you can then create a floor plan manually.</a:t>
            </a:r>
          </a:p>
          <a:p>
            <a:pPr lvl="1"/>
            <a:r>
              <a:rPr lang="en-GB" dirty="0" smtClean="0"/>
              <a:t>Leave an area for your key for your symbols.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019" y="108487"/>
            <a:ext cx="8766581" cy="664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84176"/>
            <a:ext cx="4889500" cy="3520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0" y="3515847"/>
            <a:ext cx="4025900" cy="33421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970" y="50747"/>
            <a:ext cx="4876130" cy="346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600" y="3856514"/>
            <a:ext cx="4699000" cy="30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Building drawings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 smtClean="0"/>
              <a:t>A number of different drawings are required to be completed and submitted to the local authorities when developers want to build new buildings.</a:t>
            </a:r>
          </a:p>
          <a:p>
            <a:r>
              <a:rPr lang="en-GB" altLang="en-US" sz="2400" dirty="0" smtClean="0"/>
              <a:t>This group of drawings is called a Project Set.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3521205"/>
            <a:ext cx="9488399" cy="412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Project Set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2919" y="1981200"/>
            <a:ext cx="7772400" cy="4114800"/>
          </a:xfrm>
        </p:spPr>
        <p:txBody>
          <a:bodyPr/>
          <a:lstStyle/>
          <a:p>
            <a:r>
              <a:rPr lang="en-GB" altLang="en-US" dirty="0" smtClean="0"/>
              <a:t>Elevations, sketches and sectional drawings are required to view the actual building.</a:t>
            </a:r>
          </a:p>
          <a:p>
            <a:r>
              <a:rPr lang="en-GB" altLang="en-US" dirty="0" smtClean="0"/>
              <a:t>Schematic diagrams are used by tradesmen to install any electrical circuit work or plumbing and heating.</a:t>
            </a:r>
          </a:p>
          <a:p>
            <a:r>
              <a:rPr lang="en-GB" altLang="en-US" dirty="0" smtClean="0"/>
              <a:t>Schematic diagrams use British Standards symbols covered in these slides.</a:t>
            </a:r>
          </a:p>
        </p:txBody>
      </p:sp>
    </p:spTree>
    <p:extLst>
      <p:ext uri="{BB962C8B-B14F-4D97-AF65-F5344CB8AC3E}">
        <p14:creationId xmlns:p14="http://schemas.microsoft.com/office/powerpoint/2010/main" val="32419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Location Plans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419" y="2171700"/>
            <a:ext cx="5286781" cy="4206240"/>
          </a:xfrm>
        </p:spPr>
        <p:txBody>
          <a:bodyPr/>
          <a:lstStyle/>
          <a:p>
            <a:r>
              <a:rPr lang="en-GB" altLang="en-US" dirty="0" smtClean="0"/>
              <a:t>This type of drawing shows the position of the new building in its surrounding area.</a:t>
            </a:r>
          </a:p>
          <a:p>
            <a:r>
              <a:rPr lang="en-GB" altLang="en-US" dirty="0" smtClean="0"/>
              <a:t>It is as if you are looking at the building from an aeroplane above.</a:t>
            </a:r>
          </a:p>
          <a:p>
            <a:r>
              <a:rPr lang="en-GB" altLang="en-US" dirty="0" smtClean="0"/>
              <a:t>It is normally drawn to a scale of 1:1250.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2114966"/>
            <a:ext cx="6489700" cy="43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Site Plans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1" y="2011680"/>
            <a:ext cx="4965700" cy="4206240"/>
          </a:xfrm>
        </p:spPr>
        <p:txBody>
          <a:bodyPr/>
          <a:lstStyle/>
          <a:p>
            <a:r>
              <a:rPr lang="en-GB" altLang="en-US" dirty="0" smtClean="0"/>
              <a:t>This type of drawing shows the building from closer in than a Location Plan.</a:t>
            </a:r>
          </a:p>
          <a:p>
            <a:r>
              <a:rPr lang="en-GB" altLang="en-US" dirty="0" smtClean="0"/>
              <a:t>It is like a bird is looking down at it.</a:t>
            </a:r>
          </a:p>
          <a:p>
            <a:r>
              <a:rPr lang="en-GB" altLang="en-US" dirty="0" smtClean="0"/>
              <a:t>It shows the building in its immediate surrounding area.</a:t>
            </a:r>
          </a:p>
          <a:p>
            <a:r>
              <a:rPr lang="en-GB" altLang="en-US" dirty="0" smtClean="0"/>
              <a:t>It is normally drawn at a scale of 1:200.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658" y="2011680"/>
            <a:ext cx="5977858" cy="46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Floor Plans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2919" y="2011680"/>
            <a:ext cx="4524781" cy="4206240"/>
          </a:xfrm>
        </p:spPr>
        <p:txBody>
          <a:bodyPr/>
          <a:lstStyle/>
          <a:p>
            <a:r>
              <a:rPr lang="en-GB" altLang="en-US" dirty="0" smtClean="0"/>
              <a:t>This type of drawing shows the internal layout of a building including the materials used in the walls.</a:t>
            </a:r>
          </a:p>
          <a:p>
            <a:r>
              <a:rPr lang="en-GB" altLang="en-US" dirty="0" smtClean="0"/>
              <a:t>Any electrical appliances fitted will also be drawn like, radiators, electrical sockets and switches.</a:t>
            </a:r>
          </a:p>
          <a:p>
            <a:r>
              <a:rPr lang="en-GB" altLang="en-US" dirty="0" smtClean="0"/>
              <a:t>This type of drawing is normally drawn at a scale of 1:50.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59" y="201168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Building Symbols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2919" y="2011680"/>
            <a:ext cx="4956581" cy="4206240"/>
          </a:xfrm>
        </p:spPr>
        <p:txBody>
          <a:bodyPr/>
          <a:lstStyle/>
          <a:p>
            <a:r>
              <a:rPr lang="en-GB" altLang="en-US" dirty="0" smtClean="0"/>
              <a:t>Engineers need to use symbols to show the different materials used in building a house.</a:t>
            </a:r>
          </a:p>
          <a:p>
            <a:r>
              <a:rPr lang="en-GB" altLang="en-US" dirty="0" smtClean="0"/>
              <a:t>This is law as when submitting planning permission a company must be able to prove the quality of the houses or buildings they want to build.</a:t>
            </a:r>
          </a:p>
          <a:p>
            <a:r>
              <a:rPr lang="en-GB" altLang="en-US" dirty="0" smtClean="0"/>
              <a:t>These symbols are drawn to British Standards so they are the same throughout.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284176"/>
            <a:ext cx="5192437" cy="63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Brief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3383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tryst sports centre is next on the list for a re vamp.</a:t>
            </a:r>
          </a:p>
          <a:p>
            <a:r>
              <a:rPr lang="en-GB" dirty="0" smtClean="0"/>
              <a:t>The council are looking for the exterior to reflect the interior more.</a:t>
            </a:r>
          </a:p>
          <a:p>
            <a:r>
              <a:rPr lang="en-GB" dirty="0" smtClean="0"/>
              <a:t>They are wanting young architects in the making to design a building which will be modern and inviting to come into from the exterior and from the interior to be easy to navigate around and feel open.</a:t>
            </a:r>
          </a:p>
          <a:p>
            <a:r>
              <a:rPr lang="en-GB" dirty="0" smtClean="0"/>
              <a:t>They are looking for the interior to have:</a:t>
            </a:r>
          </a:p>
          <a:p>
            <a:pPr lvl="1"/>
            <a:r>
              <a:rPr lang="en-GB" dirty="0" smtClean="0"/>
              <a:t>Swimming pool</a:t>
            </a:r>
          </a:p>
          <a:p>
            <a:pPr lvl="1"/>
            <a:r>
              <a:rPr lang="en-GB" dirty="0" smtClean="0"/>
              <a:t>Changing areas/toilets</a:t>
            </a:r>
          </a:p>
          <a:p>
            <a:pPr lvl="1"/>
            <a:r>
              <a:rPr lang="en-GB" dirty="0" smtClean="0"/>
              <a:t>cafe/kitchen</a:t>
            </a:r>
          </a:p>
          <a:p>
            <a:pPr lvl="1"/>
            <a:r>
              <a:rPr lang="en-GB" dirty="0" smtClean="0"/>
              <a:t>Courts (</a:t>
            </a:r>
            <a:r>
              <a:rPr lang="en-GB" dirty="0" err="1" smtClean="0"/>
              <a:t>badmington</a:t>
            </a:r>
            <a:r>
              <a:rPr lang="en-GB" dirty="0" smtClean="0"/>
              <a:t>, squash etc..)</a:t>
            </a:r>
          </a:p>
          <a:p>
            <a:pPr lvl="1"/>
            <a:r>
              <a:rPr lang="en-GB" dirty="0" smtClean="0"/>
              <a:t>Gym</a:t>
            </a:r>
          </a:p>
          <a:p>
            <a:pPr lvl="1"/>
            <a:r>
              <a:rPr lang="en-GB" dirty="0" smtClean="0"/>
              <a:t>Soft play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36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are looking for new and modern signage to go with the new exterior of the building.</a:t>
            </a:r>
          </a:p>
          <a:p>
            <a:r>
              <a:rPr lang="en-GB" dirty="0" smtClean="0"/>
              <a:t>They want it to reflect the modern design of the building but also to reflect sports.</a:t>
            </a:r>
          </a:p>
          <a:p>
            <a:r>
              <a:rPr lang="en-GB" dirty="0" smtClean="0"/>
              <a:t>Try and look at ways you can use font and/or images to create a new logo / signage for the front of the building.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8235" b="35992"/>
          <a:stretch/>
        </p:blipFill>
        <p:spPr>
          <a:xfrm>
            <a:off x="412132" y="5234376"/>
            <a:ext cx="4916033" cy="950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159" b="31323"/>
          <a:stretch/>
        </p:blipFill>
        <p:spPr>
          <a:xfrm>
            <a:off x="6743700" y="4873695"/>
            <a:ext cx="4653086" cy="13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67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277</TotalTime>
  <Words>684</Words>
  <Application>Microsoft Office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Corbel</vt:lpstr>
      <vt:lpstr>Wingdings</vt:lpstr>
      <vt:lpstr>Banded</vt:lpstr>
      <vt:lpstr>Architectural unit</vt:lpstr>
      <vt:lpstr>Building drawings</vt:lpstr>
      <vt:lpstr>Project Set</vt:lpstr>
      <vt:lpstr>Location Plans</vt:lpstr>
      <vt:lpstr>Site Plans</vt:lpstr>
      <vt:lpstr>Floor Plans</vt:lpstr>
      <vt:lpstr>Building Symbols</vt:lpstr>
      <vt:lpstr>Brief</vt:lpstr>
      <vt:lpstr>Signage</vt:lpstr>
      <vt:lpstr>YOUR TASK</vt:lpstr>
      <vt:lpstr>PowerPoint Presentation</vt:lpstr>
      <vt:lpstr>Exterior task</vt:lpstr>
      <vt:lpstr>Interior task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Architectural unit</dc:title>
  <dc:creator>Melanie McCaig</dc:creator>
  <cp:lastModifiedBy>Gerard Kielty</cp:lastModifiedBy>
  <cp:revision>14</cp:revision>
  <dcterms:created xsi:type="dcterms:W3CDTF">2017-10-23T11:04:46Z</dcterms:created>
  <dcterms:modified xsi:type="dcterms:W3CDTF">2020-01-09T10:23:30Z</dcterms:modified>
</cp:coreProperties>
</file>