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59" r:id="rId6"/>
    <p:sldId id="261" r:id="rId7"/>
    <p:sldId id="265" r:id="rId8"/>
    <p:sldId id="262" r:id="rId9"/>
    <p:sldId id="263" r:id="rId10"/>
    <p:sldId id="264" r:id="rId11"/>
    <p:sldId id="266" r:id="rId12"/>
    <p:sldId id="269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41" autoAdjust="0"/>
    <p:restoredTop sz="96187" autoAdjust="0"/>
  </p:normalViewPr>
  <p:slideViewPr>
    <p:cSldViewPr snapToGrid="0">
      <p:cViewPr varScale="1">
        <p:scale>
          <a:sx n="76" d="100"/>
          <a:sy n="76" d="100"/>
        </p:scale>
        <p:origin x="132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8AF585-6DD7-4F0C-85B8-915EE7390F24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70CC9-1660-494F-86A2-55D2EFBD04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581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70CC9-1660-494F-86A2-55D2EFBD049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593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1BB-6C8E-4E84-B1D7-F1FC81D6D032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3F13-C0EE-4CFD-99B8-D06270E7B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360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1BB-6C8E-4E84-B1D7-F1FC81D6D032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3F13-C0EE-4CFD-99B8-D06270E7B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40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1BB-6C8E-4E84-B1D7-F1FC81D6D032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3F13-C0EE-4CFD-99B8-D06270E7B605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7781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1BB-6C8E-4E84-B1D7-F1FC81D6D032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3F13-C0EE-4CFD-99B8-D06270E7B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847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1BB-6C8E-4E84-B1D7-F1FC81D6D032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3F13-C0EE-4CFD-99B8-D06270E7B605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1433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1BB-6C8E-4E84-B1D7-F1FC81D6D032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3F13-C0EE-4CFD-99B8-D06270E7B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233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1BB-6C8E-4E84-B1D7-F1FC81D6D032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3F13-C0EE-4CFD-99B8-D06270E7B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066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1BB-6C8E-4E84-B1D7-F1FC81D6D032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3F13-C0EE-4CFD-99B8-D06270E7B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251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1BB-6C8E-4E84-B1D7-F1FC81D6D032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3F13-C0EE-4CFD-99B8-D06270E7B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218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1BB-6C8E-4E84-B1D7-F1FC81D6D032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3F13-C0EE-4CFD-99B8-D06270E7B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90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1BB-6C8E-4E84-B1D7-F1FC81D6D032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3F13-C0EE-4CFD-99B8-D06270E7B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68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1BB-6C8E-4E84-B1D7-F1FC81D6D032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3F13-C0EE-4CFD-99B8-D06270E7B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190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1BB-6C8E-4E84-B1D7-F1FC81D6D032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3F13-C0EE-4CFD-99B8-D06270E7B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477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1BB-6C8E-4E84-B1D7-F1FC81D6D032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3F13-C0EE-4CFD-99B8-D06270E7B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951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1BB-6C8E-4E84-B1D7-F1FC81D6D032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3F13-C0EE-4CFD-99B8-D06270E7B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06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61BB-6C8E-4E84-B1D7-F1FC81D6D032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3F13-C0EE-4CFD-99B8-D06270E7B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088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61BB-6C8E-4E84-B1D7-F1FC81D6D032}" type="datetimeFigureOut">
              <a:rPr lang="en-GB" smtClean="0"/>
              <a:t>02/06/2016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9643F13-C0EE-4CFD-99B8-D06270E7B6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65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Design and Technology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S1 Sketching and Rendering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83460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334" y="237744"/>
            <a:ext cx="8596668" cy="768824"/>
          </a:xfrm>
        </p:spPr>
        <p:txBody>
          <a:bodyPr/>
          <a:lstStyle/>
          <a:p>
            <a:r>
              <a:rPr lang="en-GB" dirty="0" smtClean="0"/>
              <a:t>Tonal scales – Exercise 1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77334" y="924491"/>
            <a:ext cx="84206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Using the worksheet, trace the 5 boxes into your jotter. Divide the boxes into 5 equal divisions and produce a tonal scale of 1 to 5 for each type of pencil indicated.</a:t>
            </a:r>
          </a:p>
          <a:p>
            <a:endParaRPr lang="en-GB" sz="1400" dirty="0" smtClean="0"/>
          </a:p>
          <a:p>
            <a:r>
              <a:rPr lang="en-GB" sz="1400" kern="1400" dirty="0">
                <a:solidFill>
                  <a:srgbClr val="000000"/>
                </a:solidFill>
              </a:rPr>
              <a:t>Follow the method demonstrated by the </a:t>
            </a:r>
            <a:r>
              <a:rPr lang="en-GB" sz="1400" kern="1400" dirty="0" smtClean="0">
                <a:solidFill>
                  <a:srgbClr val="000000"/>
                </a:solidFill>
              </a:rPr>
              <a:t>teacher, remember </a:t>
            </a:r>
            <a:r>
              <a:rPr lang="en-GB" sz="1400" kern="1400" dirty="0">
                <a:solidFill>
                  <a:srgbClr val="000000"/>
                </a:solidFill>
              </a:rPr>
              <a:t>to start with a very light tone and always keep your pencil moving in the same </a:t>
            </a:r>
            <a:r>
              <a:rPr lang="en-GB" sz="1400" kern="1400" dirty="0" smtClean="0">
                <a:solidFill>
                  <a:srgbClr val="000000"/>
                </a:solidFill>
              </a:rPr>
              <a:t>direction.</a:t>
            </a:r>
            <a:endParaRPr lang="en-GB" sz="1400" kern="1400" dirty="0">
              <a:solidFill>
                <a:srgbClr val="000000"/>
              </a:solidFill>
            </a:endParaRPr>
          </a:p>
          <a:p>
            <a:r>
              <a:rPr lang="en-GB" dirty="0" smtClean="0"/>
              <a:t>  </a:t>
            </a:r>
            <a:endParaRPr lang="en-GB" dirty="0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932272" y="2292824"/>
            <a:ext cx="5301042" cy="4353635"/>
            <a:chOff x="105264150" y="108851775"/>
            <a:chExt cx="4508113" cy="4248000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08864150" y="111731775"/>
              <a:ext cx="908113" cy="354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YELLOW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105264150" y="108851775"/>
              <a:ext cx="3490986" cy="649000"/>
            </a:xfrm>
            <a:prstGeom prst="rect">
              <a:avLst/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05264150" y="109736775"/>
              <a:ext cx="3490986" cy="649000"/>
            </a:xfrm>
            <a:prstGeom prst="rect">
              <a:avLst/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05264150" y="110680775"/>
              <a:ext cx="3490986" cy="649000"/>
            </a:xfrm>
            <a:prstGeom prst="rect">
              <a:avLst/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05264150" y="111565775"/>
              <a:ext cx="3490986" cy="649000"/>
            </a:xfrm>
            <a:prstGeom prst="rect">
              <a:avLst/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105264150" y="112450775"/>
              <a:ext cx="3490986" cy="649000"/>
            </a:xfrm>
            <a:prstGeom prst="rect">
              <a:avLst/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08892037" y="109913775"/>
              <a:ext cx="479155" cy="354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108892037" y="110857775"/>
              <a:ext cx="479155" cy="354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RED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108892037" y="109087775"/>
              <a:ext cx="479155" cy="354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108892037" y="112568775"/>
              <a:ext cx="752958" cy="354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BLUE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591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340434"/>
            <a:ext cx="8596668" cy="689811"/>
          </a:xfrm>
        </p:spPr>
        <p:txBody>
          <a:bodyPr/>
          <a:lstStyle/>
          <a:p>
            <a:r>
              <a:rPr lang="en-GB" dirty="0" smtClean="0"/>
              <a:t>Tonal scales – Exercise 2 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77333" y="1058493"/>
            <a:ext cx="889099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kern="1400" dirty="0" smtClean="0">
                <a:solidFill>
                  <a:srgbClr val="000000"/>
                </a:solidFill>
              </a:rPr>
              <a:t>On a new page in your jotter, using the worksheet </a:t>
            </a:r>
            <a:r>
              <a:rPr lang="en-GB" sz="2000" b="1" kern="1400" dirty="0" smtClean="0">
                <a:solidFill>
                  <a:srgbClr val="000000"/>
                </a:solidFill>
              </a:rPr>
              <a:t>trace</a:t>
            </a:r>
            <a:r>
              <a:rPr lang="en-GB" sz="1600" kern="1400" dirty="0" smtClean="0">
                <a:solidFill>
                  <a:srgbClr val="000000"/>
                </a:solidFill>
              </a:rPr>
              <a:t> the 4 shapes below. Render </a:t>
            </a:r>
            <a:r>
              <a:rPr lang="en-GB" b="1" kern="1400" dirty="0" smtClean="0">
                <a:solidFill>
                  <a:srgbClr val="000000"/>
                </a:solidFill>
              </a:rPr>
              <a:t>SHAPE 1 - 3</a:t>
            </a:r>
            <a:r>
              <a:rPr lang="en-GB" sz="1600" kern="1400" dirty="0" smtClean="0">
                <a:solidFill>
                  <a:srgbClr val="000000"/>
                </a:solidFill>
              </a:rPr>
              <a:t> using the tonal scale technique demonstrated by the teacher. </a:t>
            </a:r>
            <a:r>
              <a:rPr lang="en-GB" sz="1600" dirty="0" smtClean="0"/>
              <a:t>T</a:t>
            </a:r>
            <a:r>
              <a:rPr lang="en-GB" altLang="en-US" sz="1600" dirty="0" smtClean="0"/>
              <a:t>here is a curved surface on object 3 for you to deal with for the first time. How will you handle it ?</a:t>
            </a:r>
            <a:endParaRPr lang="en-GB" altLang="en-US" sz="1600" b="1" dirty="0" smtClean="0"/>
          </a:p>
          <a:p>
            <a:endParaRPr lang="en-GB" sz="1600" kern="1400" dirty="0">
              <a:solidFill>
                <a:srgbClr val="000000"/>
              </a:solidFill>
            </a:endParaRPr>
          </a:p>
          <a:p>
            <a:r>
              <a:rPr lang="en-GB" sz="1600" kern="1400" dirty="0">
                <a:solidFill>
                  <a:srgbClr val="000000"/>
                </a:solidFill>
              </a:rPr>
              <a:t>Remember to check the direction of the light.</a:t>
            </a:r>
          </a:p>
          <a:p>
            <a:r>
              <a:rPr lang="en-GB" sz="1600" kern="1400" dirty="0">
                <a:solidFill>
                  <a:srgbClr val="000000"/>
                </a:solidFill>
              </a:rPr>
              <a:t> </a:t>
            </a:r>
            <a:endParaRPr lang="en-GB" sz="1600" kern="140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463380" y="3447159"/>
            <a:ext cx="1723460" cy="2393352"/>
            <a:chOff x="112896150" y="109787775"/>
            <a:chExt cx="2088000" cy="2607573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14264149" y="109787775"/>
              <a:ext cx="720001" cy="346060"/>
            </a:xfrm>
            <a:prstGeom prst="rect">
              <a:avLst/>
            </a:prstGeom>
            <a:noFill/>
            <a:ln w="12700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Light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auto">
            <a:xfrm flipH="1">
              <a:off x="114048150" y="110075775"/>
              <a:ext cx="216000" cy="21600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112896150" y="110435775"/>
              <a:ext cx="2088000" cy="1959573"/>
              <a:chOff x="112221525" y="112783125"/>
              <a:chExt cx="2088000" cy="1959573"/>
            </a:xfrm>
          </p:grpSpPr>
          <p:sp>
            <p:nvSpPr>
              <p:cNvPr id="8" name="AutoShape 6"/>
              <p:cNvSpPr>
                <a:spLocks noChangeAspect="1" noChangeArrowheads="1"/>
              </p:cNvSpPr>
              <p:nvPr/>
            </p:nvSpPr>
            <p:spPr bwMode="auto">
              <a:xfrm>
                <a:off x="112221525" y="112783125"/>
                <a:ext cx="2088000" cy="19595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auto">
              <a:xfrm>
                <a:off x="112221526" y="112783125"/>
                <a:ext cx="1128867" cy="467439"/>
              </a:xfrm>
              <a:custGeom>
                <a:avLst/>
                <a:gdLst>
                  <a:gd name="T0" fmla="*/ 1128867 w 1128867"/>
                  <a:gd name="T1" fmla="*/ 0 h 467439"/>
                  <a:gd name="T2" fmla="*/ 0 w 1128867"/>
                  <a:gd name="T3" fmla="*/ 466956 h 467439"/>
                  <a:gd name="T4" fmla="*/ 0 w 1128867"/>
                  <a:gd name="T5" fmla="*/ 467439 h 467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28867" h="467439">
                    <a:moveTo>
                      <a:pt x="1128867" y="0"/>
                    </a:moveTo>
                    <a:lnTo>
                      <a:pt x="0" y="466956"/>
                    </a:lnTo>
                    <a:lnTo>
                      <a:pt x="0" y="467439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auto">
              <a:xfrm>
                <a:off x="112221526" y="113250081"/>
                <a:ext cx="565107" cy="234202"/>
              </a:xfrm>
              <a:custGeom>
                <a:avLst/>
                <a:gdLst>
                  <a:gd name="T0" fmla="*/ 0 w 565107"/>
                  <a:gd name="T1" fmla="*/ 0 h 234202"/>
                  <a:gd name="T2" fmla="*/ 564434 w 565107"/>
                  <a:gd name="T3" fmla="*/ 233719 h 234202"/>
                  <a:gd name="T4" fmla="*/ 565107 w 565107"/>
                  <a:gd name="T5" fmla="*/ 234202 h 234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5107" h="234202">
                    <a:moveTo>
                      <a:pt x="0" y="0"/>
                    </a:moveTo>
                    <a:lnTo>
                      <a:pt x="564434" y="233719"/>
                    </a:lnTo>
                    <a:lnTo>
                      <a:pt x="565107" y="234202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auto">
              <a:xfrm>
                <a:off x="112785960" y="113016361"/>
                <a:ext cx="1128867" cy="467439"/>
              </a:xfrm>
              <a:custGeom>
                <a:avLst/>
                <a:gdLst>
                  <a:gd name="T0" fmla="*/ 0 w 1128867"/>
                  <a:gd name="T1" fmla="*/ 467439 h 467439"/>
                  <a:gd name="T2" fmla="*/ 1128193 w 1128867"/>
                  <a:gd name="T3" fmla="*/ 483 h 467439"/>
                  <a:gd name="T4" fmla="*/ 1128867 w 1128867"/>
                  <a:gd name="T5" fmla="*/ 0 h 467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28867" h="467439">
                    <a:moveTo>
                      <a:pt x="0" y="467439"/>
                    </a:moveTo>
                    <a:lnTo>
                      <a:pt x="1128193" y="483"/>
                    </a:lnTo>
                    <a:lnTo>
                      <a:pt x="1128867" y="0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" name="Freeform 10"/>
              <p:cNvSpPr>
                <a:spLocks/>
              </p:cNvSpPr>
              <p:nvPr/>
            </p:nvSpPr>
            <p:spPr bwMode="auto">
              <a:xfrm>
                <a:off x="113349720" y="112783125"/>
                <a:ext cx="564433" cy="233719"/>
              </a:xfrm>
              <a:custGeom>
                <a:avLst/>
                <a:gdLst>
                  <a:gd name="T0" fmla="*/ 564433 w 564433"/>
                  <a:gd name="T1" fmla="*/ 233719 h 233719"/>
                  <a:gd name="T2" fmla="*/ 673 w 564433"/>
                  <a:gd name="T3" fmla="*/ 0 h 233719"/>
                  <a:gd name="T4" fmla="*/ 0 w 564433"/>
                  <a:gd name="T5" fmla="*/ 0 h 2337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4433" h="233719">
                    <a:moveTo>
                      <a:pt x="564433" y="233719"/>
                    </a:moveTo>
                    <a:lnTo>
                      <a:pt x="673" y="0"/>
                    </a:lnTo>
                    <a:lnTo>
                      <a:pt x="0" y="0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" name="Freeform 11"/>
              <p:cNvSpPr>
                <a:spLocks/>
              </p:cNvSpPr>
              <p:nvPr/>
            </p:nvSpPr>
            <p:spPr bwMode="auto">
              <a:xfrm>
                <a:off x="112785960" y="113483317"/>
                <a:ext cx="1128867" cy="467439"/>
              </a:xfrm>
              <a:custGeom>
                <a:avLst/>
                <a:gdLst>
                  <a:gd name="T0" fmla="*/ 0 w 1128867"/>
                  <a:gd name="T1" fmla="*/ 467439 h 467439"/>
                  <a:gd name="T2" fmla="*/ 1128193 w 1128867"/>
                  <a:gd name="T3" fmla="*/ 483 h 467439"/>
                  <a:gd name="T4" fmla="*/ 1128867 w 1128867"/>
                  <a:gd name="T5" fmla="*/ 0 h 467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28867" h="467439">
                    <a:moveTo>
                      <a:pt x="0" y="467439"/>
                    </a:moveTo>
                    <a:lnTo>
                      <a:pt x="1128193" y="483"/>
                    </a:lnTo>
                    <a:lnTo>
                      <a:pt x="1128867" y="0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" name="Freeform 12"/>
              <p:cNvSpPr>
                <a:spLocks/>
              </p:cNvSpPr>
              <p:nvPr/>
            </p:nvSpPr>
            <p:spPr bwMode="auto">
              <a:xfrm>
                <a:off x="113914153" y="113016361"/>
                <a:ext cx="1" cy="467439"/>
              </a:xfrm>
              <a:custGeom>
                <a:avLst/>
                <a:gdLst>
                  <a:gd name="T0" fmla="*/ 467439 h 467439"/>
                  <a:gd name="T1" fmla="*/ 483 h 467439"/>
                  <a:gd name="T2" fmla="*/ 0 h 46743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467439">
                    <a:moveTo>
                      <a:pt x="0" y="467439"/>
                    </a:moveTo>
                    <a:lnTo>
                      <a:pt x="0" y="483"/>
                    </a:lnTo>
                    <a:lnTo>
                      <a:pt x="0" y="0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" name="Freeform 13"/>
              <p:cNvSpPr>
                <a:spLocks/>
              </p:cNvSpPr>
              <p:nvPr/>
            </p:nvSpPr>
            <p:spPr bwMode="auto">
              <a:xfrm>
                <a:off x="113914153" y="113483800"/>
                <a:ext cx="377187" cy="155974"/>
              </a:xfrm>
              <a:custGeom>
                <a:avLst/>
                <a:gdLst>
                  <a:gd name="T0" fmla="*/ 0 w 377187"/>
                  <a:gd name="T1" fmla="*/ 0 h 155974"/>
                  <a:gd name="T2" fmla="*/ 376514 w 377187"/>
                  <a:gd name="T3" fmla="*/ 155491 h 155974"/>
                  <a:gd name="T4" fmla="*/ 377187 w 377187"/>
                  <a:gd name="T5" fmla="*/ 155974 h 155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7187" h="155974">
                    <a:moveTo>
                      <a:pt x="0" y="0"/>
                    </a:moveTo>
                    <a:lnTo>
                      <a:pt x="376514" y="155491"/>
                    </a:lnTo>
                    <a:lnTo>
                      <a:pt x="377187" y="155974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" name="Freeform 14"/>
              <p:cNvSpPr>
                <a:spLocks/>
              </p:cNvSpPr>
              <p:nvPr/>
            </p:nvSpPr>
            <p:spPr bwMode="auto">
              <a:xfrm>
                <a:off x="114290667" y="113639291"/>
                <a:ext cx="1" cy="623412"/>
              </a:xfrm>
              <a:custGeom>
                <a:avLst/>
                <a:gdLst>
                  <a:gd name="T0" fmla="*/ 0 h 623412"/>
                  <a:gd name="T1" fmla="*/ 622929 h 623412"/>
                  <a:gd name="T2" fmla="*/ 623412 h 62341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623412">
                    <a:moveTo>
                      <a:pt x="0" y="0"/>
                    </a:moveTo>
                    <a:lnTo>
                      <a:pt x="0" y="622929"/>
                    </a:lnTo>
                    <a:lnTo>
                      <a:pt x="0" y="623412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auto">
              <a:xfrm>
                <a:off x="113161126" y="114262220"/>
                <a:ext cx="1129541" cy="467439"/>
              </a:xfrm>
              <a:custGeom>
                <a:avLst/>
                <a:gdLst>
                  <a:gd name="T0" fmla="*/ 1129541 w 1129541"/>
                  <a:gd name="T1" fmla="*/ 0 h 467439"/>
                  <a:gd name="T2" fmla="*/ 674 w 1129541"/>
                  <a:gd name="T3" fmla="*/ 466956 h 467439"/>
                  <a:gd name="T4" fmla="*/ 0 w 1129541"/>
                  <a:gd name="T5" fmla="*/ 467439 h 467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29541" h="467439">
                    <a:moveTo>
                      <a:pt x="1129541" y="0"/>
                    </a:moveTo>
                    <a:lnTo>
                      <a:pt x="674" y="466956"/>
                    </a:lnTo>
                    <a:lnTo>
                      <a:pt x="0" y="467439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113161800" y="113638808"/>
                <a:ext cx="1129540" cy="467439"/>
              </a:xfrm>
              <a:custGeom>
                <a:avLst/>
                <a:gdLst>
                  <a:gd name="T0" fmla="*/ 0 w 1129540"/>
                  <a:gd name="T1" fmla="*/ 467439 h 467439"/>
                  <a:gd name="T2" fmla="*/ 1128867 w 1129540"/>
                  <a:gd name="T3" fmla="*/ 483 h 467439"/>
                  <a:gd name="T4" fmla="*/ 1129540 w 1129540"/>
                  <a:gd name="T5" fmla="*/ 0 h 467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29540" h="467439">
                    <a:moveTo>
                      <a:pt x="0" y="467439"/>
                    </a:moveTo>
                    <a:lnTo>
                      <a:pt x="1128867" y="483"/>
                    </a:lnTo>
                    <a:lnTo>
                      <a:pt x="1129540" y="0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112221526" y="113250081"/>
                <a:ext cx="1" cy="1090368"/>
              </a:xfrm>
              <a:custGeom>
                <a:avLst/>
                <a:gdLst>
                  <a:gd name="T0" fmla="*/ 0 h 1090368"/>
                  <a:gd name="T1" fmla="*/ 1089885 h 1090368"/>
                  <a:gd name="T2" fmla="*/ 1090368 h 109036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090368">
                    <a:moveTo>
                      <a:pt x="0" y="0"/>
                    </a:moveTo>
                    <a:lnTo>
                      <a:pt x="0" y="1089885"/>
                    </a:lnTo>
                    <a:lnTo>
                      <a:pt x="0" y="1090368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auto">
              <a:xfrm>
                <a:off x="112221526" y="114339966"/>
                <a:ext cx="940947" cy="389693"/>
              </a:xfrm>
              <a:custGeom>
                <a:avLst/>
                <a:gdLst>
                  <a:gd name="T0" fmla="*/ 0 w 940947"/>
                  <a:gd name="T1" fmla="*/ 0 h 389693"/>
                  <a:gd name="T2" fmla="*/ 940274 w 940947"/>
                  <a:gd name="T3" fmla="*/ 389210 h 389693"/>
                  <a:gd name="T4" fmla="*/ 940947 w 940947"/>
                  <a:gd name="T5" fmla="*/ 389693 h 3896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40947" h="389693">
                    <a:moveTo>
                      <a:pt x="0" y="0"/>
                    </a:moveTo>
                    <a:lnTo>
                      <a:pt x="940274" y="389210"/>
                    </a:lnTo>
                    <a:lnTo>
                      <a:pt x="940947" y="389693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auto">
              <a:xfrm>
                <a:off x="113161800" y="114105764"/>
                <a:ext cx="1" cy="623412"/>
              </a:xfrm>
              <a:custGeom>
                <a:avLst/>
                <a:gdLst>
                  <a:gd name="T0" fmla="*/ 623412 h 623412"/>
                  <a:gd name="T1" fmla="*/ 483 h 623412"/>
                  <a:gd name="T2" fmla="*/ 0 h 62341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623412">
                    <a:moveTo>
                      <a:pt x="0" y="623412"/>
                    </a:moveTo>
                    <a:lnTo>
                      <a:pt x="0" y="483"/>
                    </a:lnTo>
                    <a:lnTo>
                      <a:pt x="0" y="0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112785286" y="113950273"/>
                <a:ext cx="376514" cy="155974"/>
              </a:xfrm>
              <a:custGeom>
                <a:avLst/>
                <a:gdLst>
                  <a:gd name="T0" fmla="*/ 376514 w 376514"/>
                  <a:gd name="T1" fmla="*/ 155974 h 155974"/>
                  <a:gd name="T2" fmla="*/ 674 w 376514"/>
                  <a:gd name="T3" fmla="*/ 483 h 155974"/>
                  <a:gd name="T4" fmla="*/ 0 w 376514"/>
                  <a:gd name="T5" fmla="*/ 0 h 155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6514" h="155974">
                    <a:moveTo>
                      <a:pt x="376514" y="155974"/>
                    </a:moveTo>
                    <a:lnTo>
                      <a:pt x="674" y="483"/>
                    </a:lnTo>
                    <a:lnTo>
                      <a:pt x="0" y="0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auto">
              <a:xfrm>
                <a:off x="112785960" y="113483317"/>
                <a:ext cx="1" cy="467439"/>
              </a:xfrm>
              <a:custGeom>
                <a:avLst/>
                <a:gdLst>
                  <a:gd name="T0" fmla="*/ 467439 h 467439"/>
                  <a:gd name="T1" fmla="*/ 483 h 467439"/>
                  <a:gd name="T2" fmla="*/ 0 h 46743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467439">
                    <a:moveTo>
                      <a:pt x="0" y="467439"/>
                    </a:moveTo>
                    <a:lnTo>
                      <a:pt x="0" y="483"/>
                    </a:lnTo>
                    <a:lnTo>
                      <a:pt x="0" y="0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  <p:grpSp>
        <p:nvGrpSpPr>
          <p:cNvPr id="25" name="Group 23"/>
          <p:cNvGrpSpPr>
            <a:grpSpLocks/>
          </p:cNvGrpSpPr>
          <p:nvPr/>
        </p:nvGrpSpPr>
        <p:grpSpPr bwMode="auto">
          <a:xfrm>
            <a:off x="7200652" y="2818701"/>
            <a:ext cx="1246920" cy="568843"/>
            <a:chOff x="22055806" y="27113925"/>
            <a:chExt cx="1152000" cy="576000"/>
          </a:xfrm>
        </p:grpSpPr>
        <p:sp>
          <p:nvSpPr>
            <p:cNvPr id="73" name="Text Box 24"/>
            <p:cNvSpPr txBox="1">
              <a:spLocks noChangeArrowheads="1"/>
            </p:cNvSpPr>
            <p:nvPr/>
          </p:nvSpPr>
          <p:spPr bwMode="auto">
            <a:xfrm>
              <a:off x="22055806" y="27113925"/>
              <a:ext cx="576000" cy="359997"/>
            </a:xfrm>
            <a:prstGeom prst="rect">
              <a:avLst/>
            </a:prstGeom>
            <a:noFill/>
            <a:ln w="12700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Light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Line 25"/>
            <p:cNvSpPr>
              <a:spLocks noChangeShapeType="1"/>
            </p:cNvSpPr>
            <p:nvPr/>
          </p:nvSpPr>
          <p:spPr bwMode="auto">
            <a:xfrm>
              <a:off x="22631806" y="27401925"/>
              <a:ext cx="576000" cy="28800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26" name="Group 26"/>
          <p:cNvGrpSpPr>
            <a:grpSpLocks/>
          </p:cNvGrpSpPr>
          <p:nvPr/>
        </p:nvGrpSpPr>
        <p:grpSpPr bwMode="auto">
          <a:xfrm>
            <a:off x="7840097" y="3174225"/>
            <a:ext cx="2013351" cy="1796688"/>
            <a:chOff x="110061524" y="115015122"/>
            <a:chExt cx="2266981" cy="1819293"/>
          </a:xfrm>
        </p:grpSpPr>
        <p:sp>
          <p:nvSpPr>
            <p:cNvPr id="27" name="AutoShape 27"/>
            <p:cNvSpPr>
              <a:spLocks noChangeAspect="1" noChangeArrowheads="1"/>
            </p:cNvSpPr>
            <p:nvPr/>
          </p:nvSpPr>
          <p:spPr bwMode="auto">
            <a:xfrm>
              <a:off x="110061525" y="115015125"/>
              <a:ext cx="2266980" cy="1819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110061524" y="115015122"/>
              <a:ext cx="1197843" cy="684765"/>
            </a:xfrm>
            <a:custGeom>
              <a:avLst/>
              <a:gdLst>
                <a:gd name="T0" fmla="*/ 1197843 w 1197843"/>
                <a:gd name="T1" fmla="*/ 0 h 684765"/>
                <a:gd name="T2" fmla="*/ 0 w 1197843"/>
                <a:gd name="T3" fmla="*/ 684041 h 684765"/>
                <a:gd name="T4" fmla="*/ 0 w 1197843"/>
                <a:gd name="T5" fmla="*/ 684765 h 684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97843" h="684765">
                  <a:moveTo>
                    <a:pt x="1197843" y="0"/>
                  </a:moveTo>
                  <a:lnTo>
                    <a:pt x="0" y="684041"/>
                  </a:lnTo>
                  <a:lnTo>
                    <a:pt x="0" y="684765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29"/>
            <p:cNvSpPr>
              <a:spLocks/>
            </p:cNvSpPr>
            <p:nvPr/>
          </p:nvSpPr>
          <p:spPr bwMode="auto">
            <a:xfrm>
              <a:off x="110061524" y="115699163"/>
              <a:ext cx="1" cy="513393"/>
            </a:xfrm>
            <a:custGeom>
              <a:avLst/>
              <a:gdLst>
                <a:gd name="T0" fmla="*/ 0 h 513393"/>
                <a:gd name="T1" fmla="*/ 512670 h 513393"/>
                <a:gd name="T2" fmla="*/ 513393 h 51339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13393">
                  <a:moveTo>
                    <a:pt x="0" y="0"/>
                  </a:moveTo>
                  <a:lnTo>
                    <a:pt x="0" y="512670"/>
                  </a:lnTo>
                  <a:lnTo>
                    <a:pt x="0" y="513393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30"/>
            <p:cNvSpPr>
              <a:spLocks/>
            </p:cNvSpPr>
            <p:nvPr/>
          </p:nvSpPr>
          <p:spPr bwMode="auto">
            <a:xfrm>
              <a:off x="110061524" y="116211833"/>
              <a:ext cx="150644" cy="86048"/>
            </a:xfrm>
            <a:custGeom>
              <a:avLst/>
              <a:gdLst>
                <a:gd name="T0" fmla="*/ 0 w 150644"/>
                <a:gd name="T1" fmla="*/ 0 h 86048"/>
                <a:gd name="T2" fmla="*/ 149913 w 150644"/>
                <a:gd name="T3" fmla="*/ 85324 h 86048"/>
                <a:gd name="T4" fmla="*/ 150644 w 150644"/>
                <a:gd name="T5" fmla="*/ 86048 h 86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644" h="86048">
                  <a:moveTo>
                    <a:pt x="0" y="0"/>
                  </a:moveTo>
                  <a:lnTo>
                    <a:pt x="149913" y="85324"/>
                  </a:lnTo>
                  <a:lnTo>
                    <a:pt x="150644" y="86048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110211437" y="115783765"/>
              <a:ext cx="1" cy="513392"/>
            </a:xfrm>
            <a:custGeom>
              <a:avLst/>
              <a:gdLst>
                <a:gd name="T0" fmla="*/ 513392 h 513392"/>
                <a:gd name="T1" fmla="*/ 723 h 513392"/>
                <a:gd name="T2" fmla="*/ 0 h 51339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13392">
                  <a:moveTo>
                    <a:pt x="0" y="513392"/>
                  </a:moveTo>
                  <a:lnTo>
                    <a:pt x="0" y="723"/>
                  </a:lnTo>
                  <a:lnTo>
                    <a:pt x="0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110061524" y="115698440"/>
              <a:ext cx="149913" cy="86048"/>
            </a:xfrm>
            <a:custGeom>
              <a:avLst/>
              <a:gdLst>
                <a:gd name="T0" fmla="*/ 149913 w 149913"/>
                <a:gd name="T1" fmla="*/ 86048 h 86048"/>
                <a:gd name="T2" fmla="*/ 0 w 149913"/>
                <a:gd name="T3" fmla="*/ 723 h 86048"/>
                <a:gd name="T4" fmla="*/ 0 w 149913"/>
                <a:gd name="T5" fmla="*/ 0 h 86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913" h="86048">
                  <a:moveTo>
                    <a:pt x="149913" y="86048"/>
                  </a:moveTo>
                  <a:lnTo>
                    <a:pt x="0" y="723"/>
                  </a:lnTo>
                  <a:lnTo>
                    <a:pt x="0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Freeform 33"/>
            <p:cNvSpPr>
              <a:spLocks/>
            </p:cNvSpPr>
            <p:nvPr/>
          </p:nvSpPr>
          <p:spPr bwMode="auto">
            <a:xfrm>
              <a:off x="110502488" y="115787380"/>
              <a:ext cx="299827" cy="172095"/>
            </a:xfrm>
            <a:custGeom>
              <a:avLst/>
              <a:gdLst>
                <a:gd name="T0" fmla="*/ 0 w 299827"/>
                <a:gd name="T1" fmla="*/ 172095 h 172095"/>
                <a:gd name="T2" fmla="*/ 299095 w 299827"/>
                <a:gd name="T3" fmla="*/ 723 h 172095"/>
                <a:gd name="T4" fmla="*/ 299827 w 299827"/>
                <a:gd name="T5" fmla="*/ 0 h 172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9827" h="172095">
                  <a:moveTo>
                    <a:pt x="0" y="172095"/>
                  </a:moveTo>
                  <a:lnTo>
                    <a:pt x="299095" y="723"/>
                  </a:lnTo>
                  <a:lnTo>
                    <a:pt x="299827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Freeform 34"/>
            <p:cNvSpPr>
              <a:spLocks/>
            </p:cNvSpPr>
            <p:nvPr/>
          </p:nvSpPr>
          <p:spPr bwMode="auto">
            <a:xfrm>
              <a:off x="110801583" y="115788103"/>
              <a:ext cx="150645" cy="86771"/>
            </a:xfrm>
            <a:custGeom>
              <a:avLst/>
              <a:gdLst>
                <a:gd name="T0" fmla="*/ 0 w 150645"/>
                <a:gd name="T1" fmla="*/ 0 h 86771"/>
                <a:gd name="T2" fmla="*/ 149913 w 150645"/>
                <a:gd name="T3" fmla="*/ 86048 h 86771"/>
                <a:gd name="T4" fmla="*/ 150645 w 150645"/>
                <a:gd name="T5" fmla="*/ 86771 h 86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645" h="86771">
                  <a:moveTo>
                    <a:pt x="0" y="0"/>
                  </a:moveTo>
                  <a:lnTo>
                    <a:pt x="149913" y="86048"/>
                  </a:lnTo>
                  <a:lnTo>
                    <a:pt x="150645" y="86771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Freeform 35"/>
            <p:cNvSpPr>
              <a:spLocks/>
            </p:cNvSpPr>
            <p:nvPr/>
          </p:nvSpPr>
          <p:spPr bwMode="auto">
            <a:xfrm>
              <a:off x="110650939" y="115874151"/>
              <a:ext cx="300557" cy="171372"/>
            </a:xfrm>
            <a:custGeom>
              <a:avLst/>
              <a:gdLst>
                <a:gd name="T0" fmla="*/ 300557 w 300557"/>
                <a:gd name="T1" fmla="*/ 0 h 171372"/>
                <a:gd name="T2" fmla="*/ 731 w 300557"/>
                <a:gd name="T3" fmla="*/ 170649 h 171372"/>
                <a:gd name="T4" fmla="*/ 0 w 300557"/>
                <a:gd name="T5" fmla="*/ 171372 h 171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0557" h="171372">
                  <a:moveTo>
                    <a:pt x="300557" y="0"/>
                  </a:moveTo>
                  <a:lnTo>
                    <a:pt x="731" y="170649"/>
                  </a:lnTo>
                  <a:lnTo>
                    <a:pt x="0" y="171372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110651670" y="116044800"/>
              <a:ext cx="150645" cy="86047"/>
            </a:xfrm>
            <a:custGeom>
              <a:avLst/>
              <a:gdLst>
                <a:gd name="T0" fmla="*/ 0 w 150645"/>
                <a:gd name="T1" fmla="*/ 0 h 86047"/>
                <a:gd name="T2" fmla="*/ 149913 w 150645"/>
                <a:gd name="T3" fmla="*/ 85324 h 86047"/>
                <a:gd name="T4" fmla="*/ 150645 w 150645"/>
                <a:gd name="T5" fmla="*/ 86047 h 86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645" h="86047">
                  <a:moveTo>
                    <a:pt x="0" y="0"/>
                  </a:moveTo>
                  <a:lnTo>
                    <a:pt x="149913" y="85324"/>
                  </a:lnTo>
                  <a:lnTo>
                    <a:pt x="150645" y="86047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Freeform 37"/>
            <p:cNvSpPr>
              <a:spLocks/>
            </p:cNvSpPr>
            <p:nvPr/>
          </p:nvSpPr>
          <p:spPr bwMode="auto">
            <a:xfrm>
              <a:off x="110801583" y="115958752"/>
              <a:ext cx="300558" cy="171372"/>
            </a:xfrm>
            <a:custGeom>
              <a:avLst/>
              <a:gdLst>
                <a:gd name="T0" fmla="*/ 0 w 300558"/>
                <a:gd name="T1" fmla="*/ 171372 h 171372"/>
                <a:gd name="T2" fmla="*/ 299827 w 300558"/>
                <a:gd name="T3" fmla="*/ 723 h 171372"/>
                <a:gd name="T4" fmla="*/ 300558 w 300558"/>
                <a:gd name="T5" fmla="*/ 0 h 171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0558" h="171372">
                  <a:moveTo>
                    <a:pt x="0" y="171372"/>
                  </a:moveTo>
                  <a:lnTo>
                    <a:pt x="299827" y="723"/>
                  </a:lnTo>
                  <a:lnTo>
                    <a:pt x="300558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111101410" y="115959475"/>
              <a:ext cx="150644" cy="86048"/>
            </a:xfrm>
            <a:custGeom>
              <a:avLst/>
              <a:gdLst>
                <a:gd name="T0" fmla="*/ 0 w 150644"/>
                <a:gd name="T1" fmla="*/ 0 h 86048"/>
                <a:gd name="T2" fmla="*/ 149913 w 150644"/>
                <a:gd name="T3" fmla="*/ 85325 h 86048"/>
                <a:gd name="T4" fmla="*/ 150644 w 150644"/>
                <a:gd name="T5" fmla="*/ 86048 h 86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644" h="86048">
                  <a:moveTo>
                    <a:pt x="0" y="0"/>
                  </a:moveTo>
                  <a:lnTo>
                    <a:pt x="149913" y="85325"/>
                  </a:lnTo>
                  <a:lnTo>
                    <a:pt x="150644" y="86048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Freeform 39"/>
            <p:cNvSpPr>
              <a:spLocks/>
            </p:cNvSpPr>
            <p:nvPr/>
          </p:nvSpPr>
          <p:spPr bwMode="auto">
            <a:xfrm>
              <a:off x="110950765" y="116044800"/>
              <a:ext cx="300558" cy="171372"/>
            </a:xfrm>
            <a:custGeom>
              <a:avLst/>
              <a:gdLst>
                <a:gd name="T0" fmla="*/ 300558 w 300558"/>
                <a:gd name="T1" fmla="*/ 0 h 171372"/>
                <a:gd name="T2" fmla="*/ 731 w 300558"/>
                <a:gd name="T3" fmla="*/ 170648 h 171372"/>
                <a:gd name="T4" fmla="*/ 0 w 300558"/>
                <a:gd name="T5" fmla="*/ 171372 h 171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0558" h="171372">
                  <a:moveTo>
                    <a:pt x="300558" y="0"/>
                  </a:moveTo>
                  <a:lnTo>
                    <a:pt x="731" y="170648"/>
                  </a:lnTo>
                  <a:lnTo>
                    <a:pt x="0" y="171372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Freeform 40"/>
            <p:cNvSpPr>
              <a:spLocks/>
            </p:cNvSpPr>
            <p:nvPr/>
          </p:nvSpPr>
          <p:spPr bwMode="auto">
            <a:xfrm>
              <a:off x="110951496" y="116215448"/>
              <a:ext cx="150645" cy="86771"/>
            </a:xfrm>
            <a:custGeom>
              <a:avLst/>
              <a:gdLst>
                <a:gd name="T0" fmla="*/ 0 w 150645"/>
                <a:gd name="T1" fmla="*/ 0 h 86771"/>
                <a:gd name="T2" fmla="*/ 149914 w 150645"/>
                <a:gd name="T3" fmla="*/ 86048 h 86771"/>
                <a:gd name="T4" fmla="*/ 150645 w 150645"/>
                <a:gd name="T5" fmla="*/ 86771 h 86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645" h="86771">
                  <a:moveTo>
                    <a:pt x="0" y="0"/>
                  </a:moveTo>
                  <a:lnTo>
                    <a:pt x="149914" y="86048"/>
                  </a:lnTo>
                  <a:lnTo>
                    <a:pt x="150645" y="86771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Freeform 41"/>
            <p:cNvSpPr>
              <a:spLocks/>
            </p:cNvSpPr>
            <p:nvPr/>
          </p:nvSpPr>
          <p:spPr bwMode="auto">
            <a:xfrm>
              <a:off x="111101410" y="115616731"/>
              <a:ext cx="1198574" cy="684765"/>
            </a:xfrm>
            <a:custGeom>
              <a:avLst/>
              <a:gdLst>
                <a:gd name="T0" fmla="*/ 0 w 1198574"/>
                <a:gd name="T1" fmla="*/ 684765 h 684765"/>
                <a:gd name="T2" fmla="*/ 1197843 w 1198574"/>
                <a:gd name="T3" fmla="*/ 724 h 684765"/>
                <a:gd name="T4" fmla="*/ 1198574 w 1198574"/>
                <a:gd name="T5" fmla="*/ 0 h 684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98574" h="684765">
                  <a:moveTo>
                    <a:pt x="0" y="684765"/>
                  </a:moveTo>
                  <a:lnTo>
                    <a:pt x="1197843" y="724"/>
                  </a:lnTo>
                  <a:lnTo>
                    <a:pt x="1198574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112299253" y="115617455"/>
              <a:ext cx="1" cy="513392"/>
            </a:xfrm>
            <a:custGeom>
              <a:avLst/>
              <a:gdLst>
                <a:gd name="T0" fmla="*/ 0 h 513392"/>
                <a:gd name="T1" fmla="*/ 512669 h 513392"/>
                <a:gd name="T2" fmla="*/ 513392 h 51339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13392">
                  <a:moveTo>
                    <a:pt x="0" y="0"/>
                  </a:moveTo>
                  <a:lnTo>
                    <a:pt x="0" y="512669"/>
                  </a:lnTo>
                  <a:lnTo>
                    <a:pt x="0" y="513392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Freeform 43"/>
            <p:cNvSpPr>
              <a:spLocks/>
            </p:cNvSpPr>
            <p:nvPr/>
          </p:nvSpPr>
          <p:spPr bwMode="auto">
            <a:xfrm>
              <a:off x="111100678" y="116130124"/>
              <a:ext cx="1198575" cy="684765"/>
            </a:xfrm>
            <a:custGeom>
              <a:avLst/>
              <a:gdLst>
                <a:gd name="T0" fmla="*/ 1198575 w 1198575"/>
                <a:gd name="T1" fmla="*/ 0 h 684765"/>
                <a:gd name="T2" fmla="*/ 732 w 1198575"/>
                <a:gd name="T3" fmla="*/ 684042 h 684765"/>
                <a:gd name="T4" fmla="*/ 0 w 1198575"/>
                <a:gd name="T5" fmla="*/ 684765 h 684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98575" h="684765">
                  <a:moveTo>
                    <a:pt x="1198575" y="0"/>
                  </a:moveTo>
                  <a:lnTo>
                    <a:pt x="732" y="684042"/>
                  </a:lnTo>
                  <a:lnTo>
                    <a:pt x="0" y="684765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Freeform 44"/>
            <p:cNvSpPr>
              <a:spLocks/>
            </p:cNvSpPr>
            <p:nvPr/>
          </p:nvSpPr>
          <p:spPr bwMode="auto">
            <a:xfrm>
              <a:off x="111101410" y="116300773"/>
              <a:ext cx="1" cy="513393"/>
            </a:xfrm>
            <a:custGeom>
              <a:avLst/>
              <a:gdLst>
                <a:gd name="T0" fmla="*/ 513393 h 513393"/>
                <a:gd name="T1" fmla="*/ 723 h 513393"/>
                <a:gd name="T2" fmla="*/ 0 h 51339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13393">
                  <a:moveTo>
                    <a:pt x="0" y="513393"/>
                  </a:moveTo>
                  <a:lnTo>
                    <a:pt x="0" y="723"/>
                  </a:lnTo>
                  <a:lnTo>
                    <a:pt x="0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Freeform 45"/>
            <p:cNvSpPr>
              <a:spLocks/>
            </p:cNvSpPr>
            <p:nvPr/>
          </p:nvSpPr>
          <p:spPr bwMode="auto">
            <a:xfrm>
              <a:off x="110960272" y="116211833"/>
              <a:ext cx="1" cy="513393"/>
            </a:xfrm>
            <a:custGeom>
              <a:avLst/>
              <a:gdLst>
                <a:gd name="T0" fmla="*/ 0 h 513393"/>
                <a:gd name="T1" fmla="*/ 512670 h 513393"/>
                <a:gd name="T2" fmla="*/ 513393 h 51339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13393">
                  <a:moveTo>
                    <a:pt x="0" y="0"/>
                  </a:moveTo>
                  <a:lnTo>
                    <a:pt x="0" y="512670"/>
                  </a:lnTo>
                  <a:lnTo>
                    <a:pt x="0" y="513393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Freeform 46"/>
            <p:cNvSpPr>
              <a:spLocks/>
            </p:cNvSpPr>
            <p:nvPr/>
          </p:nvSpPr>
          <p:spPr bwMode="auto">
            <a:xfrm>
              <a:off x="110960272" y="116724503"/>
              <a:ext cx="150644" cy="86770"/>
            </a:xfrm>
            <a:custGeom>
              <a:avLst/>
              <a:gdLst>
                <a:gd name="T0" fmla="*/ 0 w 150644"/>
                <a:gd name="T1" fmla="*/ 0 h 86770"/>
                <a:gd name="T2" fmla="*/ 149913 w 150644"/>
                <a:gd name="T3" fmla="*/ 86047 h 86770"/>
                <a:gd name="T4" fmla="*/ 150644 w 150644"/>
                <a:gd name="T5" fmla="*/ 86770 h 86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644" h="86770">
                  <a:moveTo>
                    <a:pt x="0" y="0"/>
                  </a:moveTo>
                  <a:lnTo>
                    <a:pt x="149913" y="86047"/>
                  </a:lnTo>
                  <a:lnTo>
                    <a:pt x="150644" y="8677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47"/>
            <p:cNvSpPr>
              <a:spLocks/>
            </p:cNvSpPr>
            <p:nvPr/>
          </p:nvSpPr>
          <p:spPr bwMode="auto">
            <a:xfrm>
              <a:off x="110660445" y="115185048"/>
              <a:ext cx="599653" cy="342744"/>
            </a:xfrm>
            <a:custGeom>
              <a:avLst/>
              <a:gdLst>
                <a:gd name="T0" fmla="*/ 0 w 599653"/>
                <a:gd name="T1" fmla="*/ 342744 h 342744"/>
                <a:gd name="T2" fmla="*/ 598922 w 599653"/>
                <a:gd name="T3" fmla="*/ 723 h 342744"/>
                <a:gd name="T4" fmla="*/ 599653 w 599653"/>
                <a:gd name="T5" fmla="*/ 0 h 342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9653" h="342744">
                  <a:moveTo>
                    <a:pt x="0" y="342744"/>
                  </a:moveTo>
                  <a:lnTo>
                    <a:pt x="598922" y="723"/>
                  </a:lnTo>
                  <a:lnTo>
                    <a:pt x="599653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48"/>
            <p:cNvSpPr>
              <a:spLocks/>
            </p:cNvSpPr>
            <p:nvPr/>
          </p:nvSpPr>
          <p:spPr bwMode="auto">
            <a:xfrm>
              <a:off x="111259367" y="115185771"/>
              <a:ext cx="749566" cy="428791"/>
            </a:xfrm>
            <a:custGeom>
              <a:avLst/>
              <a:gdLst>
                <a:gd name="T0" fmla="*/ 0 w 749566"/>
                <a:gd name="T1" fmla="*/ 0 h 428791"/>
                <a:gd name="T2" fmla="*/ 748835 w 749566"/>
                <a:gd name="T3" fmla="*/ 428068 h 428791"/>
                <a:gd name="T4" fmla="*/ 749566 w 749566"/>
                <a:gd name="T5" fmla="*/ 428791 h 4287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9566" h="428791">
                  <a:moveTo>
                    <a:pt x="0" y="0"/>
                  </a:moveTo>
                  <a:lnTo>
                    <a:pt x="748835" y="428068"/>
                  </a:lnTo>
                  <a:lnTo>
                    <a:pt x="749566" y="428791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Freeform 49"/>
            <p:cNvSpPr>
              <a:spLocks/>
            </p:cNvSpPr>
            <p:nvPr/>
          </p:nvSpPr>
          <p:spPr bwMode="auto">
            <a:xfrm>
              <a:off x="111408549" y="115613839"/>
              <a:ext cx="599653" cy="342021"/>
            </a:xfrm>
            <a:custGeom>
              <a:avLst/>
              <a:gdLst>
                <a:gd name="T0" fmla="*/ 599653 w 599653"/>
                <a:gd name="T1" fmla="*/ 0 h 342021"/>
                <a:gd name="T2" fmla="*/ 731 w 599653"/>
                <a:gd name="T3" fmla="*/ 341298 h 342021"/>
                <a:gd name="T4" fmla="*/ 0 w 599653"/>
                <a:gd name="T5" fmla="*/ 342021 h 3420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9653" h="342021">
                  <a:moveTo>
                    <a:pt x="599653" y="0"/>
                  </a:moveTo>
                  <a:lnTo>
                    <a:pt x="731" y="341298"/>
                  </a:lnTo>
                  <a:lnTo>
                    <a:pt x="0" y="342021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Freeform 50"/>
            <p:cNvSpPr>
              <a:spLocks/>
            </p:cNvSpPr>
            <p:nvPr/>
          </p:nvSpPr>
          <p:spPr bwMode="auto">
            <a:xfrm>
              <a:off x="110659714" y="115527068"/>
              <a:ext cx="749566" cy="428069"/>
            </a:xfrm>
            <a:custGeom>
              <a:avLst/>
              <a:gdLst>
                <a:gd name="T0" fmla="*/ 749566 w 749566"/>
                <a:gd name="T1" fmla="*/ 428069 h 428069"/>
                <a:gd name="T2" fmla="*/ 731 w 749566"/>
                <a:gd name="T3" fmla="*/ 724 h 428069"/>
                <a:gd name="T4" fmla="*/ 0 w 749566"/>
                <a:gd name="T5" fmla="*/ 0 h 428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9566" h="428069">
                  <a:moveTo>
                    <a:pt x="749566" y="428069"/>
                  </a:moveTo>
                  <a:lnTo>
                    <a:pt x="731" y="724"/>
                  </a:lnTo>
                  <a:lnTo>
                    <a:pt x="0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51"/>
            <p:cNvSpPr>
              <a:spLocks/>
            </p:cNvSpPr>
            <p:nvPr/>
          </p:nvSpPr>
          <p:spPr bwMode="auto">
            <a:xfrm>
              <a:off x="110660445" y="116041184"/>
              <a:ext cx="1" cy="513393"/>
            </a:xfrm>
            <a:custGeom>
              <a:avLst/>
              <a:gdLst>
                <a:gd name="T0" fmla="*/ 0 h 513393"/>
                <a:gd name="T1" fmla="*/ 512670 h 513393"/>
                <a:gd name="T2" fmla="*/ 513393 h 51339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13393">
                  <a:moveTo>
                    <a:pt x="0" y="0"/>
                  </a:moveTo>
                  <a:lnTo>
                    <a:pt x="0" y="512670"/>
                  </a:lnTo>
                  <a:lnTo>
                    <a:pt x="0" y="513393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110660445" y="116553854"/>
              <a:ext cx="150645" cy="86047"/>
            </a:xfrm>
            <a:custGeom>
              <a:avLst/>
              <a:gdLst>
                <a:gd name="T0" fmla="*/ 0 w 150645"/>
                <a:gd name="T1" fmla="*/ 0 h 86047"/>
                <a:gd name="T2" fmla="*/ 149914 w 150645"/>
                <a:gd name="T3" fmla="*/ 85324 h 86047"/>
                <a:gd name="T4" fmla="*/ 150645 w 150645"/>
                <a:gd name="T5" fmla="*/ 86047 h 86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645" h="86047">
                  <a:moveTo>
                    <a:pt x="0" y="0"/>
                  </a:moveTo>
                  <a:lnTo>
                    <a:pt x="149914" y="85324"/>
                  </a:lnTo>
                  <a:lnTo>
                    <a:pt x="150645" y="86047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110810359" y="116125786"/>
              <a:ext cx="1" cy="513392"/>
            </a:xfrm>
            <a:custGeom>
              <a:avLst/>
              <a:gdLst>
                <a:gd name="T0" fmla="*/ 513392 h 513392"/>
                <a:gd name="T1" fmla="*/ 723 h 513392"/>
                <a:gd name="T2" fmla="*/ 0 h 51339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13392">
                  <a:moveTo>
                    <a:pt x="0" y="513392"/>
                  </a:moveTo>
                  <a:lnTo>
                    <a:pt x="0" y="723"/>
                  </a:lnTo>
                  <a:lnTo>
                    <a:pt x="0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110211437" y="115613116"/>
              <a:ext cx="299827" cy="171372"/>
            </a:xfrm>
            <a:custGeom>
              <a:avLst/>
              <a:gdLst>
                <a:gd name="T0" fmla="*/ 0 w 299827"/>
                <a:gd name="T1" fmla="*/ 171372 h 171372"/>
                <a:gd name="T2" fmla="*/ 299095 w 299827"/>
                <a:gd name="T3" fmla="*/ 723 h 171372"/>
                <a:gd name="T4" fmla="*/ 299827 w 299827"/>
                <a:gd name="T5" fmla="*/ 0 h 171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9827" h="171372">
                  <a:moveTo>
                    <a:pt x="0" y="171372"/>
                  </a:moveTo>
                  <a:lnTo>
                    <a:pt x="299095" y="723"/>
                  </a:lnTo>
                  <a:lnTo>
                    <a:pt x="299827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110510532" y="115613839"/>
              <a:ext cx="150645" cy="86048"/>
            </a:xfrm>
            <a:custGeom>
              <a:avLst/>
              <a:gdLst>
                <a:gd name="T0" fmla="*/ 0 w 150645"/>
                <a:gd name="T1" fmla="*/ 0 h 86048"/>
                <a:gd name="T2" fmla="*/ 149913 w 150645"/>
                <a:gd name="T3" fmla="*/ 85324 h 86048"/>
                <a:gd name="T4" fmla="*/ 150645 w 150645"/>
                <a:gd name="T5" fmla="*/ 86048 h 86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645" h="86048">
                  <a:moveTo>
                    <a:pt x="0" y="0"/>
                  </a:moveTo>
                  <a:lnTo>
                    <a:pt x="149913" y="85324"/>
                  </a:lnTo>
                  <a:lnTo>
                    <a:pt x="150645" y="86048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110360619" y="115699163"/>
              <a:ext cx="299826" cy="171372"/>
            </a:xfrm>
            <a:custGeom>
              <a:avLst/>
              <a:gdLst>
                <a:gd name="T0" fmla="*/ 299826 w 299826"/>
                <a:gd name="T1" fmla="*/ 0 h 171372"/>
                <a:gd name="T2" fmla="*/ 731 w 299826"/>
                <a:gd name="T3" fmla="*/ 170649 h 171372"/>
                <a:gd name="T4" fmla="*/ 0 w 299826"/>
                <a:gd name="T5" fmla="*/ 171372 h 171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9826" h="171372">
                  <a:moveTo>
                    <a:pt x="299826" y="0"/>
                  </a:moveTo>
                  <a:lnTo>
                    <a:pt x="731" y="170649"/>
                  </a:lnTo>
                  <a:lnTo>
                    <a:pt x="0" y="171372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110361350" y="115869812"/>
              <a:ext cx="149914" cy="86048"/>
            </a:xfrm>
            <a:custGeom>
              <a:avLst/>
              <a:gdLst>
                <a:gd name="T0" fmla="*/ 0 w 149914"/>
                <a:gd name="T1" fmla="*/ 0 h 86048"/>
                <a:gd name="T2" fmla="*/ 149182 w 149914"/>
                <a:gd name="T3" fmla="*/ 85325 h 86048"/>
                <a:gd name="T4" fmla="*/ 149914 w 149914"/>
                <a:gd name="T5" fmla="*/ 86048 h 86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914" h="86048">
                  <a:moveTo>
                    <a:pt x="0" y="0"/>
                  </a:moveTo>
                  <a:lnTo>
                    <a:pt x="149182" y="85325"/>
                  </a:lnTo>
                  <a:lnTo>
                    <a:pt x="149914" y="86048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110510532" y="115955137"/>
              <a:ext cx="1" cy="514115"/>
            </a:xfrm>
            <a:custGeom>
              <a:avLst/>
              <a:gdLst>
                <a:gd name="T0" fmla="*/ 0 h 514115"/>
                <a:gd name="T1" fmla="*/ 513392 h 514115"/>
                <a:gd name="T2" fmla="*/ 514115 h 51411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14115">
                  <a:moveTo>
                    <a:pt x="0" y="0"/>
                  </a:moveTo>
                  <a:lnTo>
                    <a:pt x="0" y="513392"/>
                  </a:lnTo>
                  <a:lnTo>
                    <a:pt x="0" y="514115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110360619" y="116382482"/>
              <a:ext cx="149913" cy="86047"/>
            </a:xfrm>
            <a:custGeom>
              <a:avLst/>
              <a:gdLst>
                <a:gd name="T0" fmla="*/ 149913 w 149913"/>
                <a:gd name="T1" fmla="*/ 86047 h 86047"/>
                <a:gd name="T2" fmla="*/ 731 w 149913"/>
                <a:gd name="T3" fmla="*/ 723 h 86047"/>
                <a:gd name="T4" fmla="*/ 0 w 149913"/>
                <a:gd name="T5" fmla="*/ 0 h 86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913" h="86047">
                  <a:moveTo>
                    <a:pt x="149913" y="86047"/>
                  </a:moveTo>
                  <a:lnTo>
                    <a:pt x="731" y="723"/>
                  </a:lnTo>
                  <a:lnTo>
                    <a:pt x="0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110361350" y="115869089"/>
              <a:ext cx="1" cy="514116"/>
            </a:xfrm>
            <a:custGeom>
              <a:avLst/>
              <a:gdLst>
                <a:gd name="T0" fmla="*/ 514116 h 514116"/>
                <a:gd name="T1" fmla="*/ 723 h 514116"/>
                <a:gd name="T2" fmla="*/ 0 h 514116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14116">
                  <a:moveTo>
                    <a:pt x="0" y="514116"/>
                  </a:moveTo>
                  <a:lnTo>
                    <a:pt x="0" y="723"/>
                  </a:lnTo>
                  <a:lnTo>
                    <a:pt x="0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" name="Freeform 61"/>
            <p:cNvSpPr>
              <a:spLocks/>
            </p:cNvSpPr>
            <p:nvPr/>
          </p:nvSpPr>
          <p:spPr bwMode="auto">
            <a:xfrm>
              <a:off x="110510532" y="116382482"/>
              <a:ext cx="150645" cy="86047"/>
            </a:xfrm>
            <a:custGeom>
              <a:avLst/>
              <a:gdLst>
                <a:gd name="T0" fmla="*/ 0 w 150645"/>
                <a:gd name="T1" fmla="*/ 86047 h 86047"/>
                <a:gd name="T2" fmla="*/ 149913 w 150645"/>
                <a:gd name="T3" fmla="*/ 723 h 86047"/>
                <a:gd name="T4" fmla="*/ 150645 w 150645"/>
                <a:gd name="T5" fmla="*/ 0 h 86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645" h="86047">
                  <a:moveTo>
                    <a:pt x="0" y="86047"/>
                  </a:moveTo>
                  <a:lnTo>
                    <a:pt x="149913" y="723"/>
                  </a:lnTo>
                  <a:lnTo>
                    <a:pt x="150645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" name="Freeform 62"/>
            <p:cNvSpPr>
              <a:spLocks/>
            </p:cNvSpPr>
            <p:nvPr/>
          </p:nvSpPr>
          <p:spPr bwMode="auto">
            <a:xfrm>
              <a:off x="110211437" y="116211110"/>
              <a:ext cx="150645" cy="86047"/>
            </a:xfrm>
            <a:custGeom>
              <a:avLst/>
              <a:gdLst>
                <a:gd name="T0" fmla="*/ 0 w 150645"/>
                <a:gd name="T1" fmla="*/ 86047 h 86047"/>
                <a:gd name="T2" fmla="*/ 149913 w 150645"/>
                <a:gd name="T3" fmla="*/ 723 h 86047"/>
                <a:gd name="T4" fmla="*/ 150645 w 150645"/>
                <a:gd name="T5" fmla="*/ 0 h 86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645" h="86047">
                  <a:moveTo>
                    <a:pt x="0" y="86047"/>
                  </a:moveTo>
                  <a:lnTo>
                    <a:pt x="149913" y="723"/>
                  </a:lnTo>
                  <a:lnTo>
                    <a:pt x="150645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" name="Freeform 63"/>
            <p:cNvSpPr>
              <a:spLocks/>
            </p:cNvSpPr>
            <p:nvPr/>
          </p:nvSpPr>
          <p:spPr bwMode="auto">
            <a:xfrm>
              <a:off x="110810359" y="116553131"/>
              <a:ext cx="150644" cy="86047"/>
            </a:xfrm>
            <a:custGeom>
              <a:avLst/>
              <a:gdLst>
                <a:gd name="T0" fmla="*/ 0 w 150644"/>
                <a:gd name="T1" fmla="*/ 86047 h 86047"/>
                <a:gd name="T2" fmla="*/ 149913 w 150644"/>
                <a:gd name="T3" fmla="*/ 723 h 86047"/>
                <a:gd name="T4" fmla="*/ 150644 w 150644"/>
                <a:gd name="T5" fmla="*/ 0 h 86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644" h="86047">
                  <a:moveTo>
                    <a:pt x="0" y="86047"/>
                  </a:moveTo>
                  <a:lnTo>
                    <a:pt x="149913" y="723"/>
                  </a:lnTo>
                  <a:lnTo>
                    <a:pt x="150644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" name="Freeform 64"/>
            <p:cNvSpPr>
              <a:spLocks/>
            </p:cNvSpPr>
            <p:nvPr/>
          </p:nvSpPr>
          <p:spPr bwMode="auto">
            <a:xfrm>
              <a:off x="111258636" y="115015122"/>
              <a:ext cx="749566" cy="427345"/>
            </a:xfrm>
            <a:custGeom>
              <a:avLst/>
              <a:gdLst>
                <a:gd name="T0" fmla="*/ 749566 w 749566"/>
                <a:gd name="T1" fmla="*/ 427345 h 427345"/>
                <a:gd name="T2" fmla="*/ 731 w 749566"/>
                <a:gd name="T3" fmla="*/ 0 h 427345"/>
                <a:gd name="T4" fmla="*/ 0 w 749566"/>
                <a:gd name="T5" fmla="*/ 0 h 427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9566" h="427345">
                  <a:moveTo>
                    <a:pt x="749566" y="427345"/>
                  </a:moveTo>
                  <a:lnTo>
                    <a:pt x="731" y="0"/>
                  </a:lnTo>
                  <a:lnTo>
                    <a:pt x="0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" name="Freeform 65"/>
            <p:cNvSpPr>
              <a:spLocks/>
            </p:cNvSpPr>
            <p:nvPr/>
          </p:nvSpPr>
          <p:spPr bwMode="auto">
            <a:xfrm>
              <a:off x="111258636" y="115698440"/>
              <a:ext cx="300557" cy="171372"/>
            </a:xfrm>
            <a:custGeom>
              <a:avLst/>
              <a:gdLst>
                <a:gd name="T0" fmla="*/ 300557 w 300557"/>
                <a:gd name="T1" fmla="*/ 171372 h 171372"/>
                <a:gd name="T2" fmla="*/ 731 w 300557"/>
                <a:gd name="T3" fmla="*/ 723 h 171372"/>
                <a:gd name="T4" fmla="*/ 0 w 300557"/>
                <a:gd name="T5" fmla="*/ 0 h 171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0557" h="171372">
                  <a:moveTo>
                    <a:pt x="300557" y="171372"/>
                  </a:moveTo>
                  <a:lnTo>
                    <a:pt x="731" y="723"/>
                  </a:lnTo>
                  <a:lnTo>
                    <a:pt x="0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" name="Freeform 66"/>
            <p:cNvSpPr>
              <a:spLocks/>
            </p:cNvSpPr>
            <p:nvPr/>
          </p:nvSpPr>
          <p:spPr bwMode="auto">
            <a:xfrm>
              <a:off x="111109454" y="115699163"/>
              <a:ext cx="149913" cy="86048"/>
            </a:xfrm>
            <a:custGeom>
              <a:avLst/>
              <a:gdLst>
                <a:gd name="T0" fmla="*/ 149913 w 149913"/>
                <a:gd name="T1" fmla="*/ 0 h 86048"/>
                <a:gd name="T2" fmla="*/ 731 w 149913"/>
                <a:gd name="T3" fmla="*/ 85325 h 86048"/>
                <a:gd name="T4" fmla="*/ 0 w 149913"/>
                <a:gd name="T5" fmla="*/ 86048 h 86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913" h="86048">
                  <a:moveTo>
                    <a:pt x="149913" y="0"/>
                  </a:moveTo>
                  <a:lnTo>
                    <a:pt x="731" y="85325"/>
                  </a:lnTo>
                  <a:lnTo>
                    <a:pt x="0" y="86048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" name="Freeform 67"/>
            <p:cNvSpPr>
              <a:spLocks/>
            </p:cNvSpPr>
            <p:nvPr/>
          </p:nvSpPr>
          <p:spPr bwMode="auto">
            <a:xfrm>
              <a:off x="111259367" y="115185771"/>
              <a:ext cx="1" cy="514116"/>
            </a:xfrm>
            <a:custGeom>
              <a:avLst/>
              <a:gdLst>
                <a:gd name="T0" fmla="*/ 0 h 514116"/>
                <a:gd name="T1" fmla="*/ 513392 h 514116"/>
                <a:gd name="T2" fmla="*/ 514116 h 514116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14116">
                  <a:moveTo>
                    <a:pt x="0" y="0"/>
                  </a:moveTo>
                  <a:lnTo>
                    <a:pt x="0" y="513392"/>
                  </a:lnTo>
                  <a:lnTo>
                    <a:pt x="0" y="514116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" name="Freeform 68"/>
            <p:cNvSpPr>
              <a:spLocks/>
            </p:cNvSpPr>
            <p:nvPr/>
          </p:nvSpPr>
          <p:spPr bwMode="auto">
            <a:xfrm>
              <a:off x="112007470" y="115441744"/>
              <a:ext cx="300558" cy="172095"/>
            </a:xfrm>
            <a:custGeom>
              <a:avLst/>
              <a:gdLst>
                <a:gd name="T0" fmla="*/ 300558 w 300558"/>
                <a:gd name="T1" fmla="*/ 172095 h 172095"/>
                <a:gd name="T2" fmla="*/ 732 w 300558"/>
                <a:gd name="T3" fmla="*/ 723 h 172095"/>
                <a:gd name="T4" fmla="*/ 0 w 300558"/>
                <a:gd name="T5" fmla="*/ 0 h 172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0558" h="172095">
                  <a:moveTo>
                    <a:pt x="300558" y="172095"/>
                  </a:moveTo>
                  <a:lnTo>
                    <a:pt x="732" y="723"/>
                  </a:lnTo>
                  <a:lnTo>
                    <a:pt x="0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" name="Freeform 69"/>
            <p:cNvSpPr>
              <a:spLocks/>
            </p:cNvSpPr>
            <p:nvPr/>
          </p:nvSpPr>
          <p:spPr bwMode="auto">
            <a:xfrm>
              <a:off x="112270733" y="115247956"/>
              <a:ext cx="10238" cy="10124"/>
            </a:xfrm>
            <a:custGeom>
              <a:avLst/>
              <a:gdLst>
                <a:gd name="T0" fmla="*/ 0 w 10238"/>
                <a:gd name="T1" fmla="*/ 0 h 10124"/>
                <a:gd name="T2" fmla="*/ 9506 w 10238"/>
                <a:gd name="T3" fmla="*/ 9401 h 10124"/>
                <a:gd name="T4" fmla="*/ 10238 w 10238"/>
                <a:gd name="T5" fmla="*/ 10124 h 10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238" h="10124">
                  <a:moveTo>
                    <a:pt x="0" y="0"/>
                  </a:moveTo>
                  <a:lnTo>
                    <a:pt x="9506" y="9401"/>
                  </a:lnTo>
                  <a:lnTo>
                    <a:pt x="10238" y="10124"/>
                  </a:lnTo>
                </a:path>
              </a:pathLst>
            </a:custGeom>
            <a:noFill/>
            <a:ln w="0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" name="Freeform 70"/>
            <p:cNvSpPr>
              <a:spLocks/>
            </p:cNvSpPr>
            <p:nvPr/>
          </p:nvSpPr>
          <p:spPr bwMode="auto">
            <a:xfrm>
              <a:off x="110510532" y="115613839"/>
              <a:ext cx="1" cy="171372"/>
            </a:xfrm>
            <a:custGeom>
              <a:avLst/>
              <a:gdLst>
                <a:gd name="T0" fmla="*/ 0 h 171372"/>
                <a:gd name="T1" fmla="*/ 170649 h 171372"/>
                <a:gd name="T2" fmla="*/ 171372 h 17137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71372">
                  <a:moveTo>
                    <a:pt x="0" y="0"/>
                  </a:moveTo>
                  <a:lnTo>
                    <a:pt x="0" y="170649"/>
                  </a:lnTo>
                  <a:lnTo>
                    <a:pt x="0" y="171372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" name="Freeform 71"/>
            <p:cNvSpPr>
              <a:spLocks/>
            </p:cNvSpPr>
            <p:nvPr/>
          </p:nvSpPr>
          <p:spPr bwMode="auto">
            <a:xfrm>
              <a:off x="110810359" y="115784488"/>
              <a:ext cx="1" cy="171372"/>
            </a:xfrm>
            <a:custGeom>
              <a:avLst/>
              <a:gdLst>
                <a:gd name="T0" fmla="*/ 0 h 171372"/>
                <a:gd name="T1" fmla="*/ 170649 h 171372"/>
                <a:gd name="T2" fmla="*/ 171372 h 17137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71372">
                  <a:moveTo>
                    <a:pt x="0" y="0"/>
                  </a:moveTo>
                  <a:lnTo>
                    <a:pt x="0" y="170649"/>
                  </a:lnTo>
                  <a:lnTo>
                    <a:pt x="0" y="171372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2" name="Freeform 72"/>
            <p:cNvSpPr>
              <a:spLocks/>
            </p:cNvSpPr>
            <p:nvPr/>
          </p:nvSpPr>
          <p:spPr bwMode="auto">
            <a:xfrm>
              <a:off x="111110185" y="115955137"/>
              <a:ext cx="1" cy="172095"/>
            </a:xfrm>
            <a:custGeom>
              <a:avLst/>
              <a:gdLst>
                <a:gd name="T0" fmla="*/ 0 h 172095"/>
                <a:gd name="T1" fmla="*/ 171372 h 172095"/>
                <a:gd name="T2" fmla="*/ 172095 h 17209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72095">
                  <a:moveTo>
                    <a:pt x="0" y="0"/>
                  </a:moveTo>
                  <a:lnTo>
                    <a:pt x="0" y="171372"/>
                  </a:lnTo>
                  <a:lnTo>
                    <a:pt x="0" y="172095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75" name="Group 73"/>
          <p:cNvGrpSpPr>
            <a:grpSpLocks/>
          </p:cNvGrpSpPr>
          <p:nvPr/>
        </p:nvGrpSpPr>
        <p:grpSpPr bwMode="auto">
          <a:xfrm>
            <a:off x="165386" y="2443346"/>
            <a:ext cx="2148170" cy="2041254"/>
            <a:chOff x="109944150" y="108419775"/>
            <a:chExt cx="2236953" cy="2206425"/>
          </a:xfrm>
        </p:grpSpPr>
        <p:sp>
          <p:nvSpPr>
            <p:cNvPr id="76" name="Text Box 74"/>
            <p:cNvSpPr txBox="1">
              <a:spLocks noChangeArrowheads="1"/>
            </p:cNvSpPr>
            <p:nvPr/>
          </p:nvSpPr>
          <p:spPr bwMode="auto">
            <a:xfrm>
              <a:off x="109944150" y="108419775"/>
              <a:ext cx="648000" cy="359508"/>
            </a:xfrm>
            <a:prstGeom prst="rect">
              <a:avLst/>
            </a:prstGeom>
            <a:noFill/>
            <a:ln w="12700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Light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Line 75"/>
            <p:cNvSpPr>
              <a:spLocks noChangeShapeType="1"/>
            </p:cNvSpPr>
            <p:nvPr/>
          </p:nvSpPr>
          <p:spPr bwMode="auto">
            <a:xfrm>
              <a:off x="110376150" y="108779775"/>
              <a:ext cx="216000" cy="21600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78" name="Group 76"/>
            <p:cNvGrpSpPr>
              <a:grpSpLocks/>
            </p:cNvGrpSpPr>
            <p:nvPr/>
          </p:nvGrpSpPr>
          <p:grpSpPr bwMode="auto">
            <a:xfrm>
              <a:off x="110304150" y="108707775"/>
              <a:ext cx="1876953" cy="1918425"/>
              <a:chOff x="109629524" y="111919125"/>
              <a:chExt cx="1876953" cy="1918425"/>
            </a:xfrm>
          </p:grpSpPr>
          <p:sp>
            <p:nvSpPr>
              <p:cNvPr id="80" name="Freeform 77"/>
              <p:cNvSpPr>
                <a:spLocks/>
              </p:cNvSpPr>
              <p:nvPr/>
            </p:nvSpPr>
            <p:spPr bwMode="auto">
              <a:xfrm>
                <a:off x="109629524" y="111919125"/>
                <a:ext cx="938782" cy="436095"/>
              </a:xfrm>
              <a:custGeom>
                <a:avLst/>
                <a:gdLst>
                  <a:gd name="T0" fmla="*/ 0 w 938782"/>
                  <a:gd name="T1" fmla="*/ 436095 h 436095"/>
                  <a:gd name="T2" fmla="*/ 938171 w 938782"/>
                  <a:gd name="T3" fmla="*/ 0 h 436095"/>
                  <a:gd name="T4" fmla="*/ 938782 w 938782"/>
                  <a:gd name="T5" fmla="*/ 0 h 4360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38782" h="436095">
                    <a:moveTo>
                      <a:pt x="0" y="436095"/>
                    </a:moveTo>
                    <a:lnTo>
                      <a:pt x="938171" y="0"/>
                    </a:lnTo>
                    <a:lnTo>
                      <a:pt x="938782" y="0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1" name="Freeform 78"/>
              <p:cNvSpPr>
                <a:spLocks/>
              </p:cNvSpPr>
              <p:nvPr/>
            </p:nvSpPr>
            <p:spPr bwMode="auto">
              <a:xfrm>
                <a:off x="110567695" y="111919125"/>
                <a:ext cx="938782" cy="436587"/>
              </a:xfrm>
              <a:custGeom>
                <a:avLst/>
                <a:gdLst>
                  <a:gd name="T0" fmla="*/ 0 w 938782"/>
                  <a:gd name="T1" fmla="*/ 0 h 436587"/>
                  <a:gd name="T2" fmla="*/ 938171 w 938782"/>
                  <a:gd name="T3" fmla="*/ 436095 h 436587"/>
                  <a:gd name="T4" fmla="*/ 938782 w 938782"/>
                  <a:gd name="T5" fmla="*/ 436587 h 4365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38782" h="436587">
                    <a:moveTo>
                      <a:pt x="0" y="0"/>
                    </a:moveTo>
                    <a:lnTo>
                      <a:pt x="938171" y="436095"/>
                    </a:lnTo>
                    <a:lnTo>
                      <a:pt x="938782" y="436587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2" name="Freeform 79"/>
              <p:cNvSpPr>
                <a:spLocks/>
              </p:cNvSpPr>
              <p:nvPr/>
            </p:nvSpPr>
            <p:spPr bwMode="auto">
              <a:xfrm>
                <a:off x="110567084" y="112355220"/>
                <a:ext cx="938782" cy="436095"/>
              </a:xfrm>
              <a:custGeom>
                <a:avLst/>
                <a:gdLst>
                  <a:gd name="T0" fmla="*/ 938782 w 938782"/>
                  <a:gd name="T1" fmla="*/ 0 h 436095"/>
                  <a:gd name="T2" fmla="*/ 611 w 938782"/>
                  <a:gd name="T3" fmla="*/ 435604 h 436095"/>
                  <a:gd name="T4" fmla="*/ 0 w 938782"/>
                  <a:gd name="T5" fmla="*/ 436095 h 4360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38782" h="436095">
                    <a:moveTo>
                      <a:pt x="938782" y="0"/>
                    </a:moveTo>
                    <a:lnTo>
                      <a:pt x="611" y="435604"/>
                    </a:lnTo>
                    <a:lnTo>
                      <a:pt x="0" y="436095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3" name="Freeform 80"/>
              <p:cNvSpPr>
                <a:spLocks/>
              </p:cNvSpPr>
              <p:nvPr/>
            </p:nvSpPr>
            <p:spPr bwMode="auto">
              <a:xfrm>
                <a:off x="109629524" y="112354729"/>
                <a:ext cx="938171" cy="436095"/>
              </a:xfrm>
              <a:custGeom>
                <a:avLst/>
                <a:gdLst>
                  <a:gd name="T0" fmla="*/ 938171 w 938171"/>
                  <a:gd name="T1" fmla="*/ 436095 h 436095"/>
                  <a:gd name="T2" fmla="*/ 0 w 938171"/>
                  <a:gd name="T3" fmla="*/ 491 h 436095"/>
                  <a:gd name="T4" fmla="*/ 0 w 938171"/>
                  <a:gd name="T5" fmla="*/ 0 h 4360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38171" h="436095">
                    <a:moveTo>
                      <a:pt x="938171" y="436095"/>
                    </a:moveTo>
                    <a:lnTo>
                      <a:pt x="0" y="491"/>
                    </a:lnTo>
                    <a:lnTo>
                      <a:pt x="0" y="0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4" name="Freeform 81"/>
              <p:cNvSpPr>
                <a:spLocks/>
              </p:cNvSpPr>
              <p:nvPr/>
            </p:nvSpPr>
            <p:spPr bwMode="auto">
              <a:xfrm>
                <a:off x="109629524" y="112355220"/>
                <a:ext cx="1" cy="1046235"/>
              </a:xfrm>
              <a:custGeom>
                <a:avLst/>
                <a:gdLst>
                  <a:gd name="T0" fmla="*/ 0 h 1046235"/>
                  <a:gd name="T1" fmla="*/ 1045744 h 1046235"/>
                  <a:gd name="T2" fmla="*/ 1046235 h 1046235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046235">
                    <a:moveTo>
                      <a:pt x="0" y="0"/>
                    </a:moveTo>
                    <a:lnTo>
                      <a:pt x="0" y="1045744"/>
                    </a:lnTo>
                    <a:lnTo>
                      <a:pt x="0" y="1046235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5" name="Freeform 82"/>
              <p:cNvSpPr>
                <a:spLocks/>
              </p:cNvSpPr>
              <p:nvPr/>
            </p:nvSpPr>
            <p:spPr bwMode="auto">
              <a:xfrm>
                <a:off x="109629524" y="113400964"/>
                <a:ext cx="938782" cy="436586"/>
              </a:xfrm>
              <a:custGeom>
                <a:avLst/>
                <a:gdLst>
                  <a:gd name="T0" fmla="*/ 0 w 938782"/>
                  <a:gd name="T1" fmla="*/ 0 h 436586"/>
                  <a:gd name="T2" fmla="*/ 938171 w 938782"/>
                  <a:gd name="T3" fmla="*/ 436095 h 436586"/>
                  <a:gd name="T4" fmla="*/ 938782 w 938782"/>
                  <a:gd name="T5" fmla="*/ 436586 h 4365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38782" h="436586">
                    <a:moveTo>
                      <a:pt x="0" y="0"/>
                    </a:moveTo>
                    <a:lnTo>
                      <a:pt x="938171" y="436095"/>
                    </a:lnTo>
                    <a:lnTo>
                      <a:pt x="938782" y="436586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" name="Freeform 83"/>
              <p:cNvSpPr>
                <a:spLocks/>
              </p:cNvSpPr>
              <p:nvPr/>
            </p:nvSpPr>
            <p:spPr bwMode="auto">
              <a:xfrm>
                <a:off x="110567695" y="113400472"/>
                <a:ext cx="938782" cy="436587"/>
              </a:xfrm>
              <a:custGeom>
                <a:avLst/>
                <a:gdLst>
                  <a:gd name="T0" fmla="*/ 0 w 938782"/>
                  <a:gd name="T1" fmla="*/ 436587 h 436587"/>
                  <a:gd name="T2" fmla="*/ 938171 w 938782"/>
                  <a:gd name="T3" fmla="*/ 492 h 436587"/>
                  <a:gd name="T4" fmla="*/ 938782 w 938782"/>
                  <a:gd name="T5" fmla="*/ 0 h 4365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38782" h="436587">
                    <a:moveTo>
                      <a:pt x="0" y="436587"/>
                    </a:moveTo>
                    <a:lnTo>
                      <a:pt x="938171" y="492"/>
                    </a:lnTo>
                    <a:lnTo>
                      <a:pt x="938782" y="0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" name="Freeform 84"/>
              <p:cNvSpPr>
                <a:spLocks/>
              </p:cNvSpPr>
              <p:nvPr/>
            </p:nvSpPr>
            <p:spPr bwMode="auto">
              <a:xfrm>
                <a:off x="111505866" y="112354729"/>
                <a:ext cx="1" cy="1046235"/>
              </a:xfrm>
              <a:custGeom>
                <a:avLst/>
                <a:gdLst>
                  <a:gd name="T0" fmla="*/ 1046235 h 1046235"/>
                  <a:gd name="T1" fmla="*/ 491 h 1046235"/>
                  <a:gd name="T2" fmla="*/ 0 h 1046235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046235">
                    <a:moveTo>
                      <a:pt x="0" y="1046235"/>
                    </a:moveTo>
                    <a:lnTo>
                      <a:pt x="0" y="491"/>
                    </a:lnTo>
                    <a:lnTo>
                      <a:pt x="0" y="0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" name="Freeform 85"/>
              <p:cNvSpPr>
                <a:spLocks/>
              </p:cNvSpPr>
              <p:nvPr/>
            </p:nvSpPr>
            <p:spPr bwMode="auto">
              <a:xfrm>
                <a:off x="110567695" y="112790824"/>
                <a:ext cx="1" cy="1046726"/>
              </a:xfrm>
              <a:custGeom>
                <a:avLst/>
                <a:gdLst>
                  <a:gd name="T0" fmla="*/ 0 h 1046726"/>
                  <a:gd name="T1" fmla="*/ 1046235 h 1046726"/>
                  <a:gd name="T2" fmla="*/ 1046726 h 104672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046726">
                    <a:moveTo>
                      <a:pt x="0" y="0"/>
                    </a:moveTo>
                    <a:lnTo>
                      <a:pt x="0" y="1046235"/>
                    </a:lnTo>
                    <a:lnTo>
                      <a:pt x="0" y="1046726"/>
                    </a:lnTo>
                  </a:path>
                </a:pathLst>
              </a:custGeom>
              <a:noFill/>
              <a:ln w="38100" cmpd="sng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79" name="Freeform 86"/>
            <p:cNvSpPr>
              <a:spLocks/>
            </p:cNvSpPr>
            <p:nvPr/>
          </p:nvSpPr>
          <p:spPr bwMode="auto">
            <a:xfrm>
              <a:off x="111195900" y="109722220"/>
              <a:ext cx="12216" cy="10325"/>
            </a:xfrm>
            <a:custGeom>
              <a:avLst/>
              <a:gdLst>
                <a:gd name="T0" fmla="*/ 0 w 12216"/>
                <a:gd name="T1" fmla="*/ 0 h 10325"/>
                <a:gd name="T2" fmla="*/ 11605 w 12216"/>
                <a:gd name="T3" fmla="*/ 9833 h 10325"/>
                <a:gd name="T4" fmla="*/ 12216 w 12216"/>
                <a:gd name="T5" fmla="*/ 10325 h 10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216" h="10325">
                  <a:moveTo>
                    <a:pt x="0" y="0"/>
                  </a:moveTo>
                  <a:lnTo>
                    <a:pt x="11605" y="9833"/>
                  </a:lnTo>
                  <a:lnTo>
                    <a:pt x="12216" y="10325"/>
                  </a:lnTo>
                </a:path>
              </a:pathLst>
            </a:custGeom>
            <a:noFill/>
            <a:ln w="0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2687704" y="5793439"/>
            <a:ext cx="328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2</a:t>
            </a:r>
            <a:endParaRPr lang="en-GB" sz="1400" dirty="0"/>
          </a:p>
        </p:txBody>
      </p:sp>
      <p:sp>
        <p:nvSpPr>
          <p:cNvPr id="91" name="TextBox 90"/>
          <p:cNvSpPr txBox="1"/>
          <p:nvPr/>
        </p:nvSpPr>
        <p:spPr>
          <a:xfrm>
            <a:off x="9087894" y="4750970"/>
            <a:ext cx="2189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4</a:t>
            </a:r>
            <a:endParaRPr lang="en-GB" sz="1400" dirty="0"/>
          </a:p>
        </p:txBody>
      </p:sp>
      <p:sp>
        <p:nvSpPr>
          <p:cNvPr id="108" name="Rectangle 107"/>
          <p:cNvSpPr/>
          <p:nvPr/>
        </p:nvSpPr>
        <p:spPr>
          <a:xfrm>
            <a:off x="570653" y="426033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243430" y="3134377"/>
            <a:ext cx="1814461" cy="2295631"/>
            <a:chOff x="5243430" y="3134377"/>
            <a:chExt cx="1814461" cy="2295631"/>
          </a:xfrm>
        </p:grpSpPr>
        <p:sp>
          <p:nvSpPr>
            <p:cNvPr id="110" name="Line 154"/>
            <p:cNvSpPr>
              <a:spLocks noChangeShapeType="1"/>
            </p:cNvSpPr>
            <p:nvPr/>
          </p:nvSpPr>
          <p:spPr bwMode="auto">
            <a:xfrm flipV="1">
              <a:off x="5606322" y="4509599"/>
              <a:ext cx="1450991" cy="9204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Line 155"/>
            <p:cNvSpPr>
              <a:spLocks noChangeShapeType="1"/>
            </p:cNvSpPr>
            <p:nvPr/>
          </p:nvSpPr>
          <p:spPr bwMode="auto">
            <a:xfrm>
              <a:off x="5243430" y="5199747"/>
              <a:ext cx="362892" cy="2302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" name="Line 156"/>
            <p:cNvSpPr>
              <a:spLocks noChangeShapeType="1"/>
            </p:cNvSpPr>
            <p:nvPr/>
          </p:nvSpPr>
          <p:spPr bwMode="auto">
            <a:xfrm>
              <a:off x="5243430" y="4432846"/>
              <a:ext cx="578" cy="7669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" name="Line 158"/>
            <p:cNvSpPr>
              <a:spLocks noChangeShapeType="1"/>
            </p:cNvSpPr>
            <p:nvPr/>
          </p:nvSpPr>
          <p:spPr bwMode="auto">
            <a:xfrm>
              <a:off x="5606322" y="4663106"/>
              <a:ext cx="578" cy="7669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Line 159"/>
            <p:cNvSpPr>
              <a:spLocks noChangeShapeType="1"/>
            </p:cNvSpPr>
            <p:nvPr/>
          </p:nvSpPr>
          <p:spPr bwMode="auto">
            <a:xfrm flipV="1">
              <a:off x="5727094" y="3206056"/>
              <a:ext cx="483664" cy="30701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5" name="Freeform 160"/>
            <p:cNvSpPr>
              <a:spLocks/>
            </p:cNvSpPr>
            <p:nvPr/>
          </p:nvSpPr>
          <p:spPr bwMode="auto">
            <a:xfrm>
              <a:off x="5243430" y="3513071"/>
              <a:ext cx="483664" cy="919775"/>
            </a:xfrm>
            <a:custGeom>
              <a:avLst/>
              <a:gdLst>
                <a:gd name="T0" fmla="*/ 4185 w 4185"/>
                <a:gd name="T1" fmla="*/ 0 h 7252"/>
                <a:gd name="T2" fmla="*/ 3458 w 4185"/>
                <a:gd name="T3" fmla="*/ 494 h 7252"/>
                <a:gd name="T4" fmla="*/ 2754 w 4185"/>
                <a:gd name="T5" fmla="*/ 1119 h 7252"/>
                <a:gd name="T6" fmla="*/ 2093 w 4185"/>
                <a:gd name="T7" fmla="*/ 1856 h 7252"/>
                <a:gd name="T8" fmla="*/ 1495 w 4185"/>
                <a:gd name="T9" fmla="*/ 2685 h 7252"/>
                <a:gd name="T10" fmla="*/ 979 w 4185"/>
                <a:gd name="T11" fmla="*/ 3579 h 7252"/>
                <a:gd name="T12" fmla="*/ 560 w 4185"/>
                <a:gd name="T13" fmla="*/ 4511 h 7252"/>
                <a:gd name="T14" fmla="*/ 251 w 4185"/>
                <a:gd name="T15" fmla="*/ 5454 h 7252"/>
                <a:gd name="T16" fmla="*/ 63 w 4185"/>
                <a:gd name="T17" fmla="*/ 6376 h 7252"/>
                <a:gd name="T18" fmla="*/ 0 w 4185"/>
                <a:gd name="T19" fmla="*/ 7252 h 7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85" h="7252">
                  <a:moveTo>
                    <a:pt x="4185" y="0"/>
                  </a:moveTo>
                  <a:lnTo>
                    <a:pt x="3458" y="494"/>
                  </a:lnTo>
                  <a:lnTo>
                    <a:pt x="2754" y="1119"/>
                  </a:lnTo>
                  <a:lnTo>
                    <a:pt x="2093" y="1856"/>
                  </a:lnTo>
                  <a:lnTo>
                    <a:pt x="1495" y="2685"/>
                  </a:lnTo>
                  <a:lnTo>
                    <a:pt x="979" y="3579"/>
                  </a:lnTo>
                  <a:lnTo>
                    <a:pt x="560" y="4511"/>
                  </a:lnTo>
                  <a:lnTo>
                    <a:pt x="251" y="5454"/>
                  </a:lnTo>
                  <a:lnTo>
                    <a:pt x="63" y="6376"/>
                  </a:lnTo>
                  <a:lnTo>
                    <a:pt x="0" y="7252"/>
                  </a:lnTo>
                </a:path>
              </a:pathLst>
            </a:custGeom>
            <a:noFill/>
            <a:ln w="381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6" name="Freeform 161"/>
            <p:cNvSpPr>
              <a:spLocks/>
            </p:cNvSpPr>
            <p:nvPr/>
          </p:nvSpPr>
          <p:spPr bwMode="auto">
            <a:xfrm>
              <a:off x="6573650" y="3365272"/>
              <a:ext cx="483664" cy="378059"/>
            </a:xfrm>
            <a:custGeom>
              <a:avLst/>
              <a:gdLst>
                <a:gd name="T0" fmla="*/ 4185 w 4185"/>
                <a:gd name="T1" fmla="*/ 2979 h 2979"/>
                <a:gd name="T2" fmla="*/ 4121 w 4185"/>
                <a:gd name="T3" fmla="*/ 2175 h 2979"/>
                <a:gd name="T4" fmla="*/ 3933 w 4185"/>
                <a:gd name="T5" fmla="*/ 1470 h 2979"/>
                <a:gd name="T6" fmla="*/ 3624 w 4185"/>
                <a:gd name="T7" fmla="*/ 885 h 2979"/>
                <a:gd name="T8" fmla="*/ 3206 w 4185"/>
                <a:gd name="T9" fmla="*/ 436 h 2979"/>
                <a:gd name="T10" fmla="*/ 2690 w 4185"/>
                <a:gd name="T11" fmla="*/ 137 h 2979"/>
                <a:gd name="T12" fmla="*/ 2093 w 4185"/>
                <a:gd name="T13" fmla="*/ 0 h 2979"/>
                <a:gd name="T14" fmla="*/ 1431 w 4185"/>
                <a:gd name="T15" fmla="*/ 25 h 2979"/>
                <a:gd name="T16" fmla="*/ 726 w 4185"/>
                <a:gd name="T17" fmla="*/ 214 h 2979"/>
                <a:gd name="T18" fmla="*/ 0 w 4185"/>
                <a:gd name="T19" fmla="*/ 560 h 2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85" h="2979">
                  <a:moveTo>
                    <a:pt x="4185" y="2979"/>
                  </a:moveTo>
                  <a:lnTo>
                    <a:pt x="4121" y="2175"/>
                  </a:lnTo>
                  <a:lnTo>
                    <a:pt x="3933" y="1470"/>
                  </a:lnTo>
                  <a:lnTo>
                    <a:pt x="3624" y="885"/>
                  </a:lnTo>
                  <a:lnTo>
                    <a:pt x="3206" y="436"/>
                  </a:lnTo>
                  <a:lnTo>
                    <a:pt x="2690" y="137"/>
                  </a:lnTo>
                  <a:lnTo>
                    <a:pt x="2093" y="0"/>
                  </a:lnTo>
                  <a:lnTo>
                    <a:pt x="1431" y="25"/>
                  </a:lnTo>
                  <a:lnTo>
                    <a:pt x="726" y="214"/>
                  </a:lnTo>
                  <a:lnTo>
                    <a:pt x="0" y="560"/>
                  </a:lnTo>
                </a:path>
              </a:pathLst>
            </a:custGeom>
            <a:noFill/>
            <a:ln w="381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7" name="Line 162"/>
            <p:cNvSpPr>
              <a:spLocks noChangeShapeType="1"/>
            </p:cNvSpPr>
            <p:nvPr/>
          </p:nvSpPr>
          <p:spPr bwMode="auto">
            <a:xfrm flipV="1">
              <a:off x="7057313" y="3743331"/>
              <a:ext cx="578" cy="766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" name="Freeform 163"/>
            <p:cNvSpPr>
              <a:spLocks/>
            </p:cNvSpPr>
            <p:nvPr/>
          </p:nvSpPr>
          <p:spPr bwMode="auto">
            <a:xfrm>
              <a:off x="5606322" y="3743331"/>
              <a:ext cx="483664" cy="919775"/>
            </a:xfrm>
            <a:custGeom>
              <a:avLst/>
              <a:gdLst>
                <a:gd name="T0" fmla="*/ 4185 w 4185"/>
                <a:gd name="T1" fmla="*/ 0 h 7252"/>
                <a:gd name="T2" fmla="*/ 3590 w 4185"/>
                <a:gd name="T3" fmla="*/ 392 h 7252"/>
                <a:gd name="T4" fmla="*/ 3006 w 4185"/>
                <a:gd name="T5" fmla="*/ 876 h 7252"/>
                <a:gd name="T6" fmla="*/ 2446 w 4185"/>
                <a:gd name="T7" fmla="*/ 1441 h 7252"/>
                <a:gd name="T8" fmla="*/ 1922 w 4185"/>
                <a:gd name="T9" fmla="*/ 2073 h 7252"/>
                <a:gd name="T10" fmla="*/ 1445 w 4185"/>
                <a:gd name="T11" fmla="*/ 2763 h 7252"/>
                <a:gd name="T12" fmla="*/ 1022 w 4185"/>
                <a:gd name="T13" fmla="*/ 3495 h 7252"/>
                <a:gd name="T14" fmla="*/ 664 w 4185"/>
                <a:gd name="T15" fmla="*/ 4253 h 7252"/>
                <a:gd name="T16" fmla="*/ 377 w 4185"/>
                <a:gd name="T17" fmla="*/ 5025 h 7252"/>
                <a:gd name="T18" fmla="*/ 169 w 4185"/>
                <a:gd name="T19" fmla="*/ 5792 h 7252"/>
                <a:gd name="T20" fmla="*/ 42 w 4185"/>
                <a:gd name="T21" fmla="*/ 6540 h 7252"/>
                <a:gd name="T22" fmla="*/ 0 w 4185"/>
                <a:gd name="T23" fmla="*/ 7252 h 7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85" h="7252">
                  <a:moveTo>
                    <a:pt x="4185" y="0"/>
                  </a:moveTo>
                  <a:lnTo>
                    <a:pt x="3590" y="392"/>
                  </a:lnTo>
                  <a:lnTo>
                    <a:pt x="3006" y="876"/>
                  </a:lnTo>
                  <a:lnTo>
                    <a:pt x="2446" y="1441"/>
                  </a:lnTo>
                  <a:lnTo>
                    <a:pt x="1922" y="2073"/>
                  </a:lnTo>
                  <a:lnTo>
                    <a:pt x="1445" y="2763"/>
                  </a:lnTo>
                  <a:lnTo>
                    <a:pt x="1022" y="3495"/>
                  </a:lnTo>
                  <a:lnTo>
                    <a:pt x="664" y="4253"/>
                  </a:lnTo>
                  <a:lnTo>
                    <a:pt x="377" y="5025"/>
                  </a:lnTo>
                  <a:lnTo>
                    <a:pt x="169" y="5792"/>
                  </a:lnTo>
                  <a:lnTo>
                    <a:pt x="42" y="6540"/>
                  </a:lnTo>
                  <a:lnTo>
                    <a:pt x="0" y="7252"/>
                  </a:lnTo>
                </a:path>
              </a:pathLst>
            </a:custGeom>
            <a:noFill/>
            <a:ln w="381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" name="Line 164"/>
            <p:cNvSpPr>
              <a:spLocks noChangeShapeType="1"/>
            </p:cNvSpPr>
            <p:nvPr/>
          </p:nvSpPr>
          <p:spPr bwMode="auto">
            <a:xfrm flipH="1">
              <a:off x="6089986" y="3436317"/>
              <a:ext cx="483664" cy="30701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Freeform 165"/>
            <p:cNvSpPr>
              <a:spLocks/>
            </p:cNvSpPr>
            <p:nvPr/>
          </p:nvSpPr>
          <p:spPr bwMode="auto">
            <a:xfrm>
              <a:off x="6210757" y="3134377"/>
              <a:ext cx="362892" cy="71679"/>
            </a:xfrm>
            <a:custGeom>
              <a:avLst/>
              <a:gdLst>
                <a:gd name="T0" fmla="*/ 3141 w 3141"/>
                <a:gd name="T1" fmla="*/ 391 h 566"/>
                <a:gd name="T2" fmla="*/ 2895 w 3141"/>
                <a:gd name="T3" fmla="*/ 238 h 566"/>
                <a:gd name="T4" fmla="*/ 2629 w 3141"/>
                <a:gd name="T5" fmla="*/ 120 h 566"/>
                <a:gd name="T6" fmla="*/ 2344 w 3141"/>
                <a:gd name="T7" fmla="*/ 41 h 566"/>
                <a:gd name="T8" fmla="*/ 2041 w 3141"/>
                <a:gd name="T9" fmla="*/ 1 h 566"/>
                <a:gd name="T10" fmla="*/ 1724 w 3141"/>
                <a:gd name="T11" fmla="*/ 0 h 566"/>
                <a:gd name="T12" fmla="*/ 1394 w 3141"/>
                <a:gd name="T13" fmla="*/ 38 h 566"/>
                <a:gd name="T14" fmla="*/ 1055 w 3141"/>
                <a:gd name="T15" fmla="*/ 114 h 566"/>
                <a:gd name="T16" fmla="*/ 708 w 3141"/>
                <a:gd name="T17" fmla="*/ 228 h 566"/>
                <a:gd name="T18" fmla="*/ 355 w 3141"/>
                <a:gd name="T19" fmla="*/ 379 h 566"/>
                <a:gd name="T20" fmla="*/ 0 w 3141"/>
                <a:gd name="T21" fmla="*/ 566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41" h="566">
                  <a:moveTo>
                    <a:pt x="3141" y="391"/>
                  </a:moveTo>
                  <a:lnTo>
                    <a:pt x="2895" y="238"/>
                  </a:lnTo>
                  <a:lnTo>
                    <a:pt x="2629" y="120"/>
                  </a:lnTo>
                  <a:lnTo>
                    <a:pt x="2344" y="41"/>
                  </a:lnTo>
                  <a:lnTo>
                    <a:pt x="2041" y="1"/>
                  </a:lnTo>
                  <a:lnTo>
                    <a:pt x="1724" y="0"/>
                  </a:lnTo>
                  <a:lnTo>
                    <a:pt x="1394" y="38"/>
                  </a:lnTo>
                  <a:lnTo>
                    <a:pt x="1055" y="114"/>
                  </a:lnTo>
                  <a:lnTo>
                    <a:pt x="708" y="228"/>
                  </a:lnTo>
                  <a:lnTo>
                    <a:pt x="355" y="379"/>
                  </a:lnTo>
                  <a:lnTo>
                    <a:pt x="0" y="566"/>
                  </a:lnTo>
                </a:path>
              </a:pathLst>
            </a:custGeom>
            <a:noFill/>
            <a:ln w="381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1" name="Line 166"/>
            <p:cNvSpPr>
              <a:spLocks noChangeShapeType="1"/>
            </p:cNvSpPr>
            <p:nvPr/>
          </p:nvSpPr>
          <p:spPr bwMode="auto">
            <a:xfrm>
              <a:off x="6530888" y="3156578"/>
              <a:ext cx="405653" cy="2575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2" name="Freeform 167"/>
            <p:cNvSpPr>
              <a:spLocks/>
            </p:cNvSpPr>
            <p:nvPr/>
          </p:nvSpPr>
          <p:spPr bwMode="auto">
            <a:xfrm>
              <a:off x="5727094" y="4397323"/>
              <a:ext cx="483086" cy="685073"/>
            </a:xfrm>
            <a:custGeom>
              <a:avLst/>
              <a:gdLst>
                <a:gd name="T0" fmla="*/ 613 w 4180"/>
                <a:gd name="T1" fmla="*/ 5266 h 5400"/>
                <a:gd name="T2" fmla="*/ 920 w 4180"/>
                <a:gd name="T3" fmla="*/ 5381 h 5400"/>
                <a:gd name="T4" fmla="*/ 1269 w 4180"/>
                <a:gd name="T5" fmla="*/ 5400 h 5400"/>
                <a:gd name="T6" fmla="*/ 1648 w 4180"/>
                <a:gd name="T7" fmla="*/ 5321 h 5400"/>
                <a:gd name="T8" fmla="*/ 2043 w 4180"/>
                <a:gd name="T9" fmla="*/ 5147 h 5400"/>
                <a:gd name="T10" fmla="*/ 2440 w 4180"/>
                <a:gd name="T11" fmla="*/ 4885 h 5400"/>
                <a:gd name="T12" fmla="*/ 2824 w 4180"/>
                <a:gd name="T13" fmla="*/ 4543 h 5400"/>
                <a:gd name="T14" fmla="*/ 3183 w 4180"/>
                <a:gd name="T15" fmla="*/ 4136 h 5400"/>
                <a:gd name="T16" fmla="*/ 3500 w 4180"/>
                <a:gd name="T17" fmla="*/ 3677 h 5400"/>
                <a:gd name="T18" fmla="*/ 3768 w 4180"/>
                <a:gd name="T19" fmla="*/ 3182 h 5400"/>
                <a:gd name="T20" fmla="*/ 3975 w 4180"/>
                <a:gd name="T21" fmla="*/ 2670 h 5400"/>
                <a:gd name="T22" fmla="*/ 4114 w 4180"/>
                <a:gd name="T23" fmla="*/ 2160 h 5400"/>
                <a:gd name="T24" fmla="*/ 4180 w 4180"/>
                <a:gd name="T25" fmla="*/ 1668 h 5400"/>
                <a:gd name="T26" fmla="*/ 4171 w 4180"/>
                <a:gd name="T27" fmla="*/ 1213 h 5400"/>
                <a:gd name="T28" fmla="*/ 4086 w 4180"/>
                <a:gd name="T29" fmla="*/ 813 h 5400"/>
                <a:gd name="T30" fmla="*/ 3930 w 4180"/>
                <a:gd name="T31" fmla="*/ 482 h 5400"/>
                <a:gd name="T32" fmla="*/ 3706 w 4180"/>
                <a:gd name="T33" fmla="*/ 230 h 5400"/>
                <a:gd name="T34" fmla="*/ 3425 w 4180"/>
                <a:gd name="T35" fmla="*/ 67 h 5400"/>
                <a:gd name="T36" fmla="*/ 3096 w 4180"/>
                <a:gd name="T37" fmla="*/ 0 h 5400"/>
                <a:gd name="T38" fmla="*/ 2730 w 4180"/>
                <a:gd name="T39" fmla="*/ 31 h 5400"/>
                <a:gd name="T40" fmla="*/ 2341 w 4180"/>
                <a:gd name="T41" fmla="*/ 157 h 5400"/>
                <a:gd name="T42" fmla="*/ 1944 w 4180"/>
                <a:gd name="T43" fmla="*/ 376 h 5400"/>
                <a:gd name="T44" fmla="*/ 1551 w 4180"/>
                <a:gd name="T45" fmla="*/ 678 h 5400"/>
                <a:gd name="T46" fmla="*/ 1179 w 4180"/>
                <a:gd name="T47" fmla="*/ 1055 h 5400"/>
                <a:gd name="T48" fmla="*/ 839 w 4180"/>
                <a:gd name="T49" fmla="*/ 1490 h 5400"/>
                <a:gd name="T50" fmla="*/ 544 w 4180"/>
                <a:gd name="T51" fmla="*/ 1970 h 5400"/>
                <a:gd name="T52" fmla="*/ 306 w 4180"/>
                <a:gd name="T53" fmla="*/ 2475 h 5400"/>
                <a:gd name="T54" fmla="*/ 133 w 4180"/>
                <a:gd name="T55" fmla="*/ 2988 h 5400"/>
                <a:gd name="T56" fmla="*/ 29 w 4180"/>
                <a:gd name="T57" fmla="*/ 3492 h 5400"/>
                <a:gd name="T58" fmla="*/ 0 w 4180"/>
                <a:gd name="T59" fmla="*/ 3967 h 5400"/>
                <a:gd name="T60" fmla="*/ 48 w 4180"/>
                <a:gd name="T61" fmla="*/ 4396 h 5400"/>
                <a:gd name="T62" fmla="*/ 169 w 4180"/>
                <a:gd name="T63" fmla="*/ 4763 h 5400"/>
                <a:gd name="T64" fmla="*/ 360 w 4180"/>
                <a:gd name="T65" fmla="*/ 5057 h 5400"/>
                <a:gd name="T66" fmla="*/ 613 w 4180"/>
                <a:gd name="T67" fmla="*/ 5266 h 5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180" h="5400">
                  <a:moveTo>
                    <a:pt x="613" y="5266"/>
                  </a:moveTo>
                  <a:lnTo>
                    <a:pt x="920" y="5381"/>
                  </a:lnTo>
                  <a:lnTo>
                    <a:pt x="1269" y="5400"/>
                  </a:lnTo>
                  <a:lnTo>
                    <a:pt x="1648" y="5321"/>
                  </a:lnTo>
                  <a:lnTo>
                    <a:pt x="2043" y="5147"/>
                  </a:lnTo>
                  <a:lnTo>
                    <a:pt x="2440" y="4885"/>
                  </a:lnTo>
                  <a:lnTo>
                    <a:pt x="2824" y="4543"/>
                  </a:lnTo>
                  <a:lnTo>
                    <a:pt x="3183" y="4136"/>
                  </a:lnTo>
                  <a:lnTo>
                    <a:pt x="3500" y="3677"/>
                  </a:lnTo>
                  <a:lnTo>
                    <a:pt x="3768" y="3182"/>
                  </a:lnTo>
                  <a:lnTo>
                    <a:pt x="3975" y="2670"/>
                  </a:lnTo>
                  <a:lnTo>
                    <a:pt x="4114" y="2160"/>
                  </a:lnTo>
                  <a:lnTo>
                    <a:pt x="4180" y="1668"/>
                  </a:lnTo>
                  <a:lnTo>
                    <a:pt x="4171" y="1213"/>
                  </a:lnTo>
                  <a:lnTo>
                    <a:pt x="4086" y="813"/>
                  </a:lnTo>
                  <a:lnTo>
                    <a:pt x="3930" y="482"/>
                  </a:lnTo>
                  <a:lnTo>
                    <a:pt x="3706" y="230"/>
                  </a:lnTo>
                  <a:lnTo>
                    <a:pt x="3425" y="67"/>
                  </a:lnTo>
                  <a:lnTo>
                    <a:pt x="3096" y="0"/>
                  </a:lnTo>
                  <a:lnTo>
                    <a:pt x="2730" y="31"/>
                  </a:lnTo>
                  <a:lnTo>
                    <a:pt x="2341" y="157"/>
                  </a:lnTo>
                  <a:lnTo>
                    <a:pt x="1944" y="376"/>
                  </a:lnTo>
                  <a:lnTo>
                    <a:pt x="1551" y="678"/>
                  </a:lnTo>
                  <a:lnTo>
                    <a:pt x="1179" y="1055"/>
                  </a:lnTo>
                  <a:lnTo>
                    <a:pt x="839" y="1490"/>
                  </a:lnTo>
                  <a:lnTo>
                    <a:pt x="544" y="1970"/>
                  </a:lnTo>
                  <a:lnTo>
                    <a:pt x="306" y="2475"/>
                  </a:lnTo>
                  <a:lnTo>
                    <a:pt x="133" y="2988"/>
                  </a:lnTo>
                  <a:lnTo>
                    <a:pt x="29" y="3492"/>
                  </a:lnTo>
                  <a:lnTo>
                    <a:pt x="0" y="3967"/>
                  </a:lnTo>
                  <a:lnTo>
                    <a:pt x="48" y="4396"/>
                  </a:lnTo>
                  <a:lnTo>
                    <a:pt x="169" y="4763"/>
                  </a:lnTo>
                  <a:lnTo>
                    <a:pt x="360" y="5057"/>
                  </a:lnTo>
                  <a:lnTo>
                    <a:pt x="613" y="5266"/>
                  </a:lnTo>
                </a:path>
              </a:pathLst>
            </a:custGeom>
            <a:noFill/>
            <a:ln w="381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" name="Freeform 168"/>
            <p:cNvSpPr>
              <a:spLocks/>
            </p:cNvSpPr>
            <p:nvPr/>
          </p:nvSpPr>
          <p:spPr bwMode="auto">
            <a:xfrm>
              <a:off x="6452878" y="3936801"/>
              <a:ext cx="483086" cy="685073"/>
            </a:xfrm>
            <a:custGeom>
              <a:avLst/>
              <a:gdLst>
                <a:gd name="T0" fmla="*/ 612 w 4180"/>
                <a:gd name="T1" fmla="*/ 5265 h 5400"/>
                <a:gd name="T2" fmla="*/ 919 w 4180"/>
                <a:gd name="T3" fmla="*/ 5382 h 5400"/>
                <a:gd name="T4" fmla="*/ 1269 w 4180"/>
                <a:gd name="T5" fmla="*/ 5400 h 5400"/>
                <a:gd name="T6" fmla="*/ 1647 w 4180"/>
                <a:gd name="T7" fmla="*/ 5322 h 5400"/>
                <a:gd name="T8" fmla="*/ 2042 w 4180"/>
                <a:gd name="T9" fmla="*/ 5148 h 5400"/>
                <a:gd name="T10" fmla="*/ 2439 w 4180"/>
                <a:gd name="T11" fmla="*/ 4885 h 5400"/>
                <a:gd name="T12" fmla="*/ 2824 w 4180"/>
                <a:gd name="T13" fmla="*/ 4544 h 5400"/>
                <a:gd name="T14" fmla="*/ 3181 w 4180"/>
                <a:gd name="T15" fmla="*/ 4137 h 5400"/>
                <a:gd name="T16" fmla="*/ 3500 w 4180"/>
                <a:gd name="T17" fmla="*/ 3678 h 5400"/>
                <a:gd name="T18" fmla="*/ 3767 w 4180"/>
                <a:gd name="T19" fmla="*/ 3183 h 5400"/>
                <a:gd name="T20" fmla="*/ 3975 w 4180"/>
                <a:gd name="T21" fmla="*/ 2670 h 5400"/>
                <a:gd name="T22" fmla="*/ 4114 w 4180"/>
                <a:gd name="T23" fmla="*/ 2160 h 5400"/>
                <a:gd name="T24" fmla="*/ 4180 w 4180"/>
                <a:gd name="T25" fmla="*/ 1669 h 5400"/>
                <a:gd name="T26" fmla="*/ 4170 w 4180"/>
                <a:gd name="T27" fmla="*/ 1214 h 5400"/>
                <a:gd name="T28" fmla="*/ 4085 w 4180"/>
                <a:gd name="T29" fmla="*/ 814 h 5400"/>
                <a:gd name="T30" fmla="*/ 3929 w 4180"/>
                <a:gd name="T31" fmla="*/ 482 h 5400"/>
                <a:gd name="T32" fmla="*/ 3706 w 4180"/>
                <a:gd name="T33" fmla="*/ 230 h 5400"/>
                <a:gd name="T34" fmla="*/ 3425 w 4180"/>
                <a:gd name="T35" fmla="*/ 68 h 5400"/>
                <a:gd name="T36" fmla="*/ 3095 w 4180"/>
                <a:gd name="T37" fmla="*/ 0 h 5400"/>
                <a:gd name="T38" fmla="*/ 2730 w 4180"/>
                <a:gd name="T39" fmla="*/ 30 h 5400"/>
                <a:gd name="T40" fmla="*/ 2341 w 4180"/>
                <a:gd name="T41" fmla="*/ 158 h 5400"/>
                <a:gd name="T42" fmla="*/ 1942 w 4180"/>
                <a:gd name="T43" fmla="*/ 377 h 5400"/>
                <a:gd name="T44" fmla="*/ 1550 w 4180"/>
                <a:gd name="T45" fmla="*/ 679 h 5400"/>
                <a:gd name="T46" fmla="*/ 1177 w 4180"/>
                <a:gd name="T47" fmla="*/ 1055 h 5400"/>
                <a:gd name="T48" fmla="*/ 837 w 4180"/>
                <a:gd name="T49" fmla="*/ 1490 h 5400"/>
                <a:gd name="T50" fmla="*/ 544 w 4180"/>
                <a:gd name="T51" fmla="*/ 1970 h 5400"/>
                <a:gd name="T52" fmla="*/ 305 w 4180"/>
                <a:gd name="T53" fmla="*/ 2475 h 5400"/>
                <a:gd name="T54" fmla="*/ 131 w 4180"/>
                <a:gd name="T55" fmla="*/ 2989 h 5400"/>
                <a:gd name="T56" fmla="*/ 29 w 4180"/>
                <a:gd name="T57" fmla="*/ 3493 h 5400"/>
                <a:gd name="T58" fmla="*/ 0 w 4180"/>
                <a:gd name="T59" fmla="*/ 3968 h 5400"/>
                <a:gd name="T60" fmla="*/ 47 w 4180"/>
                <a:gd name="T61" fmla="*/ 4397 h 5400"/>
                <a:gd name="T62" fmla="*/ 169 w 4180"/>
                <a:gd name="T63" fmla="*/ 4764 h 5400"/>
                <a:gd name="T64" fmla="*/ 359 w 4180"/>
                <a:gd name="T65" fmla="*/ 5058 h 5400"/>
                <a:gd name="T66" fmla="*/ 612 w 4180"/>
                <a:gd name="T67" fmla="*/ 5265 h 5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180" h="5400">
                  <a:moveTo>
                    <a:pt x="612" y="5265"/>
                  </a:moveTo>
                  <a:lnTo>
                    <a:pt x="919" y="5382"/>
                  </a:lnTo>
                  <a:lnTo>
                    <a:pt x="1269" y="5400"/>
                  </a:lnTo>
                  <a:lnTo>
                    <a:pt x="1647" y="5322"/>
                  </a:lnTo>
                  <a:lnTo>
                    <a:pt x="2042" y="5148"/>
                  </a:lnTo>
                  <a:lnTo>
                    <a:pt x="2439" y="4885"/>
                  </a:lnTo>
                  <a:lnTo>
                    <a:pt x="2824" y="4544"/>
                  </a:lnTo>
                  <a:lnTo>
                    <a:pt x="3181" y="4137"/>
                  </a:lnTo>
                  <a:lnTo>
                    <a:pt x="3500" y="3678"/>
                  </a:lnTo>
                  <a:lnTo>
                    <a:pt x="3767" y="3183"/>
                  </a:lnTo>
                  <a:lnTo>
                    <a:pt x="3975" y="2670"/>
                  </a:lnTo>
                  <a:lnTo>
                    <a:pt x="4114" y="2160"/>
                  </a:lnTo>
                  <a:lnTo>
                    <a:pt x="4180" y="1669"/>
                  </a:lnTo>
                  <a:lnTo>
                    <a:pt x="4170" y="1214"/>
                  </a:lnTo>
                  <a:lnTo>
                    <a:pt x="4085" y="814"/>
                  </a:lnTo>
                  <a:lnTo>
                    <a:pt x="3929" y="482"/>
                  </a:lnTo>
                  <a:lnTo>
                    <a:pt x="3706" y="230"/>
                  </a:lnTo>
                  <a:lnTo>
                    <a:pt x="3425" y="68"/>
                  </a:lnTo>
                  <a:lnTo>
                    <a:pt x="3095" y="0"/>
                  </a:lnTo>
                  <a:lnTo>
                    <a:pt x="2730" y="30"/>
                  </a:lnTo>
                  <a:lnTo>
                    <a:pt x="2341" y="158"/>
                  </a:lnTo>
                  <a:lnTo>
                    <a:pt x="1942" y="377"/>
                  </a:lnTo>
                  <a:lnTo>
                    <a:pt x="1550" y="679"/>
                  </a:lnTo>
                  <a:lnTo>
                    <a:pt x="1177" y="1055"/>
                  </a:lnTo>
                  <a:lnTo>
                    <a:pt x="837" y="1490"/>
                  </a:lnTo>
                  <a:lnTo>
                    <a:pt x="544" y="1970"/>
                  </a:lnTo>
                  <a:lnTo>
                    <a:pt x="305" y="2475"/>
                  </a:lnTo>
                  <a:lnTo>
                    <a:pt x="131" y="2989"/>
                  </a:lnTo>
                  <a:lnTo>
                    <a:pt x="29" y="3493"/>
                  </a:lnTo>
                  <a:lnTo>
                    <a:pt x="0" y="3968"/>
                  </a:lnTo>
                  <a:lnTo>
                    <a:pt x="47" y="4397"/>
                  </a:lnTo>
                  <a:lnTo>
                    <a:pt x="169" y="4764"/>
                  </a:lnTo>
                  <a:lnTo>
                    <a:pt x="359" y="5058"/>
                  </a:lnTo>
                  <a:lnTo>
                    <a:pt x="612" y="5265"/>
                  </a:lnTo>
                </a:path>
              </a:pathLst>
            </a:custGeom>
            <a:noFill/>
            <a:ln w="381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6110547" y="5164438"/>
            <a:ext cx="2189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3</a:t>
            </a:r>
            <a:endParaRPr lang="en-GB" sz="1400" dirty="0"/>
          </a:p>
        </p:txBody>
      </p:sp>
      <p:grpSp>
        <p:nvGrpSpPr>
          <p:cNvPr id="125" name="Group 23"/>
          <p:cNvGrpSpPr>
            <a:grpSpLocks/>
          </p:cNvGrpSpPr>
          <p:nvPr/>
        </p:nvGrpSpPr>
        <p:grpSpPr bwMode="auto">
          <a:xfrm>
            <a:off x="4384925" y="2848268"/>
            <a:ext cx="1246920" cy="568843"/>
            <a:chOff x="22055806" y="27113925"/>
            <a:chExt cx="1152000" cy="576000"/>
          </a:xfrm>
        </p:grpSpPr>
        <p:sp>
          <p:nvSpPr>
            <p:cNvPr id="126" name="Text Box 24"/>
            <p:cNvSpPr txBox="1">
              <a:spLocks noChangeArrowheads="1"/>
            </p:cNvSpPr>
            <p:nvPr/>
          </p:nvSpPr>
          <p:spPr bwMode="auto">
            <a:xfrm>
              <a:off x="22055806" y="27113925"/>
              <a:ext cx="576000" cy="359997"/>
            </a:xfrm>
            <a:prstGeom prst="rect">
              <a:avLst/>
            </a:prstGeom>
            <a:noFill/>
            <a:ln w="12700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Light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" name="Line 25"/>
            <p:cNvSpPr>
              <a:spLocks noChangeShapeType="1"/>
            </p:cNvSpPr>
            <p:nvPr/>
          </p:nvSpPr>
          <p:spPr bwMode="auto">
            <a:xfrm>
              <a:off x="22631806" y="27401925"/>
              <a:ext cx="576000" cy="28800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471631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Tonal scales – Homework 2 </a:t>
            </a:r>
            <a:endParaRPr lang="en-GB" dirty="0"/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3467101" y="2340506"/>
            <a:ext cx="862343" cy="451594"/>
          </a:xfrm>
          <a:prstGeom prst="rect">
            <a:avLst/>
          </a:prstGeom>
          <a:noFill/>
          <a:ln w="12700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Light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Line 25"/>
          <p:cNvSpPr>
            <a:spLocks noChangeShapeType="1"/>
          </p:cNvSpPr>
          <p:nvPr/>
        </p:nvSpPr>
        <p:spPr bwMode="auto">
          <a:xfrm>
            <a:off x="4329444" y="2792100"/>
            <a:ext cx="1364033" cy="55464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4332706" y="2844014"/>
            <a:ext cx="4404893" cy="3503657"/>
            <a:chOff x="110061524" y="115015122"/>
            <a:chExt cx="2266981" cy="1819293"/>
          </a:xfrm>
        </p:grpSpPr>
        <p:sp>
          <p:nvSpPr>
            <p:cNvPr id="6" name="AutoShape 27"/>
            <p:cNvSpPr>
              <a:spLocks noChangeAspect="1" noChangeArrowheads="1"/>
            </p:cNvSpPr>
            <p:nvPr/>
          </p:nvSpPr>
          <p:spPr bwMode="auto">
            <a:xfrm>
              <a:off x="110061525" y="115015125"/>
              <a:ext cx="2266980" cy="1819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Freeform 28"/>
            <p:cNvSpPr>
              <a:spLocks/>
            </p:cNvSpPr>
            <p:nvPr/>
          </p:nvSpPr>
          <p:spPr bwMode="auto">
            <a:xfrm>
              <a:off x="110061524" y="115015122"/>
              <a:ext cx="1197843" cy="684765"/>
            </a:xfrm>
            <a:custGeom>
              <a:avLst/>
              <a:gdLst>
                <a:gd name="T0" fmla="*/ 1197843 w 1197843"/>
                <a:gd name="T1" fmla="*/ 0 h 684765"/>
                <a:gd name="T2" fmla="*/ 0 w 1197843"/>
                <a:gd name="T3" fmla="*/ 684041 h 684765"/>
                <a:gd name="T4" fmla="*/ 0 w 1197843"/>
                <a:gd name="T5" fmla="*/ 684765 h 684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97843" h="684765">
                  <a:moveTo>
                    <a:pt x="1197843" y="0"/>
                  </a:moveTo>
                  <a:lnTo>
                    <a:pt x="0" y="684041"/>
                  </a:lnTo>
                  <a:lnTo>
                    <a:pt x="0" y="684765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Freeform 29"/>
            <p:cNvSpPr>
              <a:spLocks/>
            </p:cNvSpPr>
            <p:nvPr/>
          </p:nvSpPr>
          <p:spPr bwMode="auto">
            <a:xfrm>
              <a:off x="110061524" y="115699163"/>
              <a:ext cx="1" cy="513393"/>
            </a:xfrm>
            <a:custGeom>
              <a:avLst/>
              <a:gdLst>
                <a:gd name="T0" fmla="*/ 0 h 513393"/>
                <a:gd name="T1" fmla="*/ 512670 h 513393"/>
                <a:gd name="T2" fmla="*/ 513393 h 51339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13393">
                  <a:moveTo>
                    <a:pt x="0" y="0"/>
                  </a:moveTo>
                  <a:lnTo>
                    <a:pt x="0" y="512670"/>
                  </a:lnTo>
                  <a:lnTo>
                    <a:pt x="0" y="513393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Freeform 30"/>
            <p:cNvSpPr>
              <a:spLocks/>
            </p:cNvSpPr>
            <p:nvPr/>
          </p:nvSpPr>
          <p:spPr bwMode="auto">
            <a:xfrm>
              <a:off x="110061524" y="116211833"/>
              <a:ext cx="150644" cy="86048"/>
            </a:xfrm>
            <a:custGeom>
              <a:avLst/>
              <a:gdLst>
                <a:gd name="T0" fmla="*/ 0 w 150644"/>
                <a:gd name="T1" fmla="*/ 0 h 86048"/>
                <a:gd name="T2" fmla="*/ 149913 w 150644"/>
                <a:gd name="T3" fmla="*/ 85324 h 86048"/>
                <a:gd name="T4" fmla="*/ 150644 w 150644"/>
                <a:gd name="T5" fmla="*/ 86048 h 86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644" h="86048">
                  <a:moveTo>
                    <a:pt x="0" y="0"/>
                  </a:moveTo>
                  <a:lnTo>
                    <a:pt x="149913" y="85324"/>
                  </a:lnTo>
                  <a:lnTo>
                    <a:pt x="150644" y="86048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31"/>
            <p:cNvSpPr>
              <a:spLocks/>
            </p:cNvSpPr>
            <p:nvPr/>
          </p:nvSpPr>
          <p:spPr bwMode="auto">
            <a:xfrm>
              <a:off x="110211437" y="115783765"/>
              <a:ext cx="1" cy="513392"/>
            </a:xfrm>
            <a:custGeom>
              <a:avLst/>
              <a:gdLst>
                <a:gd name="T0" fmla="*/ 513392 h 513392"/>
                <a:gd name="T1" fmla="*/ 723 h 513392"/>
                <a:gd name="T2" fmla="*/ 0 h 51339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13392">
                  <a:moveTo>
                    <a:pt x="0" y="513392"/>
                  </a:moveTo>
                  <a:lnTo>
                    <a:pt x="0" y="723"/>
                  </a:lnTo>
                  <a:lnTo>
                    <a:pt x="0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32"/>
            <p:cNvSpPr>
              <a:spLocks/>
            </p:cNvSpPr>
            <p:nvPr/>
          </p:nvSpPr>
          <p:spPr bwMode="auto">
            <a:xfrm>
              <a:off x="110061524" y="115698440"/>
              <a:ext cx="149913" cy="86048"/>
            </a:xfrm>
            <a:custGeom>
              <a:avLst/>
              <a:gdLst>
                <a:gd name="T0" fmla="*/ 149913 w 149913"/>
                <a:gd name="T1" fmla="*/ 86048 h 86048"/>
                <a:gd name="T2" fmla="*/ 0 w 149913"/>
                <a:gd name="T3" fmla="*/ 723 h 86048"/>
                <a:gd name="T4" fmla="*/ 0 w 149913"/>
                <a:gd name="T5" fmla="*/ 0 h 86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913" h="86048">
                  <a:moveTo>
                    <a:pt x="149913" y="86048"/>
                  </a:moveTo>
                  <a:lnTo>
                    <a:pt x="0" y="723"/>
                  </a:lnTo>
                  <a:lnTo>
                    <a:pt x="0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33"/>
            <p:cNvSpPr>
              <a:spLocks/>
            </p:cNvSpPr>
            <p:nvPr/>
          </p:nvSpPr>
          <p:spPr bwMode="auto">
            <a:xfrm>
              <a:off x="110502488" y="115787380"/>
              <a:ext cx="299827" cy="172095"/>
            </a:xfrm>
            <a:custGeom>
              <a:avLst/>
              <a:gdLst>
                <a:gd name="T0" fmla="*/ 0 w 299827"/>
                <a:gd name="T1" fmla="*/ 172095 h 172095"/>
                <a:gd name="T2" fmla="*/ 299095 w 299827"/>
                <a:gd name="T3" fmla="*/ 723 h 172095"/>
                <a:gd name="T4" fmla="*/ 299827 w 299827"/>
                <a:gd name="T5" fmla="*/ 0 h 172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9827" h="172095">
                  <a:moveTo>
                    <a:pt x="0" y="172095"/>
                  </a:moveTo>
                  <a:lnTo>
                    <a:pt x="299095" y="723"/>
                  </a:lnTo>
                  <a:lnTo>
                    <a:pt x="299827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34"/>
            <p:cNvSpPr>
              <a:spLocks/>
            </p:cNvSpPr>
            <p:nvPr/>
          </p:nvSpPr>
          <p:spPr bwMode="auto">
            <a:xfrm>
              <a:off x="110801583" y="115788103"/>
              <a:ext cx="150645" cy="86771"/>
            </a:xfrm>
            <a:custGeom>
              <a:avLst/>
              <a:gdLst>
                <a:gd name="T0" fmla="*/ 0 w 150645"/>
                <a:gd name="T1" fmla="*/ 0 h 86771"/>
                <a:gd name="T2" fmla="*/ 149913 w 150645"/>
                <a:gd name="T3" fmla="*/ 86048 h 86771"/>
                <a:gd name="T4" fmla="*/ 150645 w 150645"/>
                <a:gd name="T5" fmla="*/ 86771 h 86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645" h="86771">
                  <a:moveTo>
                    <a:pt x="0" y="0"/>
                  </a:moveTo>
                  <a:lnTo>
                    <a:pt x="149913" y="86048"/>
                  </a:lnTo>
                  <a:lnTo>
                    <a:pt x="150645" y="86771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35"/>
            <p:cNvSpPr>
              <a:spLocks/>
            </p:cNvSpPr>
            <p:nvPr/>
          </p:nvSpPr>
          <p:spPr bwMode="auto">
            <a:xfrm>
              <a:off x="110650939" y="115874151"/>
              <a:ext cx="300557" cy="171372"/>
            </a:xfrm>
            <a:custGeom>
              <a:avLst/>
              <a:gdLst>
                <a:gd name="T0" fmla="*/ 300557 w 300557"/>
                <a:gd name="T1" fmla="*/ 0 h 171372"/>
                <a:gd name="T2" fmla="*/ 731 w 300557"/>
                <a:gd name="T3" fmla="*/ 170649 h 171372"/>
                <a:gd name="T4" fmla="*/ 0 w 300557"/>
                <a:gd name="T5" fmla="*/ 171372 h 171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0557" h="171372">
                  <a:moveTo>
                    <a:pt x="300557" y="0"/>
                  </a:moveTo>
                  <a:lnTo>
                    <a:pt x="731" y="170649"/>
                  </a:lnTo>
                  <a:lnTo>
                    <a:pt x="0" y="171372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36"/>
            <p:cNvSpPr>
              <a:spLocks/>
            </p:cNvSpPr>
            <p:nvPr/>
          </p:nvSpPr>
          <p:spPr bwMode="auto">
            <a:xfrm>
              <a:off x="110651670" y="116044800"/>
              <a:ext cx="150645" cy="86047"/>
            </a:xfrm>
            <a:custGeom>
              <a:avLst/>
              <a:gdLst>
                <a:gd name="T0" fmla="*/ 0 w 150645"/>
                <a:gd name="T1" fmla="*/ 0 h 86047"/>
                <a:gd name="T2" fmla="*/ 149913 w 150645"/>
                <a:gd name="T3" fmla="*/ 85324 h 86047"/>
                <a:gd name="T4" fmla="*/ 150645 w 150645"/>
                <a:gd name="T5" fmla="*/ 86047 h 86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645" h="86047">
                  <a:moveTo>
                    <a:pt x="0" y="0"/>
                  </a:moveTo>
                  <a:lnTo>
                    <a:pt x="149913" y="85324"/>
                  </a:lnTo>
                  <a:lnTo>
                    <a:pt x="150645" y="86047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37"/>
            <p:cNvSpPr>
              <a:spLocks/>
            </p:cNvSpPr>
            <p:nvPr/>
          </p:nvSpPr>
          <p:spPr bwMode="auto">
            <a:xfrm>
              <a:off x="110801583" y="115958752"/>
              <a:ext cx="300558" cy="171372"/>
            </a:xfrm>
            <a:custGeom>
              <a:avLst/>
              <a:gdLst>
                <a:gd name="T0" fmla="*/ 0 w 300558"/>
                <a:gd name="T1" fmla="*/ 171372 h 171372"/>
                <a:gd name="T2" fmla="*/ 299827 w 300558"/>
                <a:gd name="T3" fmla="*/ 723 h 171372"/>
                <a:gd name="T4" fmla="*/ 300558 w 300558"/>
                <a:gd name="T5" fmla="*/ 0 h 171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0558" h="171372">
                  <a:moveTo>
                    <a:pt x="0" y="171372"/>
                  </a:moveTo>
                  <a:lnTo>
                    <a:pt x="299827" y="723"/>
                  </a:lnTo>
                  <a:lnTo>
                    <a:pt x="300558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38"/>
            <p:cNvSpPr>
              <a:spLocks/>
            </p:cNvSpPr>
            <p:nvPr/>
          </p:nvSpPr>
          <p:spPr bwMode="auto">
            <a:xfrm>
              <a:off x="111101410" y="115959475"/>
              <a:ext cx="150644" cy="86048"/>
            </a:xfrm>
            <a:custGeom>
              <a:avLst/>
              <a:gdLst>
                <a:gd name="T0" fmla="*/ 0 w 150644"/>
                <a:gd name="T1" fmla="*/ 0 h 86048"/>
                <a:gd name="T2" fmla="*/ 149913 w 150644"/>
                <a:gd name="T3" fmla="*/ 85325 h 86048"/>
                <a:gd name="T4" fmla="*/ 150644 w 150644"/>
                <a:gd name="T5" fmla="*/ 86048 h 86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644" h="86048">
                  <a:moveTo>
                    <a:pt x="0" y="0"/>
                  </a:moveTo>
                  <a:lnTo>
                    <a:pt x="149913" y="85325"/>
                  </a:lnTo>
                  <a:lnTo>
                    <a:pt x="150644" y="86048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39"/>
            <p:cNvSpPr>
              <a:spLocks/>
            </p:cNvSpPr>
            <p:nvPr/>
          </p:nvSpPr>
          <p:spPr bwMode="auto">
            <a:xfrm>
              <a:off x="110950765" y="116044800"/>
              <a:ext cx="300558" cy="171372"/>
            </a:xfrm>
            <a:custGeom>
              <a:avLst/>
              <a:gdLst>
                <a:gd name="T0" fmla="*/ 300558 w 300558"/>
                <a:gd name="T1" fmla="*/ 0 h 171372"/>
                <a:gd name="T2" fmla="*/ 731 w 300558"/>
                <a:gd name="T3" fmla="*/ 170648 h 171372"/>
                <a:gd name="T4" fmla="*/ 0 w 300558"/>
                <a:gd name="T5" fmla="*/ 171372 h 171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0558" h="171372">
                  <a:moveTo>
                    <a:pt x="300558" y="0"/>
                  </a:moveTo>
                  <a:lnTo>
                    <a:pt x="731" y="170648"/>
                  </a:lnTo>
                  <a:lnTo>
                    <a:pt x="0" y="171372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40"/>
            <p:cNvSpPr>
              <a:spLocks/>
            </p:cNvSpPr>
            <p:nvPr/>
          </p:nvSpPr>
          <p:spPr bwMode="auto">
            <a:xfrm>
              <a:off x="110951496" y="116215448"/>
              <a:ext cx="150645" cy="86771"/>
            </a:xfrm>
            <a:custGeom>
              <a:avLst/>
              <a:gdLst>
                <a:gd name="T0" fmla="*/ 0 w 150645"/>
                <a:gd name="T1" fmla="*/ 0 h 86771"/>
                <a:gd name="T2" fmla="*/ 149914 w 150645"/>
                <a:gd name="T3" fmla="*/ 86048 h 86771"/>
                <a:gd name="T4" fmla="*/ 150645 w 150645"/>
                <a:gd name="T5" fmla="*/ 86771 h 86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645" h="86771">
                  <a:moveTo>
                    <a:pt x="0" y="0"/>
                  </a:moveTo>
                  <a:lnTo>
                    <a:pt x="149914" y="86048"/>
                  </a:lnTo>
                  <a:lnTo>
                    <a:pt x="150645" y="86771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41"/>
            <p:cNvSpPr>
              <a:spLocks/>
            </p:cNvSpPr>
            <p:nvPr/>
          </p:nvSpPr>
          <p:spPr bwMode="auto">
            <a:xfrm>
              <a:off x="111101410" y="115616731"/>
              <a:ext cx="1198574" cy="684765"/>
            </a:xfrm>
            <a:custGeom>
              <a:avLst/>
              <a:gdLst>
                <a:gd name="T0" fmla="*/ 0 w 1198574"/>
                <a:gd name="T1" fmla="*/ 684765 h 684765"/>
                <a:gd name="T2" fmla="*/ 1197843 w 1198574"/>
                <a:gd name="T3" fmla="*/ 724 h 684765"/>
                <a:gd name="T4" fmla="*/ 1198574 w 1198574"/>
                <a:gd name="T5" fmla="*/ 0 h 684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98574" h="684765">
                  <a:moveTo>
                    <a:pt x="0" y="684765"/>
                  </a:moveTo>
                  <a:lnTo>
                    <a:pt x="1197843" y="724"/>
                  </a:lnTo>
                  <a:lnTo>
                    <a:pt x="1198574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42"/>
            <p:cNvSpPr>
              <a:spLocks/>
            </p:cNvSpPr>
            <p:nvPr/>
          </p:nvSpPr>
          <p:spPr bwMode="auto">
            <a:xfrm>
              <a:off x="112299253" y="115617455"/>
              <a:ext cx="1" cy="513392"/>
            </a:xfrm>
            <a:custGeom>
              <a:avLst/>
              <a:gdLst>
                <a:gd name="T0" fmla="*/ 0 h 513392"/>
                <a:gd name="T1" fmla="*/ 512669 h 513392"/>
                <a:gd name="T2" fmla="*/ 513392 h 51339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13392">
                  <a:moveTo>
                    <a:pt x="0" y="0"/>
                  </a:moveTo>
                  <a:lnTo>
                    <a:pt x="0" y="512669"/>
                  </a:lnTo>
                  <a:lnTo>
                    <a:pt x="0" y="513392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43"/>
            <p:cNvSpPr>
              <a:spLocks/>
            </p:cNvSpPr>
            <p:nvPr/>
          </p:nvSpPr>
          <p:spPr bwMode="auto">
            <a:xfrm>
              <a:off x="111100678" y="116130124"/>
              <a:ext cx="1198575" cy="684765"/>
            </a:xfrm>
            <a:custGeom>
              <a:avLst/>
              <a:gdLst>
                <a:gd name="T0" fmla="*/ 1198575 w 1198575"/>
                <a:gd name="T1" fmla="*/ 0 h 684765"/>
                <a:gd name="T2" fmla="*/ 732 w 1198575"/>
                <a:gd name="T3" fmla="*/ 684042 h 684765"/>
                <a:gd name="T4" fmla="*/ 0 w 1198575"/>
                <a:gd name="T5" fmla="*/ 684765 h 684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98575" h="684765">
                  <a:moveTo>
                    <a:pt x="1198575" y="0"/>
                  </a:moveTo>
                  <a:lnTo>
                    <a:pt x="732" y="684042"/>
                  </a:lnTo>
                  <a:lnTo>
                    <a:pt x="0" y="684765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44"/>
            <p:cNvSpPr>
              <a:spLocks/>
            </p:cNvSpPr>
            <p:nvPr/>
          </p:nvSpPr>
          <p:spPr bwMode="auto">
            <a:xfrm>
              <a:off x="111101410" y="116300773"/>
              <a:ext cx="1" cy="513393"/>
            </a:xfrm>
            <a:custGeom>
              <a:avLst/>
              <a:gdLst>
                <a:gd name="T0" fmla="*/ 513393 h 513393"/>
                <a:gd name="T1" fmla="*/ 723 h 513393"/>
                <a:gd name="T2" fmla="*/ 0 h 51339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13393">
                  <a:moveTo>
                    <a:pt x="0" y="513393"/>
                  </a:moveTo>
                  <a:lnTo>
                    <a:pt x="0" y="723"/>
                  </a:lnTo>
                  <a:lnTo>
                    <a:pt x="0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45"/>
            <p:cNvSpPr>
              <a:spLocks/>
            </p:cNvSpPr>
            <p:nvPr/>
          </p:nvSpPr>
          <p:spPr bwMode="auto">
            <a:xfrm>
              <a:off x="110960272" y="116211833"/>
              <a:ext cx="1" cy="513393"/>
            </a:xfrm>
            <a:custGeom>
              <a:avLst/>
              <a:gdLst>
                <a:gd name="T0" fmla="*/ 0 h 513393"/>
                <a:gd name="T1" fmla="*/ 512670 h 513393"/>
                <a:gd name="T2" fmla="*/ 513393 h 51339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13393">
                  <a:moveTo>
                    <a:pt x="0" y="0"/>
                  </a:moveTo>
                  <a:lnTo>
                    <a:pt x="0" y="512670"/>
                  </a:lnTo>
                  <a:lnTo>
                    <a:pt x="0" y="513393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46"/>
            <p:cNvSpPr>
              <a:spLocks/>
            </p:cNvSpPr>
            <p:nvPr/>
          </p:nvSpPr>
          <p:spPr bwMode="auto">
            <a:xfrm>
              <a:off x="110960272" y="116724503"/>
              <a:ext cx="150644" cy="86770"/>
            </a:xfrm>
            <a:custGeom>
              <a:avLst/>
              <a:gdLst>
                <a:gd name="T0" fmla="*/ 0 w 150644"/>
                <a:gd name="T1" fmla="*/ 0 h 86770"/>
                <a:gd name="T2" fmla="*/ 149913 w 150644"/>
                <a:gd name="T3" fmla="*/ 86047 h 86770"/>
                <a:gd name="T4" fmla="*/ 150644 w 150644"/>
                <a:gd name="T5" fmla="*/ 86770 h 86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644" h="86770">
                  <a:moveTo>
                    <a:pt x="0" y="0"/>
                  </a:moveTo>
                  <a:lnTo>
                    <a:pt x="149913" y="86047"/>
                  </a:lnTo>
                  <a:lnTo>
                    <a:pt x="150644" y="8677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47"/>
            <p:cNvSpPr>
              <a:spLocks/>
            </p:cNvSpPr>
            <p:nvPr/>
          </p:nvSpPr>
          <p:spPr bwMode="auto">
            <a:xfrm>
              <a:off x="110660445" y="115185048"/>
              <a:ext cx="599653" cy="342744"/>
            </a:xfrm>
            <a:custGeom>
              <a:avLst/>
              <a:gdLst>
                <a:gd name="T0" fmla="*/ 0 w 599653"/>
                <a:gd name="T1" fmla="*/ 342744 h 342744"/>
                <a:gd name="T2" fmla="*/ 598922 w 599653"/>
                <a:gd name="T3" fmla="*/ 723 h 342744"/>
                <a:gd name="T4" fmla="*/ 599653 w 599653"/>
                <a:gd name="T5" fmla="*/ 0 h 342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9653" h="342744">
                  <a:moveTo>
                    <a:pt x="0" y="342744"/>
                  </a:moveTo>
                  <a:lnTo>
                    <a:pt x="598922" y="723"/>
                  </a:lnTo>
                  <a:lnTo>
                    <a:pt x="599653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48"/>
            <p:cNvSpPr>
              <a:spLocks/>
            </p:cNvSpPr>
            <p:nvPr/>
          </p:nvSpPr>
          <p:spPr bwMode="auto">
            <a:xfrm>
              <a:off x="111259367" y="115185771"/>
              <a:ext cx="749566" cy="428791"/>
            </a:xfrm>
            <a:custGeom>
              <a:avLst/>
              <a:gdLst>
                <a:gd name="T0" fmla="*/ 0 w 749566"/>
                <a:gd name="T1" fmla="*/ 0 h 428791"/>
                <a:gd name="T2" fmla="*/ 748835 w 749566"/>
                <a:gd name="T3" fmla="*/ 428068 h 428791"/>
                <a:gd name="T4" fmla="*/ 749566 w 749566"/>
                <a:gd name="T5" fmla="*/ 428791 h 4287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9566" h="428791">
                  <a:moveTo>
                    <a:pt x="0" y="0"/>
                  </a:moveTo>
                  <a:lnTo>
                    <a:pt x="748835" y="428068"/>
                  </a:lnTo>
                  <a:lnTo>
                    <a:pt x="749566" y="428791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49"/>
            <p:cNvSpPr>
              <a:spLocks/>
            </p:cNvSpPr>
            <p:nvPr/>
          </p:nvSpPr>
          <p:spPr bwMode="auto">
            <a:xfrm>
              <a:off x="111408549" y="115613839"/>
              <a:ext cx="599653" cy="342021"/>
            </a:xfrm>
            <a:custGeom>
              <a:avLst/>
              <a:gdLst>
                <a:gd name="T0" fmla="*/ 599653 w 599653"/>
                <a:gd name="T1" fmla="*/ 0 h 342021"/>
                <a:gd name="T2" fmla="*/ 731 w 599653"/>
                <a:gd name="T3" fmla="*/ 341298 h 342021"/>
                <a:gd name="T4" fmla="*/ 0 w 599653"/>
                <a:gd name="T5" fmla="*/ 342021 h 3420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9653" h="342021">
                  <a:moveTo>
                    <a:pt x="599653" y="0"/>
                  </a:moveTo>
                  <a:lnTo>
                    <a:pt x="731" y="341298"/>
                  </a:lnTo>
                  <a:lnTo>
                    <a:pt x="0" y="342021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50"/>
            <p:cNvSpPr>
              <a:spLocks/>
            </p:cNvSpPr>
            <p:nvPr/>
          </p:nvSpPr>
          <p:spPr bwMode="auto">
            <a:xfrm>
              <a:off x="110659714" y="115527068"/>
              <a:ext cx="749566" cy="428069"/>
            </a:xfrm>
            <a:custGeom>
              <a:avLst/>
              <a:gdLst>
                <a:gd name="T0" fmla="*/ 749566 w 749566"/>
                <a:gd name="T1" fmla="*/ 428069 h 428069"/>
                <a:gd name="T2" fmla="*/ 731 w 749566"/>
                <a:gd name="T3" fmla="*/ 724 h 428069"/>
                <a:gd name="T4" fmla="*/ 0 w 749566"/>
                <a:gd name="T5" fmla="*/ 0 h 428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9566" h="428069">
                  <a:moveTo>
                    <a:pt x="749566" y="428069"/>
                  </a:moveTo>
                  <a:lnTo>
                    <a:pt x="731" y="724"/>
                  </a:lnTo>
                  <a:lnTo>
                    <a:pt x="0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51"/>
            <p:cNvSpPr>
              <a:spLocks/>
            </p:cNvSpPr>
            <p:nvPr/>
          </p:nvSpPr>
          <p:spPr bwMode="auto">
            <a:xfrm>
              <a:off x="110660445" y="116041184"/>
              <a:ext cx="1" cy="513393"/>
            </a:xfrm>
            <a:custGeom>
              <a:avLst/>
              <a:gdLst>
                <a:gd name="T0" fmla="*/ 0 h 513393"/>
                <a:gd name="T1" fmla="*/ 512670 h 513393"/>
                <a:gd name="T2" fmla="*/ 513393 h 51339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13393">
                  <a:moveTo>
                    <a:pt x="0" y="0"/>
                  </a:moveTo>
                  <a:lnTo>
                    <a:pt x="0" y="512670"/>
                  </a:lnTo>
                  <a:lnTo>
                    <a:pt x="0" y="513393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52"/>
            <p:cNvSpPr>
              <a:spLocks/>
            </p:cNvSpPr>
            <p:nvPr/>
          </p:nvSpPr>
          <p:spPr bwMode="auto">
            <a:xfrm>
              <a:off x="110660445" y="116553854"/>
              <a:ext cx="150645" cy="86047"/>
            </a:xfrm>
            <a:custGeom>
              <a:avLst/>
              <a:gdLst>
                <a:gd name="T0" fmla="*/ 0 w 150645"/>
                <a:gd name="T1" fmla="*/ 0 h 86047"/>
                <a:gd name="T2" fmla="*/ 149914 w 150645"/>
                <a:gd name="T3" fmla="*/ 85324 h 86047"/>
                <a:gd name="T4" fmla="*/ 150645 w 150645"/>
                <a:gd name="T5" fmla="*/ 86047 h 86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645" h="86047">
                  <a:moveTo>
                    <a:pt x="0" y="0"/>
                  </a:moveTo>
                  <a:lnTo>
                    <a:pt x="149914" y="85324"/>
                  </a:lnTo>
                  <a:lnTo>
                    <a:pt x="150645" y="86047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53"/>
            <p:cNvSpPr>
              <a:spLocks/>
            </p:cNvSpPr>
            <p:nvPr/>
          </p:nvSpPr>
          <p:spPr bwMode="auto">
            <a:xfrm>
              <a:off x="110810359" y="116125786"/>
              <a:ext cx="1" cy="513392"/>
            </a:xfrm>
            <a:custGeom>
              <a:avLst/>
              <a:gdLst>
                <a:gd name="T0" fmla="*/ 513392 h 513392"/>
                <a:gd name="T1" fmla="*/ 723 h 513392"/>
                <a:gd name="T2" fmla="*/ 0 h 51339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13392">
                  <a:moveTo>
                    <a:pt x="0" y="513392"/>
                  </a:moveTo>
                  <a:lnTo>
                    <a:pt x="0" y="723"/>
                  </a:lnTo>
                  <a:lnTo>
                    <a:pt x="0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Freeform 54"/>
            <p:cNvSpPr>
              <a:spLocks/>
            </p:cNvSpPr>
            <p:nvPr/>
          </p:nvSpPr>
          <p:spPr bwMode="auto">
            <a:xfrm>
              <a:off x="110211437" y="115613116"/>
              <a:ext cx="299827" cy="171372"/>
            </a:xfrm>
            <a:custGeom>
              <a:avLst/>
              <a:gdLst>
                <a:gd name="T0" fmla="*/ 0 w 299827"/>
                <a:gd name="T1" fmla="*/ 171372 h 171372"/>
                <a:gd name="T2" fmla="*/ 299095 w 299827"/>
                <a:gd name="T3" fmla="*/ 723 h 171372"/>
                <a:gd name="T4" fmla="*/ 299827 w 299827"/>
                <a:gd name="T5" fmla="*/ 0 h 171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9827" h="171372">
                  <a:moveTo>
                    <a:pt x="0" y="171372"/>
                  </a:moveTo>
                  <a:lnTo>
                    <a:pt x="299095" y="723"/>
                  </a:lnTo>
                  <a:lnTo>
                    <a:pt x="299827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Freeform 55"/>
            <p:cNvSpPr>
              <a:spLocks/>
            </p:cNvSpPr>
            <p:nvPr/>
          </p:nvSpPr>
          <p:spPr bwMode="auto">
            <a:xfrm>
              <a:off x="110510532" y="115613839"/>
              <a:ext cx="150645" cy="86048"/>
            </a:xfrm>
            <a:custGeom>
              <a:avLst/>
              <a:gdLst>
                <a:gd name="T0" fmla="*/ 0 w 150645"/>
                <a:gd name="T1" fmla="*/ 0 h 86048"/>
                <a:gd name="T2" fmla="*/ 149913 w 150645"/>
                <a:gd name="T3" fmla="*/ 85324 h 86048"/>
                <a:gd name="T4" fmla="*/ 150645 w 150645"/>
                <a:gd name="T5" fmla="*/ 86048 h 86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645" h="86048">
                  <a:moveTo>
                    <a:pt x="0" y="0"/>
                  </a:moveTo>
                  <a:lnTo>
                    <a:pt x="149913" y="85324"/>
                  </a:lnTo>
                  <a:lnTo>
                    <a:pt x="150645" y="86048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Freeform 56"/>
            <p:cNvSpPr>
              <a:spLocks/>
            </p:cNvSpPr>
            <p:nvPr/>
          </p:nvSpPr>
          <p:spPr bwMode="auto">
            <a:xfrm>
              <a:off x="110360619" y="115699163"/>
              <a:ext cx="299826" cy="171372"/>
            </a:xfrm>
            <a:custGeom>
              <a:avLst/>
              <a:gdLst>
                <a:gd name="T0" fmla="*/ 299826 w 299826"/>
                <a:gd name="T1" fmla="*/ 0 h 171372"/>
                <a:gd name="T2" fmla="*/ 731 w 299826"/>
                <a:gd name="T3" fmla="*/ 170649 h 171372"/>
                <a:gd name="T4" fmla="*/ 0 w 299826"/>
                <a:gd name="T5" fmla="*/ 171372 h 171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9826" h="171372">
                  <a:moveTo>
                    <a:pt x="299826" y="0"/>
                  </a:moveTo>
                  <a:lnTo>
                    <a:pt x="731" y="170649"/>
                  </a:lnTo>
                  <a:lnTo>
                    <a:pt x="0" y="171372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Freeform 57"/>
            <p:cNvSpPr>
              <a:spLocks/>
            </p:cNvSpPr>
            <p:nvPr/>
          </p:nvSpPr>
          <p:spPr bwMode="auto">
            <a:xfrm>
              <a:off x="110361350" y="115869812"/>
              <a:ext cx="149914" cy="86048"/>
            </a:xfrm>
            <a:custGeom>
              <a:avLst/>
              <a:gdLst>
                <a:gd name="T0" fmla="*/ 0 w 149914"/>
                <a:gd name="T1" fmla="*/ 0 h 86048"/>
                <a:gd name="T2" fmla="*/ 149182 w 149914"/>
                <a:gd name="T3" fmla="*/ 85325 h 86048"/>
                <a:gd name="T4" fmla="*/ 149914 w 149914"/>
                <a:gd name="T5" fmla="*/ 86048 h 86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914" h="86048">
                  <a:moveTo>
                    <a:pt x="0" y="0"/>
                  </a:moveTo>
                  <a:lnTo>
                    <a:pt x="149182" y="85325"/>
                  </a:lnTo>
                  <a:lnTo>
                    <a:pt x="149914" y="86048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Freeform 58"/>
            <p:cNvSpPr>
              <a:spLocks/>
            </p:cNvSpPr>
            <p:nvPr/>
          </p:nvSpPr>
          <p:spPr bwMode="auto">
            <a:xfrm>
              <a:off x="110510532" y="115955137"/>
              <a:ext cx="1" cy="514115"/>
            </a:xfrm>
            <a:custGeom>
              <a:avLst/>
              <a:gdLst>
                <a:gd name="T0" fmla="*/ 0 h 514115"/>
                <a:gd name="T1" fmla="*/ 513392 h 514115"/>
                <a:gd name="T2" fmla="*/ 514115 h 51411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14115">
                  <a:moveTo>
                    <a:pt x="0" y="0"/>
                  </a:moveTo>
                  <a:lnTo>
                    <a:pt x="0" y="513392"/>
                  </a:lnTo>
                  <a:lnTo>
                    <a:pt x="0" y="514115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Freeform 59"/>
            <p:cNvSpPr>
              <a:spLocks/>
            </p:cNvSpPr>
            <p:nvPr/>
          </p:nvSpPr>
          <p:spPr bwMode="auto">
            <a:xfrm>
              <a:off x="110360619" y="116382482"/>
              <a:ext cx="149913" cy="86047"/>
            </a:xfrm>
            <a:custGeom>
              <a:avLst/>
              <a:gdLst>
                <a:gd name="T0" fmla="*/ 149913 w 149913"/>
                <a:gd name="T1" fmla="*/ 86047 h 86047"/>
                <a:gd name="T2" fmla="*/ 731 w 149913"/>
                <a:gd name="T3" fmla="*/ 723 h 86047"/>
                <a:gd name="T4" fmla="*/ 0 w 149913"/>
                <a:gd name="T5" fmla="*/ 0 h 86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913" h="86047">
                  <a:moveTo>
                    <a:pt x="149913" y="86047"/>
                  </a:moveTo>
                  <a:lnTo>
                    <a:pt x="731" y="723"/>
                  </a:lnTo>
                  <a:lnTo>
                    <a:pt x="0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Freeform 60"/>
            <p:cNvSpPr>
              <a:spLocks/>
            </p:cNvSpPr>
            <p:nvPr/>
          </p:nvSpPr>
          <p:spPr bwMode="auto">
            <a:xfrm>
              <a:off x="110361350" y="115869089"/>
              <a:ext cx="1" cy="514116"/>
            </a:xfrm>
            <a:custGeom>
              <a:avLst/>
              <a:gdLst>
                <a:gd name="T0" fmla="*/ 514116 h 514116"/>
                <a:gd name="T1" fmla="*/ 723 h 514116"/>
                <a:gd name="T2" fmla="*/ 0 h 514116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14116">
                  <a:moveTo>
                    <a:pt x="0" y="514116"/>
                  </a:moveTo>
                  <a:lnTo>
                    <a:pt x="0" y="723"/>
                  </a:lnTo>
                  <a:lnTo>
                    <a:pt x="0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Freeform 61"/>
            <p:cNvSpPr>
              <a:spLocks/>
            </p:cNvSpPr>
            <p:nvPr/>
          </p:nvSpPr>
          <p:spPr bwMode="auto">
            <a:xfrm>
              <a:off x="110510532" y="116382482"/>
              <a:ext cx="150645" cy="86047"/>
            </a:xfrm>
            <a:custGeom>
              <a:avLst/>
              <a:gdLst>
                <a:gd name="T0" fmla="*/ 0 w 150645"/>
                <a:gd name="T1" fmla="*/ 86047 h 86047"/>
                <a:gd name="T2" fmla="*/ 149913 w 150645"/>
                <a:gd name="T3" fmla="*/ 723 h 86047"/>
                <a:gd name="T4" fmla="*/ 150645 w 150645"/>
                <a:gd name="T5" fmla="*/ 0 h 86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645" h="86047">
                  <a:moveTo>
                    <a:pt x="0" y="86047"/>
                  </a:moveTo>
                  <a:lnTo>
                    <a:pt x="149913" y="723"/>
                  </a:lnTo>
                  <a:lnTo>
                    <a:pt x="150645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Freeform 62"/>
            <p:cNvSpPr>
              <a:spLocks/>
            </p:cNvSpPr>
            <p:nvPr/>
          </p:nvSpPr>
          <p:spPr bwMode="auto">
            <a:xfrm>
              <a:off x="110211437" y="116211110"/>
              <a:ext cx="150645" cy="86047"/>
            </a:xfrm>
            <a:custGeom>
              <a:avLst/>
              <a:gdLst>
                <a:gd name="T0" fmla="*/ 0 w 150645"/>
                <a:gd name="T1" fmla="*/ 86047 h 86047"/>
                <a:gd name="T2" fmla="*/ 149913 w 150645"/>
                <a:gd name="T3" fmla="*/ 723 h 86047"/>
                <a:gd name="T4" fmla="*/ 150645 w 150645"/>
                <a:gd name="T5" fmla="*/ 0 h 86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645" h="86047">
                  <a:moveTo>
                    <a:pt x="0" y="86047"/>
                  </a:moveTo>
                  <a:lnTo>
                    <a:pt x="149913" y="723"/>
                  </a:lnTo>
                  <a:lnTo>
                    <a:pt x="150645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Freeform 63"/>
            <p:cNvSpPr>
              <a:spLocks/>
            </p:cNvSpPr>
            <p:nvPr/>
          </p:nvSpPr>
          <p:spPr bwMode="auto">
            <a:xfrm>
              <a:off x="110810359" y="116553131"/>
              <a:ext cx="150644" cy="86047"/>
            </a:xfrm>
            <a:custGeom>
              <a:avLst/>
              <a:gdLst>
                <a:gd name="T0" fmla="*/ 0 w 150644"/>
                <a:gd name="T1" fmla="*/ 86047 h 86047"/>
                <a:gd name="T2" fmla="*/ 149913 w 150644"/>
                <a:gd name="T3" fmla="*/ 723 h 86047"/>
                <a:gd name="T4" fmla="*/ 150644 w 150644"/>
                <a:gd name="T5" fmla="*/ 0 h 86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644" h="86047">
                  <a:moveTo>
                    <a:pt x="0" y="86047"/>
                  </a:moveTo>
                  <a:lnTo>
                    <a:pt x="149913" y="723"/>
                  </a:lnTo>
                  <a:lnTo>
                    <a:pt x="150644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Freeform 64"/>
            <p:cNvSpPr>
              <a:spLocks/>
            </p:cNvSpPr>
            <p:nvPr/>
          </p:nvSpPr>
          <p:spPr bwMode="auto">
            <a:xfrm>
              <a:off x="111258636" y="115015122"/>
              <a:ext cx="749566" cy="427345"/>
            </a:xfrm>
            <a:custGeom>
              <a:avLst/>
              <a:gdLst>
                <a:gd name="T0" fmla="*/ 749566 w 749566"/>
                <a:gd name="T1" fmla="*/ 427345 h 427345"/>
                <a:gd name="T2" fmla="*/ 731 w 749566"/>
                <a:gd name="T3" fmla="*/ 0 h 427345"/>
                <a:gd name="T4" fmla="*/ 0 w 749566"/>
                <a:gd name="T5" fmla="*/ 0 h 427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9566" h="427345">
                  <a:moveTo>
                    <a:pt x="749566" y="427345"/>
                  </a:moveTo>
                  <a:lnTo>
                    <a:pt x="731" y="0"/>
                  </a:lnTo>
                  <a:lnTo>
                    <a:pt x="0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Freeform 65"/>
            <p:cNvSpPr>
              <a:spLocks/>
            </p:cNvSpPr>
            <p:nvPr/>
          </p:nvSpPr>
          <p:spPr bwMode="auto">
            <a:xfrm>
              <a:off x="111258636" y="115698440"/>
              <a:ext cx="300557" cy="171372"/>
            </a:xfrm>
            <a:custGeom>
              <a:avLst/>
              <a:gdLst>
                <a:gd name="T0" fmla="*/ 300557 w 300557"/>
                <a:gd name="T1" fmla="*/ 171372 h 171372"/>
                <a:gd name="T2" fmla="*/ 731 w 300557"/>
                <a:gd name="T3" fmla="*/ 723 h 171372"/>
                <a:gd name="T4" fmla="*/ 0 w 300557"/>
                <a:gd name="T5" fmla="*/ 0 h 171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0557" h="171372">
                  <a:moveTo>
                    <a:pt x="300557" y="171372"/>
                  </a:moveTo>
                  <a:lnTo>
                    <a:pt x="731" y="723"/>
                  </a:lnTo>
                  <a:lnTo>
                    <a:pt x="0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Freeform 66"/>
            <p:cNvSpPr>
              <a:spLocks/>
            </p:cNvSpPr>
            <p:nvPr/>
          </p:nvSpPr>
          <p:spPr bwMode="auto">
            <a:xfrm>
              <a:off x="111109454" y="115699163"/>
              <a:ext cx="149913" cy="86048"/>
            </a:xfrm>
            <a:custGeom>
              <a:avLst/>
              <a:gdLst>
                <a:gd name="T0" fmla="*/ 149913 w 149913"/>
                <a:gd name="T1" fmla="*/ 0 h 86048"/>
                <a:gd name="T2" fmla="*/ 731 w 149913"/>
                <a:gd name="T3" fmla="*/ 85325 h 86048"/>
                <a:gd name="T4" fmla="*/ 0 w 149913"/>
                <a:gd name="T5" fmla="*/ 86048 h 86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913" h="86048">
                  <a:moveTo>
                    <a:pt x="149913" y="0"/>
                  </a:moveTo>
                  <a:lnTo>
                    <a:pt x="731" y="85325"/>
                  </a:lnTo>
                  <a:lnTo>
                    <a:pt x="0" y="86048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Freeform 67"/>
            <p:cNvSpPr>
              <a:spLocks/>
            </p:cNvSpPr>
            <p:nvPr/>
          </p:nvSpPr>
          <p:spPr bwMode="auto">
            <a:xfrm>
              <a:off x="111259367" y="115185771"/>
              <a:ext cx="1" cy="514116"/>
            </a:xfrm>
            <a:custGeom>
              <a:avLst/>
              <a:gdLst>
                <a:gd name="T0" fmla="*/ 0 h 514116"/>
                <a:gd name="T1" fmla="*/ 513392 h 514116"/>
                <a:gd name="T2" fmla="*/ 514116 h 514116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14116">
                  <a:moveTo>
                    <a:pt x="0" y="0"/>
                  </a:moveTo>
                  <a:lnTo>
                    <a:pt x="0" y="513392"/>
                  </a:lnTo>
                  <a:lnTo>
                    <a:pt x="0" y="514116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68"/>
            <p:cNvSpPr>
              <a:spLocks/>
            </p:cNvSpPr>
            <p:nvPr/>
          </p:nvSpPr>
          <p:spPr bwMode="auto">
            <a:xfrm>
              <a:off x="112007470" y="115441744"/>
              <a:ext cx="300558" cy="172095"/>
            </a:xfrm>
            <a:custGeom>
              <a:avLst/>
              <a:gdLst>
                <a:gd name="T0" fmla="*/ 300558 w 300558"/>
                <a:gd name="T1" fmla="*/ 172095 h 172095"/>
                <a:gd name="T2" fmla="*/ 732 w 300558"/>
                <a:gd name="T3" fmla="*/ 723 h 172095"/>
                <a:gd name="T4" fmla="*/ 0 w 300558"/>
                <a:gd name="T5" fmla="*/ 0 h 172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0558" h="172095">
                  <a:moveTo>
                    <a:pt x="300558" y="172095"/>
                  </a:moveTo>
                  <a:lnTo>
                    <a:pt x="732" y="723"/>
                  </a:lnTo>
                  <a:lnTo>
                    <a:pt x="0" y="0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69"/>
            <p:cNvSpPr>
              <a:spLocks/>
            </p:cNvSpPr>
            <p:nvPr/>
          </p:nvSpPr>
          <p:spPr bwMode="auto">
            <a:xfrm>
              <a:off x="112270733" y="115247956"/>
              <a:ext cx="10238" cy="10124"/>
            </a:xfrm>
            <a:custGeom>
              <a:avLst/>
              <a:gdLst>
                <a:gd name="T0" fmla="*/ 0 w 10238"/>
                <a:gd name="T1" fmla="*/ 0 h 10124"/>
                <a:gd name="T2" fmla="*/ 9506 w 10238"/>
                <a:gd name="T3" fmla="*/ 9401 h 10124"/>
                <a:gd name="T4" fmla="*/ 10238 w 10238"/>
                <a:gd name="T5" fmla="*/ 10124 h 10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238" h="10124">
                  <a:moveTo>
                    <a:pt x="0" y="0"/>
                  </a:moveTo>
                  <a:lnTo>
                    <a:pt x="9506" y="9401"/>
                  </a:lnTo>
                  <a:lnTo>
                    <a:pt x="10238" y="10124"/>
                  </a:lnTo>
                </a:path>
              </a:pathLst>
            </a:custGeom>
            <a:noFill/>
            <a:ln w="0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Freeform 70"/>
            <p:cNvSpPr>
              <a:spLocks/>
            </p:cNvSpPr>
            <p:nvPr/>
          </p:nvSpPr>
          <p:spPr bwMode="auto">
            <a:xfrm>
              <a:off x="110510532" y="115613839"/>
              <a:ext cx="1" cy="171372"/>
            </a:xfrm>
            <a:custGeom>
              <a:avLst/>
              <a:gdLst>
                <a:gd name="T0" fmla="*/ 0 h 171372"/>
                <a:gd name="T1" fmla="*/ 170649 h 171372"/>
                <a:gd name="T2" fmla="*/ 171372 h 17137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71372">
                  <a:moveTo>
                    <a:pt x="0" y="0"/>
                  </a:moveTo>
                  <a:lnTo>
                    <a:pt x="0" y="170649"/>
                  </a:lnTo>
                  <a:lnTo>
                    <a:pt x="0" y="171372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Freeform 71"/>
            <p:cNvSpPr>
              <a:spLocks/>
            </p:cNvSpPr>
            <p:nvPr/>
          </p:nvSpPr>
          <p:spPr bwMode="auto">
            <a:xfrm>
              <a:off x="110810359" y="115784488"/>
              <a:ext cx="1" cy="171372"/>
            </a:xfrm>
            <a:custGeom>
              <a:avLst/>
              <a:gdLst>
                <a:gd name="T0" fmla="*/ 0 h 171372"/>
                <a:gd name="T1" fmla="*/ 170649 h 171372"/>
                <a:gd name="T2" fmla="*/ 171372 h 17137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71372">
                  <a:moveTo>
                    <a:pt x="0" y="0"/>
                  </a:moveTo>
                  <a:lnTo>
                    <a:pt x="0" y="170649"/>
                  </a:lnTo>
                  <a:lnTo>
                    <a:pt x="0" y="171372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72"/>
            <p:cNvSpPr>
              <a:spLocks/>
            </p:cNvSpPr>
            <p:nvPr/>
          </p:nvSpPr>
          <p:spPr bwMode="auto">
            <a:xfrm>
              <a:off x="111110185" y="115955137"/>
              <a:ext cx="1" cy="172095"/>
            </a:xfrm>
            <a:custGeom>
              <a:avLst/>
              <a:gdLst>
                <a:gd name="T0" fmla="*/ 0 h 172095"/>
                <a:gd name="T1" fmla="*/ 171372 h 172095"/>
                <a:gd name="T2" fmla="*/ 172095 h 17209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72095">
                  <a:moveTo>
                    <a:pt x="0" y="0"/>
                  </a:moveTo>
                  <a:lnTo>
                    <a:pt x="0" y="171372"/>
                  </a:lnTo>
                  <a:lnTo>
                    <a:pt x="0" y="172095"/>
                  </a:lnTo>
                </a:path>
              </a:pathLst>
            </a:custGeom>
            <a:noFill/>
            <a:ln w="38100" cmpd="sng" algn="ctr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54" name="Rectangle 53"/>
          <p:cNvSpPr/>
          <p:nvPr/>
        </p:nvSpPr>
        <p:spPr>
          <a:xfrm>
            <a:off x="710258" y="1442834"/>
            <a:ext cx="8563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kern="1400" dirty="0" smtClean="0">
                <a:solidFill>
                  <a:srgbClr val="000000"/>
                </a:solidFill>
              </a:rPr>
              <a:t>Using </a:t>
            </a:r>
            <a:r>
              <a:rPr lang="en-GB" sz="2000" kern="1400" dirty="0">
                <a:solidFill>
                  <a:srgbClr val="000000"/>
                </a:solidFill>
              </a:rPr>
              <a:t>the tonal scale </a:t>
            </a:r>
            <a:r>
              <a:rPr lang="en-GB" sz="2000" kern="1400" dirty="0" smtClean="0">
                <a:solidFill>
                  <a:srgbClr val="000000"/>
                </a:solidFill>
              </a:rPr>
              <a:t>technique, render SHAPE 4. Remember </a:t>
            </a:r>
            <a:r>
              <a:rPr lang="en-GB" sz="2000" kern="1400" dirty="0">
                <a:solidFill>
                  <a:srgbClr val="000000"/>
                </a:solidFill>
              </a:rPr>
              <a:t>to check the direction of the light.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022402" y="5888821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SHAPE 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7680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891" y="248653"/>
            <a:ext cx="8596668" cy="762000"/>
          </a:xfrm>
        </p:spPr>
        <p:txBody>
          <a:bodyPr/>
          <a:lstStyle/>
          <a:p>
            <a:r>
              <a:rPr lang="en-GB" dirty="0" smtClean="0"/>
              <a:t>Impact using </a:t>
            </a:r>
            <a:r>
              <a:rPr lang="en-GB" sz="4400" b="1" dirty="0" smtClean="0"/>
              <a:t>Thick</a:t>
            </a:r>
            <a:r>
              <a:rPr lang="en-GB" dirty="0" smtClean="0"/>
              <a:t> and thin lines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08891" y="1199256"/>
            <a:ext cx="859666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kern="1400" dirty="0">
                <a:solidFill>
                  <a:srgbClr val="000000"/>
                </a:solidFill>
              </a:rPr>
              <a:t>Using thick and thin lines makes an object more visually interesting and also makes it look more realistic. Look at both the filing cabinets shown below.</a:t>
            </a:r>
            <a:endParaRPr lang="en-GB" sz="1600" kern="1400" dirty="0">
              <a:solidFill>
                <a:srgbClr val="000000"/>
              </a:solidFill>
            </a:endParaRPr>
          </a:p>
          <a:p>
            <a:r>
              <a:rPr lang="en-GB" sz="1400" kern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GB" sz="14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44515" y="2029244"/>
            <a:ext cx="3762710" cy="2626978"/>
            <a:chOff x="111136535" y="108420811"/>
            <a:chExt cx="2880000" cy="208800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13728535" y="109243803"/>
              <a:ext cx="1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112131336" y="108880171"/>
              <a:ext cx="211935" cy="1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112439604" y="108921931"/>
              <a:ext cx="1" cy="13363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V="1">
              <a:off x="112902005" y="109005451"/>
              <a:ext cx="616534" cy="16704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112439604" y="110258251"/>
              <a:ext cx="462401" cy="25056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112131336" y="109464811"/>
              <a:ext cx="211934" cy="1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112979070" y="109256011"/>
              <a:ext cx="1" cy="489074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112979070" y="109676020"/>
              <a:ext cx="558736" cy="269031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V="1">
              <a:off x="112979070" y="109736251"/>
              <a:ext cx="115601" cy="8834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112979070" y="109555157"/>
              <a:ext cx="558736" cy="264614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 flipH="1">
              <a:off x="113454860" y="109130731"/>
              <a:ext cx="5878" cy="130901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113454860" y="109261632"/>
              <a:ext cx="391213" cy="140539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H="1">
              <a:off x="113055811" y="109313431"/>
              <a:ext cx="199525" cy="86331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113055811" y="109399762"/>
              <a:ext cx="1" cy="189928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113101855" y="109417028"/>
              <a:ext cx="1" cy="189927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113191005" y="109443931"/>
              <a:ext cx="1" cy="207195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H="1">
              <a:off x="113101855" y="109330697"/>
              <a:ext cx="199525" cy="86331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 flipH="1">
              <a:off x="113191005" y="109360411"/>
              <a:ext cx="184176" cy="86331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 flipH="1">
              <a:off x="113316728" y="109261632"/>
              <a:ext cx="138132" cy="69065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V="1">
              <a:off x="113540746" y="109556763"/>
              <a:ext cx="1" cy="4489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V="1">
              <a:off x="113534867" y="109776003"/>
              <a:ext cx="475789" cy="241727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 flipV="1">
              <a:off x="114016534" y="109315036"/>
              <a:ext cx="1" cy="4489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 flipV="1">
              <a:off x="113540746" y="109315036"/>
              <a:ext cx="475788" cy="241727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>
              <a:off x="113248806" y="109318651"/>
              <a:ext cx="443133" cy="16704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>
              <a:off x="113268071" y="109506571"/>
              <a:ext cx="1" cy="189927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>
              <a:off x="113345138" y="109548331"/>
              <a:ext cx="1" cy="189928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>
              <a:off x="113402938" y="109569211"/>
              <a:ext cx="1" cy="189928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>
              <a:off x="113460738" y="109590091"/>
              <a:ext cx="1" cy="207194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auto">
            <a:xfrm flipH="1">
              <a:off x="113268071" y="109402171"/>
              <a:ext cx="199525" cy="86332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Line 32"/>
            <p:cNvSpPr>
              <a:spLocks noChangeShapeType="1"/>
            </p:cNvSpPr>
            <p:nvPr/>
          </p:nvSpPr>
          <p:spPr bwMode="auto">
            <a:xfrm flipH="1">
              <a:off x="113402938" y="109464811"/>
              <a:ext cx="199524" cy="103596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auto">
            <a:xfrm flipH="1">
              <a:off x="113480006" y="109485691"/>
              <a:ext cx="184175" cy="103597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 flipH="1">
              <a:off x="113345138" y="109423051"/>
              <a:ext cx="192668" cy="107211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 flipH="1">
              <a:off x="113537806" y="109339531"/>
              <a:ext cx="138132" cy="69064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 flipH="1">
              <a:off x="113460738" y="109318651"/>
              <a:ext cx="138132" cy="69064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auto">
            <a:xfrm flipH="1">
              <a:off x="113383672" y="109297771"/>
              <a:ext cx="138131" cy="69064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auto">
            <a:xfrm>
              <a:off x="113518539" y="109005451"/>
              <a:ext cx="1" cy="2923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Line 39"/>
            <p:cNvSpPr>
              <a:spLocks noChangeShapeType="1"/>
            </p:cNvSpPr>
            <p:nvPr/>
          </p:nvSpPr>
          <p:spPr bwMode="auto">
            <a:xfrm flipH="1" flipV="1">
              <a:off x="113518540" y="109945051"/>
              <a:ext cx="3263" cy="3967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auto">
            <a:xfrm>
              <a:off x="112979070" y="109840651"/>
              <a:ext cx="1" cy="52200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Line 41"/>
            <p:cNvSpPr>
              <a:spLocks noChangeShapeType="1"/>
            </p:cNvSpPr>
            <p:nvPr/>
          </p:nvSpPr>
          <p:spPr bwMode="auto">
            <a:xfrm flipV="1">
              <a:off x="112979070" y="110258251"/>
              <a:ext cx="462402" cy="10440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44" name="Group 42"/>
            <p:cNvGrpSpPr>
              <a:grpSpLocks/>
            </p:cNvGrpSpPr>
            <p:nvPr/>
          </p:nvGrpSpPr>
          <p:grpSpPr bwMode="auto">
            <a:xfrm>
              <a:off x="111784535" y="108420811"/>
              <a:ext cx="1945285" cy="2088000"/>
              <a:chOff x="18403289" y="23117857"/>
              <a:chExt cx="1945286" cy="2232000"/>
            </a:xfrm>
          </p:grpSpPr>
          <p:sp>
            <p:nvSpPr>
              <p:cNvPr id="55" name="Line 43"/>
              <p:cNvSpPr>
                <a:spLocks noChangeShapeType="1"/>
              </p:cNvSpPr>
              <p:nvPr/>
            </p:nvSpPr>
            <p:spPr bwMode="auto">
              <a:xfrm>
                <a:off x="18403289" y="24635617"/>
                <a:ext cx="655068" cy="1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" name="Line 44"/>
              <p:cNvSpPr>
                <a:spLocks noChangeShapeType="1"/>
              </p:cNvSpPr>
              <p:nvPr/>
            </p:nvSpPr>
            <p:spPr bwMode="auto">
              <a:xfrm>
                <a:off x="19058357" y="23653537"/>
                <a:ext cx="462402" cy="26784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" name="Line 45"/>
              <p:cNvSpPr>
                <a:spLocks noChangeShapeType="1"/>
              </p:cNvSpPr>
              <p:nvPr/>
            </p:nvSpPr>
            <p:spPr bwMode="auto">
              <a:xfrm flipV="1">
                <a:off x="19058357" y="23474977"/>
                <a:ext cx="616535" cy="17856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" name="Line 46"/>
              <p:cNvSpPr>
                <a:spLocks noChangeShapeType="1"/>
              </p:cNvSpPr>
              <p:nvPr/>
            </p:nvSpPr>
            <p:spPr bwMode="auto">
              <a:xfrm>
                <a:off x="19674892" y="23474977"/>
                <a:ext cx="462402" cy="26784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" name="Line 47"/>
              <p:cNvSpPr>
                <a:spLocks noChangeShapeType="1"/>
              </p:cNvSpPr>
              <p:nvPr/>
            </p:nvSpPr>
            <p:spPr bwMode="auto">
              <a:xfrm flipV="1">
                <a:off x="19520759" y="25171297"/>
                <a:ext cx="616535" cy="17856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" name="Line 48"/>
              <p:cNvSpPr>
                <a:spLocks noChangeShapeType="1"/>
              </p:cNvSpPr>
              <p:nvPr/>
            </p:nvSpPr>
            <p:spPr bwMode="auto">
              <a:xfrm>
                <a:off x="19520759" y="23921377"/>
                <a:ext cx="1" cy="142848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grpSp>
            <p:nvGrpSpPr>
              <p:cNvPr id="61" name="Group 49"/>
              <p:cNvGrpSpPr>
                <a:grpSpLocks/>
              </p:cNvGrpSpPr>
              <p:nvPr/>
            </p:nvGrpSpPr>
            <p:grpSpPr bwMode="auto">
              <a:xfrm>
                <a:off x="18480356" y="23251777"/>
                <a:ext cx="770671" cy="624961"/>
                <a:chOff x="17398181" y="23592649"/>
                <a:chExt cx="756002" cy="504001"/>
              </a:xfrm>
            </p:grpSpPr>
            <p:sp>
              <p:nvSpPr>
                <p:cNvPr id="74" name="Line 50"/>
                <p:cNvSpPr>
                  <a:spLocks noChangeShapeType="1"/>
                </p:cNvSpPr>
                <p:nvPr/>
              </p:nvSpPr>
              <p:spPr bwMode="auto">
                <a:xfrm flipH="1">
                  <a:off x="17398183" y="23592649"/>
                  <a:ext cx="756000" cy="1"/>
                </a:xfrm>
                <a:prstGeom prst="line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CCCC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75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18154182" y="23592649"/>
                  <a:ext cx="1" cy="270000"/>
                </a:xfrm>
                <a:prstGeom prst="line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CCCC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76" name="Line 52"/>
                <p:cNvSpPr>
                  <a:spLocks noChangeShapeType="1"/>
                </p:cNvSpPr>
                <p:nvPr/>
              </p:nvSpPr>
              <p:spPr bwMode="auto">
                <a:xfrm>
                  <a:off x="17398181" y="23592649"/>
                  <a:ext cx="1" cy="504000"/>
                </a:xfrm>
                <a:prstGeom prst="line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CCCC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77" name="Line 53"/>
                <p:cNvSpPr>
                  <a:spLocks noChangeShapeType="1"/>
                </p:cNvSpPr>
                <p:nvPr/>
              </p:nvSpPr>
              <p:spPr bwMode="auto">
                <a:xfrm>
                  <a:off x="17398181" y="24096649"/>
                  <a:ext cx="576000" cy="1"/>
                </a:xfrm>
                <a:prstGeom prst="line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CCCC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62" name="Group 54"/>
              <p:cNvGrpSpPr>
                <a:grpSpLocks/>
              </p:cNvGrpSpPr>
              <p:nvPr/>
            </p:nvGrpSpPr>
            <p:grpSpPr bwMode="auto">
              <a:xfrm>
                <a:off x="18480356" y="23921377"/>
                <a:ext cx="578001" cy="624961"/>
                <a:chOff x="17366363" y="24132649"/>
                <a:chExt cx="576000" cy="504001"/>
              </a:xfrm>
            </p:grpSpPr>
            <p:sp>
              <p:nvSpPr>
                <p:cNvPr id="71" name="Line 55"/>
                <p:cNvSpPr>
                  <a:spLocks noChangeShapeType="1"/>
                </p:cNvSpPr>
                <p:nvPr/>
              </p:nvSpPr>
              <p:spPr bwMode="auto">
                <a:xfrm flipH="1">
                  <a:off x="17366363" y="24132649"/>
                  <a:ext cx="576000" cy="1"/>
                </a:xfrm>
                <a:prstGeom prst="line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CCCC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72" name="Line 56"/>
                <p:cNvSpPr>
                  <a:spLocks noChangeShapeType="1"/>
                </p:cNvSpPr>
                <p:nvPr/>
              </p:nvSpPr>
              <p:spPr bwMode="auto">
                <a:xfrm>
                  <a:off x="17366363" y="24132649"/>
                  <a:ext cx="1" cy="504000"/>
                </a:xfrm>
                <a:prstGeom prst="line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CCCC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73" name="Line 57"/>
                <p:cNvSpPr>
                  <a:spLocks noChangeShapeType="1"/>
                </p:cNvSpPr>
                <p:nvPr/>
              </p:nvSpPr>
              <p:spPr bwMode="auto">
                <a:xfrm>
                  <a:off x="17366363" y="24636649"/>
                  <a:ext cx="576000" cy="1"/>
                </a:xfrm>
                <a:prstGeom prst="line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CCCC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</p:grpSp>
          <p:sp>
            <p:nvSpPr>
              <p:cNvPr id="63" name="Line 58"/>
              <p:cNvSpPr>
                <a:spLocks noChangeShapeType="1"/>
              </p:cNvSpPr>
              <p:nvPr/>
            </p:nvSpPr>
            <p:spPr bwMode="auto">
              <a:xfrm>
                <a:off x="19328091" y="23117857"/>
                <a:ext cx="1" cy="44640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" name="Line 59"/>
              <p:cNvSpPr>
                <a:spLocks noChangeShapeType="1"/>
              </p:cNvSpPr>
              <p:nvPr/>
            </p:nvSpPr>
            <p:spPr bwMode="auto">
              <a:xfrm flipH="1">
                <a:off x="18403289" y="23117857"/>
                <a:ext cx="924802" cy="1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" name="Line 60"/>
              <p:cNvSpPr>
                <a:spLocks noChangeShapeType="1"/>
              </p:cNvSpPr>
              <p:nvPr/>
            </p:nvSpPr>
            <p:spPr bwMode="auto">
              <a:xfrm>
                <a:off x="18403289" y="23117857"/>
                <a:ext cx="1" cy="160704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" name="Line 61"/>
              <p:cNvSpPr>
                <a:spLocks noChangeShapeType="1"/>
              </p:cNvSpPr>
              <p:nvPr/>
            </p:nvSpPr>
            <p:spPr bwMode="auto">
              <a:xfrm>
                <a:off x="18403289" y="24724897"/>
                <a:ext cx="655068" cy="1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" name="Line 62"/>
              <p:cNvSpPr>
                <a:spLocks noChangeShapeType="1"/>
              </p:cNvSpPr>
              <p:nvPr/>
            </p:nvSpPr>
            <p:spPr bwMode="auto">
              <a:xfrm flipV="1">
                <a:off x="19597825" y="23876737"/>
                <a:ext cx="481668" cy="13392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" name="Line 63"/>
              <p:cNvSpPr>
                <a:spLocks noChangeShapeType="1"/>
              </p:cNvSpPr>
              <p:nvPr/>
            </p:nvSpPr>
            <p:spPr bwMode="auto">
              <a:xfrm>
                <a:off x="19674566" y="24164322"/>
                <a:ext cx="481994" cy="248095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" name="Line 64"/>
              <p:cNvSpPr>
                <a:spLocks noChangeShapeType="1"/>
              </p:cNvSpPr>
              <p:nvPr/>
            </p:nvSpPr>
            <p:spPr bwMode="auto">
              <a:xfrm flipH="1">
                <a:off x="20195094" y="24122257"/>
                <a:ext cx="153481" cy="92285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" name="Line 65"/>
              <p:cNvSpPr>
                <a:spLocks noChangeShapeType="1"/>
              </p:cNvSpPr>
              <p:nvPr/>
            </p:nvSpPr>
            <p:spPr bwMode="auto">
              <a:xfrm flipV="1">
                <a:off x="20060227" y="24702577"/>
                <a:ext cx="1" cy="37944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45" name="Line 66"/>
            <p:cNvSpPr>
              <a:spLocks noChangeShapeType="1"/>
            </p:cNvSpPr>
            <p:nvPr/>
          </p:nvSpPr>
          <p:spPr bwMode="auto">
            <a:xfrm flipV="1">
              <a:off x="112979070" y="109798891"/>
              <a:ext cx="269736" cy="4176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Text Box 67"/>
            <p:cNvSpPr txBox="1">
              <a:spLocks noChangeArrowheads="1"/>
            </p:cNvSpPr>
            <p:nvPr/>
          </p:nvSpPr>
          <p:spPr bwMode="auto">
            <a:xfrm>
              <a:off x="111136535" y="109969973"/>
              <a:ext cx="1008000" cy="4196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anose="020B0603020202020204" pitchFamily="34" charset="0"/>
                </a:rPr>
                <a:t>Before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47" name="Group 68"/>
            <p:cNvGrpSpPr>
              <a:grpSpLocks/>
            </p:cNvGrpSpPr>
            <p:nvPr/>
          </p:nvGrpSpPr>
          <p:grpSpPr bwMode="auto">
            <a:xfrm>
              <a:off x="113116534" y="110071005"/>
              <a:ext cx="180000" cy="67355"/>
              <a:chOff x="20311289" y="23297857"/>
              <a:chExt cx="180000" cy="72001"/>
            </a:xfrm>
          </p:grpSpPr>
          <p:sp>
            <p:nvSpPr>
              <p:cNvPr id="52" name="Line 69"/>
              <p:cNvSpPr>
                <a:spLocks noChangeShapeType="1"/>
              </p:cNvSpPr>
              <p:nvPr/>
            </p:nvSpPr>
            <p:spPr bwMode="auto">
              <a:xfrm flipV="1">
                <a:off x="20347289" y="23333846"/>
                <a:ext cx="144000" cy="3600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" name="Line 70"/>
              <p:cNvSpPr>
                <a:spLocks noChangeShapeType="1"/>
              </p:cNvSpPr>
              <p:nvPr/>
            </p:nvSpPr>
            <p:spPr bwMode="auto">
              <a:xfrm flipH="1" flipV="1">
                <a:off x="20311289" y="23333857"/>
                <a:ext cx="36000" cy="36001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" name="Line 71"/>
              <p:cNvSpPr>
                <a:spLocks noChangeShapeType="1"/>
              </p:cNvSpPr>
              <p:nvPr/>
            </p:nvSpPr>
            <p:spPr bwMode="auto">
              <a:xfrm flipH="1" flipV="1">
                <a:off x="20455289" y="23297857"/>
                <a:ext cx="36000" cy="35999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48" name="Group 72"/>
            <p:cNvGrpSpPr>
              <a:grpSpLocks/>
            </p:cNvGrpSpPr>
            <p:nvPr/>
          </p:nvGrpSpPr>
          <p:grpSpPr bwMode="auto">
            <a:xfrm rot="-620203">
              <a:off x="113697399" y="109660054"/>
              <a:ext cx="180002" cy="67355"/>
              <a:chOff x="19989724" y="22892287"/>
              <a:chExt cx="180002" cy="72000"/>
            </a:xfrm>
          </p:grpSpPr>
          <p:sp>
            <p:nvSpPr>
              <p:cNvPr id="49" name="Line 73"/>
              <p:cNvSpPr>
                <a:spLocks noChangeShapeType="1"/>
              </p:cNvSpPr>
              <p:nvPr/>
            </p:nvSpPr>
            <p:spPr bwMode="auto">
              <a:xfrm flipV="1">
                <a:off x="20025725" y="22928277"/>
                <a:ext cx="144000" cy="3600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" name="Line 74"/>
              <p:cNvSpPr>
                <a:spLocks noChangeShapeType="1"/>
              </p:cNvSpPr>
              <p:nvPr/>
            </p:nvSpPr>
            <p:spPr bwMode="auto">
              <a:xfrm flipH="1" flipV="1">
                <a:off x="19989724" y="22928286"/>
                <a:ext cx="36000" cy="36001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" name="Line 75"/>
              <p:cNvSpPr>
                <a:spLocks noChangeShapeType="1"/>
              </p:cNvSpPr>
              <p:nvPr/>
            </p:nvSpPr>
            <p:spPr bwMode="auto">
              <a:xfrm flipH="1" flipV="1">
                <a:off x="20133726" y="22892287"/>
                <a:ext cx="36000" cy="35999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  <p:grpSp>
        <p:nvGrpSpPr>
          <p:cNvPr id="78" name="Group 76"/>
          <p:cNvGrpSpPr>
            <a:grpSpLocks/>
          </p:cNvGrpSpPr>
          <p:nvPr/>
        </p:nvGrpSpPr>
        <p:grpSpPr bwMode="auto">
          <a:xfrm>
            <a:off x="5267571" y="3402092"/>
            <a:ext cx="4013990" cy="2955323"/>
            <a:chOff x="108094200" y="111191649"/>
            <a:chExt cx="3420000" cy="2349870"/>
          </a:xfrm>
        </p:grpSpPr>
        <p:pic>
          <p:nvPicPr>
            <p:cNvPr id="5197" name="Picture 77" descr="MCBD06738_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78200" y="111191649"/>
              <a:ext cx="2736000" cy="23498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sp>
          <p:nvSpPr>
            <p:cNvPr id="79" name="Text Box 78"/>
            <p:cNvSpPr txBox="1">
              <a:spLocks noChangeArrowheads="1"/>
            </p:cNvSpPr>
            <p:nvPr/>
          </p:nvSpPr>
          <p:spPr bwMode="auto">
            <a:xfrm>
              <a:off x="108094200" y="113063649"/>
              <a:ext cx="792000" cy="4155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anose="020B0603020202020204" pitchFamily="34" charset="0"/>
                </a:rPr>
                <a:t>After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25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891" y="320842"/>
            <a:ext cx="8596668" cy="605589"/>
          </a:xfrm>
        </p:spPr>
        <p:txBody>
          <a:bodyPr>
            <a:normAutofit/>
          </a:bodyPr>
          <a:lstStyle/>
          <a:p>
            <a:r>
              <a:rPr lang="en-GB" sz="3200" dirty="0" smtClean="0"/>
              <a:t>Impact using </a:t>
            </a:r>
            <a:r>
              <a:rPr lang="en-GB" sz="3200" b="1" dirty="0" smtClean="0"/>
              <a:t>Thick</a:t>
            </a:r>
            <a:r>
              <a:rPr lang="en-GB" sz="3200" dirty="0" smtClean="0"/>
              <a:t> and thin lines – Exercise 1 </a:t>
            </a:r>
            <a:endParaRPr lang="en-GB" sz="3200" dirty="0"/>
          </a:p>
        </p:txBody>
      </p:sp>
      <p:sp>
        <p:nvSpPr>
          <p:cNvPr id="3" name="Rectangle 2"/>
          <p:cNvSpPr/>
          <p:nvPr/>
        </p:nvSpPr>
        <p:spPr>
          <a:xfrm>
            <a:off x="508891" y="1199256"/>
            <a:ext cx="85966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In your jotter, </a:t>
            </a:r>
            <a:r>
              <a:rPr lang="en-GB" sz="2400" b="1" dirty="0" smtClean="0"/>
              <a:t>trace</a:t>
            </a:r>
            <a:r>
              <a:rPr lang="en-GB" b="1" dirty="0" smtClean="0"/>
              <a:t> </a:t>
            </a:r>
            <a:r>
              <a:rPr lang="en-GB" dirty="0"/>
              <a:t>the objects </a:t>
            </a:r>
            <a:r>
              <a:rPr lang="en-GB" dirty="0" smtClean="0"/>
              <a:t>that are on your worksheet and </a:t>
            </a:r>
            <a:r>
              <a:rPr lang="en-GB" dirty="0"/>
              <a:t>by using the methods shown by the teacher, complete the </a:t>
            </a:r>
            <a:r>
              <a:rPr lang="en-GB" sz="2000" b="1" dirty="0"/>
              <a:t>thick</a:t>
            </a:r>
            <a:r>
              <a:rPr lang="en-GB" b="1" dirty="0"/>
              <a:t> </a:t>
            </a:r>
            <a:r>
              <a:rPr lang="en-GB" dirty="0"/>
              <a:t>and thin lines and </a:t>
            </a:r>
            <a:r>
              <a:rPr lang="en-GB" dirty="0" smtClean="0"/>
              <a:t>render them using </a:t>
            </a:r>
            <a:r>
              <a:rPr lang="en-GB" dirty="0"/>
              <a:t>the tonal scale technique.</a:t>
            </a:r>
          </a:p>
          <a:p>
            <a:r>
              <a:rPr lang="en-GB" kern="1400" dirty="0">
                <a:solidFill>
                  <a:srgbClr val="000000"/>
                </a:solidFill>
              </a:rPr>
              <a:t> </a:t>
            </a:r>
            <a:endParaRPr lang="en-GB" kern="140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grpSp>
        <p:nvGrpSpPr>
          <p:cNvPr id="5184" name="Group 2"/>
          <p:cNvGrpSpPr>
            <a:grpSpLocks/>
          </p:cNvGrpSpPr>
          <p:nvPr/>
        </p:nvGrpSpPr>
        <p:grpSpPr bwMode="auto">
          <a:xfrm>
            <a:off x="1207730" y="2690504"/>
            <a:ext cx="3284737" cy="2647158"/>
            <a:chOff x="107856150" y="106907775"/>
            <a:chExt cx="2952001" cy="2304000"/>
          </a:xfrm>
        </p:grpSpPr>
        <p:sp>
          <p:nvSpPr>
            <p:cNvPr id="5185" name="Freeform 3"/>
            <p:cNvSpPr>
              <a:spLocks/>
            </p:cNvSpPr>
            <p:nvPr/>
          </p:nvSpPr>
          <p:spPr bwMode="auto">
            <a:xfrm>
              <a:off x="108295059" y="107812953"/>
              <a:ext cx="78738" cy="76321"/>
            </a:xfrm>
            <a:custGeom>
              <a:avLst/>
              <a:gdLst>
                <a:gd name="T0" fmla="*/ 37723 w 73937"/>
                <a:gd name="T1" fmla="*/ 73936 h 73936"/>
                <a:gd name="T2" fmla="*/ 43759 w 73937"/>
                <a:gd name="T3" fmla="*/ 72427 h 73936"/>
                <a:gd name="T4" fmla="*/ 51303 w 73937"/>
                <a:gd name="T5" fmla="*/ 70918 h 73936"/>
                <a:gd name="T6" fmla="*/ 57339 w 73937"/>
                <a:gd name="T7" fmla="*/ 66392 h 73936"/>
                <a:gd name="T8" fmla="*/ 63375 w 73937"/>
                <a:gd name="T9" fmla="*/ 61865 h 73936"/>
                <a:gd name="T10" fmla="*/ 66393 w 73937"/>
                <a:gd name="T11" fmla="*/ 57338 h 73936"/>
                <a:gd name="T12" fmla="*/ 70919 w 73937"/>
                <a:gd name="T13" fmla="*/ 51303 h 73936"/>
                <a:gd name="T14" fmla="*/ 72428 w 73937"/>
                <a:gd name="T15" fmla="*/ 43758 h 73936"/>
                <a:gd name="T16" fmla="*/ 73937 w 73937"/>
                <a:gd name="T17" fmla="*/ 36213 h 73936"/>
                <a:gd name="T18" fmla="*/ 72428 w 73937"/>
                <a:gd name="T19" fmla="*/ 27160 h 73936"/>
                <a:gd name="T20" fmla="*/ 70919 w 73937"/>
                <a:gd name="T21" fmla="*/ 22633 h 73936"/>
                <a:gd name="T22" fmla="*/ 66393 w 73937"/>
                <a:gd name="T23" fmla="*/ 15089 h 73936"/>
                <a:gd name="T24" fmla="*/ 63375 w 73937"/>
                <a:gd name="T25" fmla="*/ 10562 h 73936"/>
                <a:gd name="T26" fmla="*/ 57339 w 73937"/>
                <a:gd name="T27" fmla="*/ 4526 h 73936"/>
                <a:gd name="T28" fmla="*/ 51303 w 73937"/>
                <a:gd name="T29" fmla="*/ 1509 h 73936"/>
                <a:gd name="T30" fmla="*/ 43759 w 73937"/>
                <a:gd name="T31" fmla="*/ 0 h 73936"/>
                <a:gd name="T32" fmla="*/ 37723 w 73937"/>
                <a:gd name="T33" fmla="*/ 0 h 73936"/>
                <a:gd name="T34" fmla="*/ 28670 w 73937"/>
                <a:gd name="T35" fmla="*/ 0 h 73936"/>
                <a:gd name="T36" fmla="*/ 22634 w 73937"/>
                <a:gd name="T37" fmla="*/ 1509 h 73936"/>
                <a:gd name="T38" fmla="*/ 15090 w 73937"/>
                <a:gd name="T39" fmla="*/ 4526 h 73936"/>
                <a:gd name="T40" fmla="*/ 10563 w 73937"/>
                <a:gd name="T41" fmla="*/ 10562 h 73936"/>
                <a:gd name="T42" fmla="*/ 4527 w 73937"/>
                <a:gd name="T43" fmla="*/ 15089 h 73936"/>
                <a:gd name="T44" fmla="*/ 1509 w 73937"/>
                <a:gd name="T45" fmla="*/ 22633 h 73936"/>
                <a:gd name="T46" fmla="*/ 0 w 73937"/>
                <a:gd name="T47" fmla="*/ 27160 h 73936"/>
                <a:gd name="T48" fmla="*/ 0 w 73937"/>
                <a:gd name="T49" fmla="*/ 36213 h 73936"/>
                <a:gd name="T50" fmla="*/ 0 w 73937"/>
                <a:gd name="T51" fmla="*/ 43758 h 73936"/>
                <a:gd name="T52" fmla="*/ 1509 w 73937"/>
                <a:gd name="T53" fmla="*/ 51303 h 73936"/>
                <a:gd name="T54" fmla="*/ 4527 w 73937"/>
                <a:gd name="T55" fmla="*/ 57338 h 73936"/>
                <a:gd name="T56" fmla="*/ 10563 w 73937"/>
                <a:gd name="T57" fmla="*/ 61865 h 73936"/>
                <a:gd name="T58" fmla="*/ 15090 w 73937"/>
                <a:gd name="T59" fmla="*/ 66392 h 73936"/>
                <a:gd name="T60" fmla="*/ 22634 w 73937"/>
                <a:gd name="T61" fmla="*/ 70918 h 73936"/>
                <a:gd name="T62" fmla="*/ 28670 w 73937"/>
                <a:gd name="T63" fmla="*/ 72427 h 73936"/>
                <a:gd name="T64" fmla="*/ 37723 w 73937"/>
                <a:gd name="T65" fmla="*/ 73936 h 73936"/>
                <a:gd name="T66" fmla="*/ 37723 w 73937"/>
                <a:gd name="T67" fmla="*/ 73936 h 73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3937" h="73936">
                  <a:moveTo>
                    <a:pt x="37723" y="73936"/>
                  </a:moveTo>
                  <a:lnTo>
                    <a:pt x="43759" y="72427"/>
                  </a:lnTo>
                  <a:lnTo>
                    <a:pt x="51303" y="70918"/>
                  </a:lnTo>
                  <a:lnTo>
                    <a:pt x="57339" y="66392"/>
                  </a:lnTo>
                  <a:lnTo>
                    <a:pt x="63375" y="61865"/>
                  </a:lnTo>
                  <a:lnTo>
                    <a:pt x="66393" y="57338"/>
                  </a:lnTo>
                  <a:lnTo>
                    <a:pt x="70919" y="51303"/>
                  </a:lnTo>
                  <a:lnTo>
                    <a:pt x="72428" y="43758"/>
                  </a:lnTo>
                  <a:lnTo>
                    <a:pt x="73937" y="36213"/>
                  </a:lnTo>
                  <a:lnTo>
                    <a:pt x="72428" y="27160"/>
                  </a:lnTo>
                  <a:lnTo>
                    <a:pt x="70919" y="22633"/>
                  </a:lnTo>
                  <a:lnTo>
                    <a:pt x="66393" y="15089"/>
                  </a:lnTo>
                  <a:lnTo>
                    <a:pt x="63375" y="10562"/>
                  </a:lnTo>
                  <a:lnTo>
                    <a:pt x="57339" y="4526"/>
                  </a:lnTo>
                  <a:lnTo>
                    <a:pt x="51303" y="1509"/>
                  </a:lnTo>
                  <a:lnTo>
                    <a:pt x="43759" y="0"/>
                  </a:lnTo>
                  <a:lnTo>
                    <a:pt x="37723" y="0"/>
                  </a:lnTo>
                  <a:lnTo>
                    <a:pt x="28670" y="0"/>
                  </a:lnTo>
                  <a:lnTo>
                    <a:pt x="22634" y="1509"/>
                  </a:lnTo>
                  <a:lnTo>
                    <a:pt x="15090" y="4526"/>
                  </a:lnTo>
                  <a:lnTo>
                    <a:pt x="10563" y="10562"/>
                  </a:lnTo>
                  <a:lnTo>
                    <a:pt x="4527" y="15089"/>
                  </a:lnTo>
                  <a:lnTo>
                    <a:pt x="1509" y="22633"/>
                  </a:lnTo>
                  <a:lnTo>
                    <a:pt x="0" y="27160"/>
                  </a:lnTo>
                  <a:lnTo>
                    <a:pt x="0" y="36213"/>
                  </a:lnTo>
                  <a:lnTo>
                    <a:pt x="0" y="43758"/>
                  </a:lnTo>
                  <a:lnTo>
                    <a:pt x="1509" y="51303"/>
                  </a:lnTo>
                  <a:lnTo>
                    <a:pt x="4527" y="57338"/>
                  </a:lnTo>
                  <a:lnTo>
                    <a:pt x="10563" y="61865"/>
                  </a:lnTo>
                  <a:lnTo>
                    <a:pt x="15090" y="66392"/>
                  </a:lnTo>
                  <a:lnTo>
                    <a:pt x="22634" y="70918"/>
                  </a:lnTo>
                  <a:lnTo>
                    <a:pt x="28670" y="72427"/>
                  </a:lnTo>
                  <a:lnTo>
                    <a:pt x="37723" y="73936"/>
                  </a:lnTo>
                  <a:lnTo>
                    <a:pt x="37723" y="73936"/>
                  </a:lnTo>
                  <a:close/>
                </a:path>
              </a:pathLst>
            </a:custGeom>
            <a:solidFill>
              <a:srgbClr val="000000"/>
            </a:solidFill>
            <a:ln w="38100" cmpd="sng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86" name="Freeform 4"/>
            <p:cNvSpPr>
              <a:spLocks/>
            </p:cNvSpPr>
            <p:nvPr/>
          </p:nvSpPr>
          <p:spPr bwMode="auto">
            <a:xfrm>
              <a:off x="108295059" y="108080857"/>
              <a:ext cx="78738" cy="76322"/>
            </a:xfrm>
            <a:custGeom>
              <a:avLst/>
              <a:gdLst>
                <a:gd name="T0" fmla="*/ 36214 w 73937"/>
                <a:gd name="T1" fmla="*/ 73937 h 73937"/>
                <a:gd name="T2" fmla="*/ 42250 w 73937"/>
                <a:gd name="T3" fmla="*/ 72428 h 73937"/>
                <a:gd name="T4" fmla="*/ 49795 w 73937"/>
                <a:gd name="T5" fmla="*/ 70919 h 73937"/>
                <a:gd name="T6" fmla="*/ 55830 w 73937"/>
                <a:gd name="T7" fmla="*/ 66392 h 73937"/>
                <a:gd name="T8" fmla="*/ 61866 w 73937"/>
                <a:gd name="T9" fmla="*/ 63374 h 73937"/>
                <a:gd name="T10" fmla="*/ 66393 w 73937"/>
                <a:gd name="T11" fmla="*/ 57339 h 73937"/>
                <a:gd name="T12" fmla="*/ 69410 w 73937"/>
                <a:gd name="T13" fmla="*/ 51303 h 73937"/>
                <a:gd name="T14" fmla="*/ 70919 w 73937"/>
                <a:gd name="T15" fmla="*/ 45268 h 73937"/>
                <a:gd name="T16" fmla="*/ 73937 w 73937"/>
                <a:gd name="T17" fmla="*/ 37723 h 73937"/>
                <a:gd name="T18" fmla="*/ 70919 w 73937"/>
                <a:gd name="T19" fmla="*/ 28669 h 73937"/>
                <a:gd name="T20" fmla="*/ 69410 w 73937"/>
                <a:gd name="T21" fmla="*/ 22634 h 73937"/>
                <a:gd name="T22" fmla="*/ 66393 w 73937"/>
                <a:gd name="T23" fmla="*/ 16598 h 73937"/>
                <a:gd name="T24" fmla="*/ 61866 w 73937"/>
                <a:gd name="T25" fmla="*/ 10563 h 73937"/>
                <a:gd name="T26" fmla="*/ 55830 w 73937"/>
                <a:gd name="T27" fmla="*/ 4527 h 73937"/>
                <a:gd name="T28" fmla="*/ 49795 w 73937"/>
                <a:gd name="T29" fmla="*/ 3018 h 73937"/>
                <a:gd name="T30" fmla="*/ 42250 w 73937"/>
                <a:gd name="T31" fmla="*/ 0 h 73937"/>
                <a:gd name="T32" fmla="*/ 36214 w 73937"/>
                <a:gd name="T33" fmla="*/ 0 h 73937"/>
                <a:gd name="T34" fmla="*/ 27161 w 73937"/>
                <a:gd name="T35" fmla="*/ 0 h 73937"/>
                <a:gd name="T36" fmla="*/ 21125 w 73937"/>
                <a:gd name="T37" fmla="*/ 3018 h 73937"/>
                <a:gd name="T38" fmla="*/ 15090 w 73937"/>
                <a:gd name="T39" fmla="*/ 4527 h 73937"/>
                <a:gd name="T40" fmla="*/ 10563 w 73937"/>
                <a:gd name="T41" fmla="*/ 10563 h 73937"/>
                <a:gd name="T42" fmla="*/ 4527 w 73937"/>
                <a:gd name="T43" fmla="*/ 16598 h 73937"/>
                <a:gd name="T44" fmla="*/ 1509 w 73937"/>
                <a:gd name="T45" fmla="*/ 22634 h 73937"/>
                <a:gd name="T46" fmla="*/ 0 w 73937"/>
                <a:gd name="T47" fmla="*/ 28669 h 73937"/>
                <a:gd name="T48" fmla="*/ 0 w 73937"/>
                <a:gd name="T49" fmla="*/ 37723 h 73937"/>
                <a:gd name="T50" fmla="*/ 0 w 73937"/>
                <a:gd name="T51" fmla="*/ 45268 h 73937"/>
                <a:gd name="T52" fmla="*/ 1509 w 73937"/>
                <a:gd name="T53" fmla="*/ 51303 h 73937"/>
                <a:gd name="T54" fmla="*/ 4527 w 73937"/>
                <a:gd name="T55" fmla="*/ 57339 h 73937"/>
                <a:gd name="T56" fmla="*/ 10563 w 73937"/>
                <a:gd name="T57" fmla="*/ 63374 h 73937"/>
                <a:gd name="T58" fmla="*/ 15090 w 73937"/>
                <a:gd name="T59" fmla="*/ 66392 h 73937"/>
                <a:gd name="T60" fmla="*/ 21125 w 73937"/>
                <a:gd name="T61" fmla="*/ 70919 h 73937"/>
                <a:gd name="T62" fmla="*/ 27161 w 73937"/>
                <a:gd name="T63" fmla="*/ 72428 h 73937"/>
                <a:gd name="T64" fmla="*/ 36214 w 73937"/>
                <a:gd name="T65" fmla="*/ 73937 h 73937"/>
                <a:gd name="T66" fmla="*/ 36214 w 73937"/>
                <a:gd name="T67" fmla="*/ 73937 h 73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3937" h="73937">
                  <a:moveTo>
                    <a:pt x="36214" y="73937"/>
                  </a:moveTo>
                  <a:lnTo>
                    <a:pt x="42250" y="72428"/>
                  </a:lnTo>
                  <a:lnTo>
                    <a:pt x="49795" y="70919"/>
                  </a:lnTo>
                  <a:lnTo>
                    <a:pt x="55830" y="66392"/>
                  </a:lnTo>
                  <a:lnTo>
                    <a:pt x="61866" y="63374"/>
                  </a:lnTo>
                  <a:lnTo>
                    <a:pt x="66393" y="57339"/>
                  </a:lnTo>
                  <a:lnTo>
                    <a:pt x="69410" y="51303"/>
                  </a:lnTo>
                  <a:lnTo>
                    <a:pt x="70919" y="45268"/>
                  </a:lnTo>
                  <a:lnTo>
                    <a:pt x="73937" y="37723"/>
                  </a:lnTo>
                  <a:lnTo>
                    <a:pt x="70919" y="28669"/>
                  </a:lnTo>
                  <a:lnTo>
                    <a:pt x="69410" y="22634"/>
                  </a:lnTo>
                  <a:lnTo>
                    <a:pt x="66393" y="16598"/>
                  </a:lnTo>
                  <a:lnTo>
                    <a:pt x="61866" y="10563"/>
                  </a:lnTo>
                  <a:lnTo>
                    <a:pt x="55830" y="4527"/>
                  </a:lnTo>
                  <a:lnTo>
                    <a:pt x="49795" y="3018"/>
                  </a:lnTo>
                  <a:lnTo>
                    <a:pt x="42250" y="0"/>
                  </a:lnTo>
                  <a:lnTo>
                    <a:pt x="36214" y="0"/>
                  </a:lnTo>
                  <a:lnTo>
                    <a:pt x="27161" y="0"/>
                  </a:lnTo>
                  <a:lnTo>
                    <a:pt x="21125" y="3018"/>
                  </a:lnTo>
                  <a:lnTo>
                    <a:pt x="15090" y="4527"/>
                  </a:lnTo>
                  <a:lnTo>
                    <a:pt x="10563" y="10563"/>
                  </a:lnTo>
                  <a:lnTo>
                    <a:pt x="4527" y="16598"/>
                  </a:lnTo>
                  <a:lnTo>
                    <a:pt x="1509" y="22634"/>
                  </a:lnTo>
                  <a:lnTo>
                    <a:pt x="0" y="28669"/>
                  </a:lnTo>
                  <a:lnTo>
                    <a:pt x="0" y="37723"/>
                  </a:lnTo>
                  <a:lnTo>
                    <a:pt x="0" y="45268"/>
                  </a:lnTo>
                  <a:lnTo>
                    <a:pt x="1509" y="51303"/>
                  </a:lnTo>
                  <a:lnTo>
                    <a:pt x="4527" y="57339"/>
                  </a:lnTo>
                  <a:lnTo>
                    <a:pt x="10563" y="63374"/>
                  </a:lnTo>
                  <a:lnTo>
                    <a:pt x="15090" y="66392"/>
                  </a:lnTo>
                  <a:lnTo>
                    <a:pt x="21125" y="70919"/>
                  </a:lnTo>
                  <a:lnTo>
                    <a:pt x="27161" y="72428"/>
                  </a:lnTo>
                  <a:lnTo>
                    <a:pt x="36214" y="73937"/>
                  </a:lnTo>
                  <a:lnTo>
                    <a:pt x="36214" y="73937"/>
                  </a:lnTo>
                  <a:close/>
                </a:path>
              </a:pathLst>
            </a:custGeom>
            <a:solidFill>
              <a:srgbClr val="000000"/>
            </a:solidFill>
            <a:ln w="38100" cmpd="sng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87" name="Freeform 5"/>
            <p:cNvSpPr>
              <a:spLocks/>
            </p:cNvSpPr>
            <p:nvPr/>
          </p:nvSpPr>
          <p:spPr bwMode="auto">
            <a:xfrm>
              <a:off x="108291846" y="108350320"/>
              <a:ext cx="78737" cy="76321"/>
            </a:xfrm>
            <a:custGeom>
              <a:avLst/>
              <a:gdLst>
                <a:gd name="T0" fmla="*/ 37722 w 73936"/>
                <a:gd name="T1" fmla="*/ 73936 h 73936"/>
                <a:gd name="T2" fmla="*/ 45267 w 73936"/>
                <a:gd name="T3" fmla="*/ 72427 h 73936"/>
                <a:gd name="T4" fmla="*/ 51303 w 73936"/>
                <a:gd name="T5" fmla="*/ 69410 h 73936"/>
                <a:gd name="T6" fmla="*/ 57338 w 73936"/>
                <a:gd name="T7" fmla="*/ 66392 h 73936"/>
                <a:gd name="T8" fmla="*/ 63374 w 73936"/>
                <a:gd name="T9" fmla="*/ 61865 h 73936"/>
                <a:gd name="T10" fmla="*/ 66392 w 73936"/>
                <a:gd name="T11" fmla="*/ 55829 h 73936"/>
                <a:gd name="T12" fmla="*/ 70918 w 73936"/>
                <a:gd name="T13" fmla="*/ 49794 h 73936"/>
                <a:gd name="T14" fmla="*/ 72427 w 73936"/>
                <a:gd name="T15" fmla="*/ 43758 h 73936"/>
                <a:gd name="T16" fmla="*/ 73936 w 73936"/>
                <a:gd name="T17" fmla="*/ 37722 h 73936"/>
                <a:gd name="T18" fmla="*/ 72427 w 73936"/>
                <a:gd name="T19" fmla="*/ 28669 h 73936"/>
                <a:gd name="T20" fmla="*/ 70918 w 73936"/>
                <a:gd name="T21" fmla="*/ 21124 h 73936"/>
                <a:gd name="T22" fmla="*/ 66392 w 73936"/>
                <a:gd name="T23" fmla="*/ 15089 h 73936"/>
                <a:gd name="T24" fmla="*/ 63374 w 73936"/>
                <a:gd name="T25" fmla="*/ 10562 h 73936"/>
                <a:gd name="T26" fmla="*/ 57338 w 73936"/>
                <a:gd name="T27" fmla="*/ 4526 h 73936"/>
                <a:gd name="T28" fmla="*/ 51303 w 73936"/>
                <a:gd name="T29" fmla="*/ 1509 h 73936"/>
                <a:gd name="T30" fmla="*/ 45267 w 73936"/>
                <a:gd name="T31" fmla="*/ 0 h 73936"/>
                <a:gd name="T32" fmla="*/ 37722 w 73936"/>
                <a:gd name="T33" fmla="*/ 0 h 73936"/>
                <a:gd name="T34" fmla="*/ 28669 w 73936"/>
                <a:gd name="T35" fmla="*/ 0 h 73936"/>
                <a:gd name="T36" fmla="*/ 22633 w 73936"/>
                <a:gd name="T37" fmla="*/ 1509 h 73936"/>
                <a:gd name="T38" fmla="*/ 15089 w 73936"/>
                <a:gd name="T39" fmla="*/ 4526 h 73936"/>
                <a:gd name="T40" fmla="*/ 10562 w 73936"/>
                <a:gd name="T41" fmla="*/ 10562 h 73936"/>
                <a:gd name="T42" fmla="*/ 4526 w 73936"/>
                <a:gd name="T43" fmla="*/ 15089 h 73936"/>
                <a:gd name="T44" fmla="*/ 3017 w 73936"/>
                <a:gd name="T45" fmla="*/ 21124 h 73936"/>
                <a:gd name="T46" fmla="*/ 0 w 73936"/>
                <a:gd name="T47" fmla="*/ 28669 h 73936"/>
                <a:gd name="T48" fmla="*/ 0 w 73936"/>
                <a:gd name="T49" fmla="*/ 37722 h 73936"/>
                <a:gd name="T50" fmla="*/ 0 w 73936"/>
                <a:gd name="T51" fmla="*/ 43758 h 73936"/>
                <a:gd name="T52" fmla="*/ 3017 w 73936"/>
                <a:gd name="T53" fmla="*/ 49794 h 73936"/>
                <a:gd name="T54" fmla="*/ 4526 w 73936"/>
                <a:gd name="T55" fmla="*/ 55829 h 73936"/>
                <a:gd name="T56" fmla="*/ 10562 w 73936"/>
                <a:gd name="T57" fmla="*/ 61865 h 73936"/>
                <a:gd name="T58" fmla="*/ 15089 w 73936"/>
                <a:gd name="T59" fmla="*/ 66392 h 73936"/>
                <a:gd name="T60" fmla="*/ 22633 w 73936"/>
                <a:gd name="T61" fmla="*/ 69410 h 73936"/>
                <a:gd name="T62" fmla="*/ 28669 w 73936"/>
                <a:gd name="T63" fmla="*/ 72427 h 73936"/>
                <a:gd name="T64" fmla="*/ 37722 w 73936"/>
                <a:gd name="T65" fmla="*/ 73936 h 73936"/>
                <a:gd name="T66" fmla="*/ 37722 w 73936"/>
                <a:gd name="T67" fmla="*/ 73936 h 73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3936" h="73936">
                  <a:moveTo>
                    <a:pt x="37722" y="73936"/>
                  </a:moveTo>
                  <a:lnTo>
                    <a:pt x="45267" y="72427"/>
                  </a:lnTo>
                  <a:lnTo>
                    <a:pt x="51303" y="69410"/>
                  </a:lnTo>
                  <a:lnTo>
                    <a:pt x="57338" y="66392"/>
                  </a:lnTo>
                  <a:lnTo>
                    <a:pt x="63374" y="61865"/>
                  </a:lnTo>
                  <a:lnTo>
                    <a:pt x="66392" y="55829"/>
                  </a:lnTo>
                  <a:lnTo>
                    <a:pt x="70918" y="49794"/>
                  </a:lnTo>
                  <a:lnTo>
                    <a:pt x="72427" y="43758"/>
                  </a:lnTo>
                  <a:lnTo>
                    <a:pt x="73936" y="37722"/>
                  </a:lnTo>
                  <a:lnTo>
                    <a:pt x="72427" y="28669"/>
                  </a:lnTo>
                  <a:lnTo>
                    <a:pt x="70918" y="21124"/>
                  </a:lnTo>
                  <a:lnTo>
                    <a:pt x="66392" y="15089"/>
                  </a:lnTo>
                  <a:lnTo>
                    <a:pt x="63374" y="10562"/>
                  </a:lnTo>
                  <a:lnTo>
                    <a:pt x="57338" y="4526"/>
                  </a:lnTo>
                  <a:lnTo>
                    <a:pt x="51303" y="1509"/>
                  </a:lnTo>
                  <a:lnTo>
                    <a:pt x="45267" y="0"/>
                  </a:lnTo>
                  <a:lnTo>
                    <a:pt x="37722" y="0"/>
                  </a:lnTo>
                  <a:lnTo>
                    <a:pt x="28669" y="0"/>
                  </a:lnTo>
                  <a:lnTo>
                    <a:pt x="22633" y="1509"/>
                  </a:lnTo>
                  <a:lnTo>
                    <a:pt x="15089" y="4526"/>
                  </a:lnTo>
                  <a:lnTo>
                    <a:pt x="10562" y="10562"/>
                  </a:lnTo>
                  <a:lnTo>
                    <a:pt x="4526" y="15089"/>
                  </a:lnTo>
                  <a:lnTo>
                    <a:pt x="3017" y="21124"/>
                  </a:lnTo>
                  <a:lnTo>
                    <a:pt x="0" y="28669"/>
                  </a:lnTo>
                  <a:lnTo>
                    <a:pt x="0" y="37722"/>
                  </a:lnTo>
                  <a:lnTo>
                    <a:pt x="0" y="43758"/>
                  </a:lnTo>
                  <a:lnTo>
                    <a:pt x="3017" y="49794"/>
                  </a:lnTo>
                  <a:lnTo>
                    <a:pt x="4526" y="55829"/>
                  </a:lnTo>
                  <a:lnTo>
                    <a:pt x="10562" y="61865"/>
                  </a:lnTo>
                  <a:lnTo>
                    <a:pt x="15089" y="66392"/>
                  </a:lnTo>
                  <a:lnTo>
                    <a:pt x="22633" y="69410"/>
                  </a:lnTo>
                  <a:lnTo>
                    <a:pt x="28669" y="72427"/>
                  </a:lnTo>
                  <a:lnTo>
                    <a:pt x="37722" y="73936"/>
                  </a:lnTo>
                  <a:lnTo>
                    <a:pt x="37722" y="73936"/>
                  </a:lnTo>
                  <a:close/>
                </a:path>
              </a:pathLst>
            </a:custGeom>
            <a:solidFill>
              <a:srgbClr val="000000"/>
            </a:solidFill>
            <a:ln w="38100" cmpd="sng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88" name="Line 6"/>
            <p:cNvSpPr>
              <a:spLocks noChangeShapeType="1"/>
            </p:cNvSpPr>
            <p:nvPr/>
          </p:nvSpPr>
          <p:spPr bwMode="auto">
            <a:xfrm>
              <a:off x="108699579" y="106907775"/>
              <a:ext cx="2108571" cy="260129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89" name="Line 7"/>
            <p:cNvSpPr>
              <a:spLocks noChangeShapeType="1"/>
            </p:cNvSpPr>
            <p:nvPr/>
          </p:nvSpPr>
          <p:spPr bwMode="auto">
            <a:xfrm flipV="1">
              <a:off x="107894488" y="106907775"/>
              <a:ext cx="805091" cy="185806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90" name="Line 8"/>
            <p:cNvSpPr>
              <a:spLocks noChangeShapeType="1"/>
            </p:cNvSpPr>
            <p:nvPr/>
          </p:nvSpPr>
          <p:spPr bwMode="auto">
            <a:xfrm>
              <a:off x="107894488" y="107093581"/>
              <a:ext cx="2261922" cy="371613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91" name="Line 9"/>
            <p:cNvSpPr>
              <a:spLocks noChangeShapeType="1"/>
            </p:cNvSpPr>
            <p:nvPr/>
          </p:nvSpPr>
          <p:spPr bwMode="auto">
            <a:xfrm flipV="1">
              <a:off x="110156410" y="107167904"/>
              <a:ext cx="613402" cy="29729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92" name="Line 10"/>
            <p:cNvSpPr>
              <a:spLocks noChangeShapeType="1"/>
            </p:cNvSpPr>
            <p:nvPr/>
          </p:nvSpPr>
          <p:spPr bwMode="auto">
            <a:xfrm flipH="1">
              <a:off x="110156410" y="107242227"/>
              <a:ext cx="651740" cy="29729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93" name="Line 11"/>
            <p:cNvSpPr>
              <a:spLocks noChangeShapeType="1"/>
            </p:cNvSpPr>
            <p:nvPr/>
          </p:nvSpPr>
          <p:spPr bwMode="auto">
            <a:xfrm flipH="1" flipV="1">
              <a:off x="107894488" y="107167904"/>
              <a:ext cx="2261922" cy="371613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94" name="Line 12"/>
            <p:cNvSpPr>
              <a:spLocks noChangeShapeType="1"/>
            </p:cNvSpPr>
            <p:nvPr/>
          </p:nvSpPr>
          <p:spPr bwMode="auto">
            <a:xfrm>
              <a:off x="110808150" y="107167904"/>
              <a:ext cx="1" cy="74323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95" name="Line 13"/>
            <p:cNvSpPr>
              <a:spLocks noChangeShapeType="1"/>
            </p:cNvSpPr>
            <p:nvPr/>
          </p:nvSpPr>
          <p:spPr bwMode="auto">
            <a:xfrm>
              <a:off x="110156410" y="107465194"/>
              <a:ext cx="1" cy="74323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96" name="Line 14"/>
            <p:cNvSpPr>
              <a:spLocks noChangeShapeType="1"/>
            </p:cNvSpPr>
            <p:nvPr/>
          </p:nvSpPr>
          <p:spPr bwMode="auto">
            <a:xfrm>
              <a:off x="107894488" y="107093581"/>
              <a:ext cx="1" cy="74323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98" name="Line 15"/>
            <p:cNvSpPr>
              <a:spLocks noChangeShapeType="1"/>
            </p:cNvSpPr>
            <p:nvPr/>
          </p:nvSpPr>
          <p:spPr bwMode="auto">
            <a:xfrm>
              <a:off x="107932825" y="107186485"/>
              <a:ext cx="1" cy="371613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99" name="Line 16"/>
            <p:cNvSpPr>
              <a:spLocks noChangeShapeType="1"/>
            </p:cNvSpPr>
            <p:nvPr/>
          </p:nvSpPr>
          <p:spPr bwMode="auto">
            <a:xfrm>
              <a:off x="108009501" y="107186485"/>
              <a:ext cx="1" cy="353032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00" name="Line 17"/>
            <p:cNvSpPr>
              <a:spLocks noChangeShapeType="1"/>
            </p:cNvSpPr>
            <p:nvPr/>
          </p:nvSpPr>
          <p:spPr bwMode="auto">
            <a:xfrm>
              <a:off x="108661241" y="107297969"/>
              <a:ext cx="1" cy="1505032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01" name="Line 18"/>
            <p:cNvSpPr>
              <a:spLocks noChangeShapeType="1"/>
            </p:cNvSpPr>
            <p:nvPr/>
          </p:nvSpPr>
          <p:spPr bwMode="auto">
            <a:xfrm>
              <a:off x="107856150" y="107576678"/>
              <a:ext cx="1" cy="74323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02" name="Line 19"/>
            <p:cNvSpPr>
              <a:spLocks noChangeShapeType="1"/>
            </p:cNvSpPr>
            <p:nvPr/>
          </p:nvSpPr>
          <p:spPr bwMode="auto">
            <a:xfrm>
              <a:off x="107856150" y="107651001"/>
              <a:ext cx="690078" cy="148645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03" name="Line 20"/>
            <p:cNvSpPr>
              <a:spLocks noChangeShapeType="1"/>
            </p:cNvSpPr>
            <p:nvPr/>
          </p:nvSpPr>
          <p:spPr bwMode="auto">
            <a:xfrm flipV="1">
              <a:off x="108546228" y="107762485"/>
              <a:ext cx="115013" cy="37161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04" name="Line 21"/>
            <p:cNvSpPr>
              <a:spLocks noChangeShapeType="1"/>
            </p:cNvSpPr>
            <p:nvPr/>
          </p:nvSpPr>
          <p:spPr bwMode="auto">
            <a:xfrm flipV="1">
              <a:off x="107856150" y="107353710"/>
              <a:ext cx="805091" cy="222968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05" name="Line 22"/>
            <p:cNvSpPr>
              <a:spLocks noChangeShapeType="1"/>
            </p:cNvSpPr>
            <p:nvPr/>
          </p:nvSpPr>
          <p:spPr bwMode="auto">
            <a:xfrm>
              <a:off x="107856150" y="107576678"/>
              <a:ext cx="690078" cy="148645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06" name="Line 23"/>
            <p:cNvSpPr>
              <a:spLocks noChangeShapeType="1"/>
            </p:cNvSpPr>
            <p:nvPr/>
          </p:nvSpPr>
          <p:spPr bwMode="auto">
            <a:xfrm>
              <a:off x="108546228" y="107725323"/>
              <a:ext cx="1" cy="74323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07" name="Line 24"/>
            <p:cNvSpPr>
              <a:spLocks noChangeShapeType="1"/>
            </p:cNvSpPr>
            <p:nvPr/>
          </p:nvSpPr>
          <p:spPr bwMode="auto">
            <a:xfrm flipV="1">
              <a:off x="108546228" y="107688162"/>
              <a:ext cx="115013" cy="37161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08" name="Line 25"/>
            <p:cNvSpPr>
              <a:spLocks noChangeShapeType="1"/>
            </p:cNvSpPr>
            <p:nvPr/>
          </p:nvSpPr>
          <p:spPr bwMode="auto">
            <a:xfrm>
              <a:off x="107932825" y="107669581"/>
              <a:ext cx="1" cy="947613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09" name="Line 26"/>
            <p:cNvSpPr>
              <a:spLocks noChangeShapeType="1"/>
            </p:cNvSpPr>
            <p:nvPr/>
          </p:nvSpPr>
          <p:spPr bwMode="auto">
            <a:xfrm>
              <a:off x="108009501" y="107688162"/>
              <a:ext cx="1" cy="947613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10" name="Line 27"/>
            <p:cNvSpPr>
              <a:spLocks noChangeShapeType="1"/>
            </p:cNvSpPr>
            <p:nvPr/>
          </p:nvSpPr>
          <p:spPr bwMode="auto">
            <a:xfrm flipV="1">
              <a:off x="108009501" y="108505710"/>
              <a:ext cx="345039" cy="130065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11" name="Line 28"/>
            <p:cNvSpPr>
              <a:spLocks noChangeShapeType="1"/>
            </p:cNvSpPr>
            <p:nvPr/>
          </p:nvSpPr>
          <p:spPr bwMode="auto">
            <a:xfrm flipH="1" flipV="1">
              <a:off x="108009501" y="108431388"/>
              <a:ext cx="651740" cy="148645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12" name="Line 29"/>
            <p:cNvSpPr>
              <a:spLocks noChangeShapeType="1"/>
            </p:cNvSpPr>
            <p:nvPr/>
          </p:nvSpPr>
          <p:spPr bwMode="auto">
            <a:xfrm flipH="1" flipV="1">
              <a:off x="108009501" y="108171259"/>
              <a:ext cx="651740" cy="148645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13" name="Line 30"/>
            <p:cNvSpPr>
              <a:spLocks noChangeShapeType="1"/>
            </p:cNvSpPr>
            <p:nvPr/>
          </p:nvSpPr>
          <p:spPr bwMode="auto">
            <a:xfrm flipH="1" flipV="1">
              <a:off x="108009501" y="107911130"/>
              <a:ext cx="651740" cy="148645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14" name="Line 31"/>
            <p:cNvSpPr>
              <a:spLocks noChangeShapeType="1"/>
            </p:cNvSpPr>
            <p:nvPr/>
          </p:nvSpPr>
          <p:spPr bwMode="auto">
            <a:xfrm>
              <a:off x="110750644" y="107279388"/>
              <a:ext cx="1" cy="1467871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15" name="Line 32"/>
            <p:cNvSpPr>
              <a:spLocks noChangeShapeType="1"/>
            </p:cNvSpPr>
            <p:nvPr/>
          </p:nvSpPr>
          <p:spPr bwMode="auto">
            <a:xfrm flipH="1">
              <a:off x="110137241" y="108747259"/>
              <a:ext cx="613403" cy="464516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" name="Line 33"/>
            <p:cNvSpPr>
              <a:spLocks noChangeShapeType="1"/>
            </p:cNvSpPr>
            <p:nvPr/>
          </p:nvSpPr>
          <p:spPr bwMode="auto">
            <a:xfrm>
              <a:off x="110060566" y="107520936"/>
              <a:ext cx="1" cy="1672258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" name="Line 34"/>
            <p:cNvSpPr>
              <a:spLocks noChangeShapeType="1"/>
            </p:cNvSpPr>
            <p:nvPr/>
          </p:nvSpPr>
          <p:spPr bwMode="auto">
            <a:xfrm>
              <a:off x="110060566" y="109193194"/>
              <a:ext cx="76675" cy="18581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" name="Line 35"/>
            <p:cNvSpPr>
              <a:spLocks noChangeShapeType="1"/>
            </p:cNvSpPr>
            <p:nvPr/>
          </p:nvSpPr>
          <p:spPr bwMode="auto">
            <a:xfrm flipV="1">
              <a:off x="110137241" y="107539517"/>
              <a:ext cx="1" cy="1672258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" name="Line 36"/>
            <p:cNvSpPr>
              <a:spLocks noChangeShapeType="1"/>
            </p:cNvSpPr>
            <p:nvPr/>
          </p:nvSpPr>
          <p:spPr bwMode="auto">
            <a:xfrm flipH="1">
              <a:off x="108891267" y="107409452"/>
              <a:ext cx="460052" cy="167226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" name="Line 37"/>
            <p:cNvSpPr>
              <a:spLocks noChangeShapeType="1"/>
            </p:cNvSpPr>
            <p:nvPr/>
          </p:nvSpPr>
          <p:spPr bwMode="auto">
            <a:xfrm>
              <a:off x="108891267" y="107576678"/>
              <a:ext cx="1" cy="92903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" name="Line 38"/>
            <p:cNvSpPr>
              <a:spLocks noChangeShapeType="1"/>
            </p:cNvSpPr>
            <p:nvPr/>
          </p:nvSpPr>
          <p:spPr bwMode="auto">
            <a:xfrm>
              <a:off x="108891267" y="107576678"/>
              <a:ext cx="1169299" cy="204387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" name="Line 39"/>
            <p:cNvSpPr>
              <a:spLocks noChangeShapeType="1"/>
            </p:cNvSpPr>
            <p:nvPr/>
          </p:nvSpPr>
          <p:spPr bwMode="auto">
            <a:xfrm>
              <a:off x="108891267" y="107669581"/>
              <a:ext cx="1169299" cy="222968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" name="Line 40"/>
            <p:cNvSpPr>
              <a:spLocks noChangeShapeType="1"/>
            </p:cNvSpPr>
            <p:nvPr/>
          </p:nvSpPr>
          <p:spPr bwMode="auto">
            <a:xfrm>
              <a:off x="109370488" y="107762485"/>
              <a:ext cx="1" cy="743225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" name="Line 41"/>
            <p:cNvSpPr>
              <a:spLocks noChangeShapeType="1"/>
            </p:cNvSpPr>
            <p:nvPr/>
          </p:nvSpPr>
          <p:spPr bwMode="auto">
            <a:xfrm flipH="1">
              <a:off x="108795423" y="108505710"/>
              <a:ext cx="575065" cy="334452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" name="Line 42"/>
            <p:cNvSpPr>
              <a:spLocks noChangeShapeType="1"/>
            </p:cNvSpPr>
            <p:nvPr/>
          </p:nvSpPr>
          <p:spPr bwMode="auto">
            <a:xfrm flipH="1" flipV="1">
              <a:off x="108795423" y="107316549"/>
              <a:ext cx="1" cy="1523613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" name="Line 43"/>
            <p:cNvSpPr>
              <a:spLocks noChangeShapeType="1"/>
            </p:cNvSpPr>
            <p:nvPr/>
          </p:nvSpPr>
          <p:spPr bwMode="auto">
            <a:xfrm>
              <a:off x="107932825" y="108617194"/>
              <a:ext cx="76676" cy="18581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" name="Line 44"/>
            <p:cNvSpPr>
              <a:spLocks noChangeShapeType="1"/>
            </p:cNvSpPr>
            <p:nvPr/>
          </p:nvSpPr>
          <p:spPr bwMode="auto">
            <a:xfrm>
              <a:off x="108661241" y="108803001"/>
              <a:ext cx="134182" cy="37161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92" name="Group 45"/>
          <p:cNvGrpSpPr>
            <a:grpSpLocks/>
          </p:cNvGrpSpPr>
          <p:nvPr/>
        </p:nvGrpSpPr>
        <p:grpSpPr bwMode="auto">
          <a:xfrm>
            <a:off x="5564522" y="3232988"/>
            <a:ext cx="2975225" cy="2971159"/>
            <a:chOff x="20639371" y="23221755"/>
            <a:chExt cx="1782001" cy="1872000"/>
          </a:xfrm>
        </p:grpSpPr>
        <p:sp>
          <p:nvSpPr>
            <p:cNvPr id="93" name="Line 46"/>
            <p:cNvSpPr>
              <a:spLocks noChangeShapeType="1"/>
            </p:cNvSpPr>
            <p:nvPr/>
          </p:nvSpPr>
          <p:spPr bwMode="auto">
            <a:xfrm flipV="1">
              <a:off x="21053373" y="23221755"/>
              <a:ext cx="683999" cy="72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" name="Line 47"/>
            <p:cNvSpPr>
              <a:spLocks noChangeShapeType="1"/>
            </p:cNvSpPr>
            <p:nvPr/>
          </p:nvSpPr>
          <p:spPr bwMode="auto">
            <a:xfrm>
              <a:off x="21737371" y="23221755"/>
              <a:ext cx="648001" cy="216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" name="Line 48"/>
            <p:cNvSpPr>
              <a:spLocks noChangeShapeType="1"/>
            </p:cNvSpPr>
            <p:nvPr/>
          </p:nvSpPr>
          <p:spPr bwMode="auto">
            <a:xfrm flipH="1">
              <a:off x="21809373" y="23437755"/>
              <a:ext cx="575999" cy="72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16" name="Line 49"/>
            <p:cNvSpPr>
              <a:spLocks noChangeShapeType="1"/>
            </p:cNvSpPr>
            <p:nvPr/>
          </p:nvSpPr>
          <p:spPr bwMode="auto">
            <a:xfrm flipH="1" flipV="1">
              <a:off x="21053373" y="23293755"/>
              <a:ext cx="756000" cy="216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17" name="Line 50"/>
            <p:cNvSpPr>
              <a:spLocks noChangeShapeType="1"/>
            </p:cNvSpPr>
            <p:nvPr/>
          </p:nvSpPr>
          <p:spPr bwMode="auto">
            <a:xfrm>
              <a:off x="21809373" y="23509755"/>
              <a:ext cx="1" cy="143999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18" name="Line 51"/>
            <p:cNvSpPr>
              <a:spLocks noChangeShapeType="1"/>
            </p:cNvSpPr>
            <p:nvPr/>
          </p:nvSpPr>
          <p:spPr bwMode="auto">
            <a:xfrm>
              <a:off x="21053373" y="23293755"/>
              <a:ext cx="1" cy="144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19" name="Line 52"/>
            <p:cNvSpPr>
              <a:spLocks noChangeShapeType="1"/>
            </p:cNvSpPr>
            <p:nvPr/>
          </p:nvSpPr>
          <p:spPr bwMode="auto">
            <a:xfrm>
              <a:off x="21053373" y="23437755"/>
              <a:ext cx="756000" cy="215999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20" name="Line 53"/>
            <p:cNvSpPr>
              <a:spLocks noChangeShapeType="1"/>
            </p:cNvSpPr>
            <p:nvPr/>
          </p:nvSpPr>
          <p:spPr bwMode="auto">
            <a:xfrm flipV="1">
              <a:off x="21809373" y="23581755"/>
              <a:ext cx="575999" cy="71999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21" name="Line 54"/>
            <p:cNvSpPr>
              <a:spLocks noChangeShapeType="1"/>
            </p:cNvSpPr>
            <p:nvPr/>
          </p:nvSpPr>
          <p:spPr bwMode="auto">
            <a:xfrm>
              <a:off x="22385372" y="23437755"/>
              <a:ext cx="1" cy="144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22" name="Line 55"/>
            <p:cNvSpPr>
              <a:spLocks noChangeShapeType="1"/>
            </p:cNvSpPr>
            <p:nvPr/>
          </p:nvSpPr>
          <p:spPr bwMode="auto">
            <a:xfrm>
              <a:off x="22241371" y="23617755"/>
              <a:ext cx="180001" cy="1008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23" name="Line 56"/>
            <p:cNvSpPr>
              <a:spLocks noChangeShapeType="1"/>
            </p:cNvSpPr>
            <p:nvPr/>
          </p:nvSpPr>
          <p:spPr bwMode="auto">
            <a:xfrm flipH="1">
              <a:off x="22241371" y="24625755"/>
              <a:ext cx="180001" cy="72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24" name="Line 57"/>
            <p:cNvSpPr>
              <a:spLocks noChangeShapeType="1"/>
            </p:cNvSpPr>
            <p:nvPr/>
          </p:nvSpPr>
          <p:spPr bwMode="auto">
            <a:xfrm flipH="1" flipV="1">
              <a:off x="22061371" y="23725755"/>
              <a:ext cx="180001" cy="972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25" name="Line 58"/>
            <p:cNvSpPr>
              <a:spLocks noChangeShapeType="1"/>
            </p:cNvSpPr>
            <p:nvPr/>
          </p:nvSpPr>
          <p:spPr bwMode="auto">
            <a:xfrm>
              <a:off x="22025373" y="23869755"/>
              <a:ext cx="144000" cy="791999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26" name="Line 59"/>
            <p:cNvSpPr>
              <a:spLocks noChangeShapeType="1"/>
            </p:cNvSpPr>
            <p:nvPr/>
          </p:nvSpPr>
          <p:spPr bwMode="auto">
            <a:xfrm flipH="1" flipV="1">
              <a:off x="22169373" y="24661754"/>
              <a:ext cx="71999" cy="36001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27" name="Line 60"/>
            <p:cNvSpPr>
              <a:spLocks noChangeShapeType="1"/>
            </p:cNvSpPr>
            <p:nvPr/>
          </p:nvSpPr>
          <p:spPr bwMode="auto">
            <a:xfrm flipH="1">
              <a:off x="21701371" y="23725755"/>
              <a:ext cx="360000" cy="1260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28" name="Line 61"/>
            <p:cNvSpPr>
              <a:spLocks noChangeShapeType="1"/>
            </p:cNvSpPr>
            <p:nvPr/>
          </p:nvSpPr>
          <p:spPr bwMode="auto">
            <a:xfrm flipH="1">
              <a:off x="21449371" y="24985755"/>
              <a:ext cx="252000" cy="108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29" name="Line 62"/>
            <p:cNvSpPr>
              <a:spLocks noChangeShapeType="1"/>
            </p:cNvSpPr>
            <p:nvPr/>
          </p:nvSpPr>
          <p:spPr bwMode="auto">
            <a:xfrm flipV="1">
              <a:off x="21449371" y="23653754"/>
              <a:ext cx="396001" cy="1440001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30" name="Line 63"/>
            <p:cNvSpPr>
              <a:spLocks noChangeShapeType="1"/>
            </p:cNvSpPr>
            <p:nvPr/>
          </p:nvSpPr>
          <p:spPr bwMode="auto">
            <a:xfrm flipH="1" flipV="1">
              <a:off x="21881372" y="24337754"/>
              <a:ext cx="233999" cy="72001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31" name="Line 64"/>
            <p:cNvSpPr>
              <a:spLocks noChangeShapeType="1"/>
            </p:cNvSpPr>
            <p:nvPr/>
          </p:nvSpPr>
          <p:spPr bwMode="auto">
            <a:xfrm flipH="1" flipV="1">
              <a:off x="21935372" y="24193755"/>
              <a:ext cx="144000" cy="35999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32" name="Line 65"/>
            <p:cNvSpPr>
              <a:spLocks noChangeShapeType="1"/>
            </p:cNvSpPr>
            <p:nvPr/>
          </p:nvSpPr>
          <p:spPr bwMode="auto">
            <a:xfrm flipH="1" flipV="1">
              <a:off x="21935372" y="24157755"/>
              <a:ext cx="144000" cy="36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33" name="Line 66"/>
            <p:cNvSpPr>
              <a:spLocks noChangeShapeType="1"/>
            </p:cNvSpPr>
            <p:nvPr/>
          </p:nvSpPr>
          <p:spPr bwMode="auto">
            <a:xfrm flipH="1">
              <a:off x="21341372" y="23635755"/>
              <a:ext cx="413999" cy="1404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34" name="Line 67"/>
            <p:cNvSpPr>
              <a:spLocks noChangeShapeType="1"/>
            </p:cNvSpPr>
            <p:nvPr/>
          </p:nvSpPr>
          <p:spPr bwMode="auto">
            <a:xfrm flipH="1">
              <a:off x="20639371" y="23455755"/>
              <a:ext cx="486001" cy="1278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35" name="Line 68"/>
            <p:cNvSpPr>
              <a:spLocks noChangeShapeType="1"/>
            </p:cNvSpPr>
            <p:nvPr/>
          </p:nvSpPr>
          <p:spPr bwMode="auto">
            <a:xfrm flipH="1">
              <a:off x="20729371" y="23491755"/>
              <a:ext cx="504001" cy="1296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36" name="Line 69"/>
            <p:cNvSpPr>
              <a:spLocks noChangeShapeType="1"/>
            </p:cNvSpPr>
            <p:nvPr/>
          </p:nvSpPr>
          <p:spPr bwMode="auto">
            <a:xfrm>
              <a:off x="21341372" y="25039755"/>
              <a:ext cx="108000" cy="54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37" name="Line 70"/>
            <p:cNvSpPr>
              <a:spLocks noChangeShapeType="1"/>
            </p:cNvSpPr>
            <p:nvPr/>
          </p:nvSpPr>
          <p:spPr bwMode="auto">
            <a:xfrm flipH="1" flipV="1">
              <a:off x="20639372" y="24733755"/>
              <a:ext cx="89999" cy="54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38" name="Line 71"/>
            <p:cNvSpPr>
              <a:spLocks noChangeShapeType="1"/>
            </p:cNvSpPr>
            <p:nvPr/>
          </p:nvSpPr>
          <p:spPr bwMode="auto">
            <a:xfrm flipH="1" flipV="1">
              <a:off x="21413371" y="23653754"/>
              <a:ext cx="306000" cy="90001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39" name="Line 72"/>
            <p:cNvSpPr>
              <a:spLocks noChangeShapeType="1"/>
            </p:cNvSpPr>
            <p:nvPr/>
          </p:nvSpPr>
          <p:spPr bwMode="auto">
            <a:xfrm flipH="1">
              <a:off x="21179371" y="23653754"/>
              <a:ext cx="234000" cy="54001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40" name="Line 73"/>
            <p:cNvSpPr>
              <a:spLocks noChangeShapeType="1"/>
            </p:cNvSpPr>
            <p:nvPr/>
          </p:nvSpPr>
          <p:spPr bwMode="auto">
            <a:xfrm>
              <a:off x="21179371" y="23707755"/>
              <a:ext cx="504001" cy="179999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41" name="Line 74"/>
            <p:cNvSpPr>
              <a:spLocks noChangeShapeType="1"/>
            </p:cNvSpPr>
            <p:nvPr/>
          </p:nvSpPr>
          <p:spPr bwMode="auto">
            <a:xfrm flipH="1" flipV="1">
              <a:off x="21179371" y="23779754"/>
              <a:ext cx="486000" cy="180001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42" name="Line 75"/>
            <p:cNvSpPr>
              <a:spLocks noChangeShapeType="1"/>
            </p:cNvSpPr>
            <p:nvPr/>
          </p:nvSpPr>
          <p:spPr bwMode="auto">
            <a:xfrm flipV="1">
              <a:off x="21179371" y="23707755"/>
              <a:ext cx="2" cy="71999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43" name="Line 76"/>
            <p:cNvSpPr>
              <a:spLocks noChangeShapeType="1"/>
            </p:cNvSpPr>
            <p:nvPr/>
          </p:nvSpPr>
          <p:spPr bwMode="auto">
            <a:xfrm flipH="1">
              <a:off x="21467371" y="23563755"/>
              <a:ext cx="36001" cy="107999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44" name="Line 77"/>
            <p:cNvSpPr>
              <a:spLocks noChangeShapeType="1"/>
            </p:cNvSpPr>
            <p:nvPr/>
          </p:nvSpPr>
          <p:spPr bwMode="auto">
            <a:xfrm flipH="1">
              <a:off x="21341372" y="23869755"/>
              <a:ext cx="54000" cy="143999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45" name="Line 78"/>
            <p:cNvSpPr>
              <a:spLocks noChangeShapeType="1"/>
            </p:cNvSpPr>
            <p:nvPr/>
          </p:nvSpPr>
          <p:spPr bwMode="auto">
            <a:xfrm flipH="1">
              <a:off x="21215371" y="24229754"/>
              <a:ext cx="54000" cy="162001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46" name="Line 79"/>
            <p:cNvSpPr>
              <a:spLocks noChangeShapeType="1"/>
            </p:cNvSpPr>
            <p:nvPr/>
          </p:nvSpPr>
          <p:spPr bwMode="auto">
            <a:xfrm>
              <a:off x="21611371" y="23941755"/>
              <a:ext cx="1" cy="162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47" name="Line 80"/>
            <p:cNvSpPr>
              <a:spLocks noChangeShapeType="1"/>
            </p:cNvSpPr>
            <p:nvPr/>
          </p:nvSpPr>
          <p:spPr bwMode="auto">
            <a:xfrm flipV="1">
              <a:off x="21611371" y="23599755"/>
              <a:ext cx="1" cy="108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48" name="Line 81"/>
            <p:cNvSpPr>
              <a:spLocks noChangeShapeType="1"/>
            </p:cNvSpPr>
            <p:nvPr/>
          </p:nvSpPr>
          <p:spPr bwMode="auto">
            <a:xfrm flipH="1" flipV="1">
              <a:off x="21341372" y="24013754"/>
              <a:ext cx="269999" cy="108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49" name="Line 82"/>
            <p:cNvSpPr>
              <a:spLocks noChangeShapeType="1"/>
            </p:cNvSpPr>
            <p:nvPr/>
          </p:nvSpPr>
          <p:spPr bwMode="auto">
            <a:xfrm flipH="1">
              <a:off x="21089373" y="24013754"/>
              <a:ext cx="251999" cy="54001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50" name="Line 83"/>
            <p:cNvSpPr>
              <a:spLocks noChangeShapeType="1"/>
            </p:cNvSpPr>
            <p:nvPr/>
          </p:nvSpPr>
          <p:spPr bwMode="auto">
            <a:xfrm>
              <a:off x="21089373" y="24067755"/>
              <a:ext cx="467998" cy="198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51" name="Line 84"/>
            <p:cNvSpPr>
              <a:spLocks noChangeShapeType="1"/>
            </p:cNvSpPr>
            <p:nvPr/>
          </p:nvSpPr>
          <p:spPr bwMode="auto">
            <a:xfrm>
              <a:off x="21089373" y="24067755"/>
              <a:ext cx="1" cy="90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52" name="Line 85"/>
            <p:cNvSpPr>
              <a:spLocks noChangeShapeType="1"/>
            </p:cNvSpPr>
            <p:nvPr/>
          </p:nvSpPr>
          <p:spPr bwMode="auto">
            <a:xfrm>
              <a:off x="21089373" y="24157755"/>
              <a:ext cx="450000" cy="197999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53" name="Line 86"/>
            <p:cNvSpPr>
              <a:spLocks noChangeShapeType="1"/>
            </p:cNvSpPr>
            <p:nvPr/>
          </p:nvSpPr>
          <p:spPr bwMode="auto">
            <a:xfrm>
              <a:off x="21215372" y="24391755"/>
              <a:ext cx="270001" cy="108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54" name="Line 87"/>
            <p:cNvSpPr>
              <a:spLocks noChangeShapeType="1"/>
            </p:cNvSpPr>
            <p:nvPr/>
          </p:nvSpPr>
          <p:spPr bwMode="auto">
            <a:xfrm flipH="1">
              <a:off x="20963371" y="24391755"/>
              <a:ext cx="252000" cy="36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55" name="Line 88"/>
            <p:cNvSpPr>
              <a:spLocks noChangeShapeType="1"/>
            </p:cNvSpPr>
            <p:nvPr/>
          </p:nvSpPr>
          <p:spPr bwMode="auto">
            <a:xfrm>
              <a:off x="20963371" y="24427755"/>
              <a:ext cx="486001" cy="198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56" name="Line 89"/>
            <p:cNvSpPr>
              <a:spLocks noChangeShapeType="1"/>
            </p:cNvSpPr>
            <p:nvPr/>
          </p:nvSpPr>
          <p:spPr bwMode="auto">
            <a:xfrm flipH="1" flipV="1">
              <a:off x="20945372" y="24517755"/>
              <a:ext cx="486001" cy="197999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57" name="Line 90"/>
            <p:cNvSpPr>
              <a:spLocks noChangeShapeType="1"/>
            </p:cNvSpPr>
            <p:nvPr/>
          </p:nvSpPr>
          <p:spPr bwMode="auto">
            <a:xfrm flipH="1">
              <a:off x="20945372" y="24427755"/>
              <a:ext cx="17999" cy="9000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58" name="Line 91"/>
            <p:cNvSpPr>
              <a:spLocks noChangeShapeType="1"/>
            </p:cNvSpPr>
            <p:nvPr/>
          </p:nvSpPr>
          <p:spPr bwMode="auto">
            <a:xfrm flipV="1">
              <a:off x="20729373" y="24715754"/>
              <a:ext cx="377998" cy="72001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59" name="Line 92"/>
            <p:cNvSpPr>
              <a:spLocks noChangeShapeType="1"/>
            </p:cNvSpPr>
            <p:nvPr/>
          </p:nvSpPr>
          <p:spPr bwMode="auto">
            <a:xfrm flipV="1">
              <a:off x="21107371" y="24607754"/>
              <a:ext cx="36001" cy="108001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27456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Control and Proportion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77334" y="1344198"/>
            <a:ext cx="889846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Using </a:t>
            </a:r>
            <a:r>
              <a:rPr lang="en-GB" b="1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only</a:t>
            </a:r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a pencil divide your page into 2 halves with a horizontal line. Fill the top section equally spaced horizontal lines and fill the bottom section with equally spaced vertical lines.</a:t>
            </a:r>
            <a:endParaRPr lang="en-GB" sz="1400" kern="140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r>
              <a:rPr lang="en-GB" sz="1400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 </a:t>
            </a:r>
            <a:endParaRPr lang="en-GB" sz="1400" kern="140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86765" y="4329272"/>
            <a:ext cx="3408362" cy="4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11238" y="2482971"/>
            <a:ext cx="3408362" cy="3620413"/>
          </a:xfrm>
          <a:prstGeom prst="rect">
            <a:avLst/>
          </a:prstGeom>
          <a:noFill/>
          <a:ln w="9525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6" name="Group 2"/>
          <p:cNvGrpSpPr>
            <a:grpSpLocks/>
          </p:cNvGrpSpPr>
          <p:nvPr/>
        </p:nvGrpSpPr>
        <p:grpSpPr bwMode="auto">
          <a:xfrm>
            <a:off x="5608638" y="2482971"/>
            <a:ext cx="3408362" cy="3620413"/>
            <a:chOff x="18167611" y="24097977"/>
            <a:chExt cx="864000" cy="864000"/>
          </a:xfrm>
        </p:grpSpPr>
        <p:sp>
          <p:nvSpPr>
            <p:cNvPr id="17" name="Line 3"/>
            <p:cNvSpPr>
              <a:spLocks noChangeShapeType="1"/>
            </p:cNvSpPr>
            <p:nvPr/>
          </p:nvSpPr>
          <p:spPr bwMode="auto">
            <a:xfrm>
              <a:off x="18167611" y="24529977"/>
              <a:ext cx="864000" cy="1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18" name="Group 4"/>
            <p:cNvGrpSpPr>
              <a:grpSpLocks/>
            </p:cNvGrpSpPr>
            <p:nvPr/>
          </p:nvGrpSpPr>
          <p:grpSpPr bwMode="auto">
            <a:xfrm>
              <a:off x="18167611" y="24097977"/>
              <a:ext cx="864000" cy="864000"/>
              <a:chOff x="18167611" y="24097977"/>
              <a:chExt cx="864000" cy="864000"/>
            </a:xfrm>
          </p:grpSpPr>
          <p:sp>
            <p:nvSpPr>
              <p:cNvPr id="19" name="Rectangle 5"/>
              <p:cNvSpPr>
                <a:spLocks noChangeArrowheads="1"/>
              </p:cNvSpPr>
              <p:nvPr/>
            </p:nvSpPr>
            <p:spPr bwMode="auto">
              <a:xfrm>
                <a:off x="18167611" y="24097977"/>
                <a:ext cx="864000" cy="864000"/>
              </a:xfrm>
              <a:prstGeom prst="rect">
                <a:avLst/>
              </a:prstGeom>
              <a:noFill/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" name="Line 6"/>
              <p:cNvSpPr>
                <a:spLocks noChangeShapeType="1"/>
              </p:cNvSpPr>
              <p:nvPr/>
            </p:nvSpPr>
            <p:spPr bwMode="auto">
              <a:xfrm>
                <a:off x="18167611" y="24205977"/>
                <a:ext cx="864000" cy="1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" name="Line 7"/>
              <p:cNvSpPr>
                <a:spLocks noChangeShapeType="1"/>
              </p:cNvSpPr>
              <p:nvPr/>
            </p:nvSpPr>
            <p:spPr bwMode="auto">
              <a:xfrm>
                <a:off x="18167611" y="24313977"/>
                <a:ext cx="864000" cy="1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" name="Line 8"/>
              <p:cNvSpPr>
                <a:spLocks noChangeShapeType="1"/>
              </p:cNvSpPr>
              <p:nvPr/>
            </p:nvSpPr>
            <p:spPr bwMode="auto">
              <a:xfrm flipV="1">
                <a:off x="18599611" y="24529977"/>
                <a:ext cx="1" cy="43200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" name="Line 9"/>
              <p:cNvSpPr>
                <a:spLocks noChangeShapeType="1"/>
              </p:cNvSpPr>
              <p:nvPr/>
            </p:nvSpPr>
            <p:spPr bwMode="auto">
              <a:xfrm flipV="1">
                <a:off x="18743611" y="24529977"/>
                <a:ext cx="1" cy="43200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" name="Line 10"/>
              <p:cNvSpPr>
                <a:spLocks noChangeShapeType="1"/>
              </p:cNvSpPr>
              <p:nvPr/>
            </p:nvSpPr>
            <p:spPr bwMode="auto">
              <a:xfrm flipV="1">
                <a:off x="18311611" y="24529977"/>
                <a:ext cx="1" cy="43200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" name="Line 11"/>
              <p:cNvSpPr>
                <a:spLocks noChangeShapeType="1"/>
              </p:cNvSpPr>
              <p:nvPr/>
            </p:nvSpPr>
            <p:spPr bwMode="auto">
              <a:xfrm flipV="1">
                <a:off x="18455611" y="24529977"/>
                <a:ext cx="1" cy="43200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" name="Line 12"/>
              <p:cNvSpPr>
                <a:spLocks noChangeShapeType="1"/>
              </p:cNvSpPr>
              <p:nvPr/>
            </p:nvSpPr>
            <p:spPr bwMode="auto">
              <a:xfrm flipV="1">
                <a:off x="18887611" y="24529977"/>
                <a:ext cx="1" cy="43200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18167611" y="24421977"/>
                <a:ext cx="864000" cy="1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  <p:cxnSp>
        <p:nvCxnSpPr>
          <p:cNvPr id="29" name="Straight Arrow Connector 28"/>
          <p:cNvCxnSpPr/>
          <p:nvPr/>
        </p:nvCxnSpPr>
        <p:spPr>
          <a:xfrm>
            <a:off x="4651818" y="4329272"/>
            <a:ext cx="6477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175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209" y="576202"/>
            <a:ext cx="8596668" cy="1320800"/>
          </a:xfrm>
        </p:spPr>
        <p:txBody>
          <a:bodyPr/>
          <a:lstStyle/>
          <a:p>
            <a:r>
              <a:rPr lang="en-GB" dirty="0" smtClean="0"/>
              <a:t>Control and Proportion 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97209" y="1201885"/>
            <a:ext cx="882226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Using your measuring skills on a piece of A4 paper draw a </a:t>
            </a:r>
            <a:r>
              <a:rPr lang="en-GB" sz="2000" b="1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rectangle 160mm x 100mm </a:t>
            </a:r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using a ruler and a pencil. Then </a:t>
            </a:r>
            <a:r>
              <a:rPr lang="en-GB" kern="1400" dirty="0" smtClean="0">
                <a:solidFill>
                  <a:srgbClr val="000000"/>
                </a:solidFill>
                <a:latin typeface="+mj-lt"/>
              </a:rPr>
              <a:t>only using a pencil</a:t>
            </a:r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divide the box into 2 halves with a vertical line. Divide one of the halves into 2 with a horizontal line, repeat this until all the space is filled.</a:t>
            </a:r>
            <a:endParaRPr lang="en-GB" sz="1400" kern="140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215993" y="2522685"/>
            <a:ext cx="6552481" cy="3686925"/>
            <a:chOff x="521419" y="2511623"/>
            <a:chExt cx="6552481" cy="3686925"/>
          </a:xfrm>
        </p:grpSpPr>
        <p:sp>
          <p:nvSpPr>
            <p:cNvPr id="4" name="Rectangle 3"/>
            <p:cNvSpPr/>
            <p:nvPr/>
          </p:nvSpPr>
          <p:spPr>
            <a:xfrm>
              <a:off x="1181100" y="3035300"/>
              <a:ext cx="5892800" cy="31623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1181100" y="2819400"/>
              <a:ext cx="5892800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863600" y="3035300"/>
              <a:ext cx="0" cy="316230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1181100" y="2640842"/>
              <a:ext cx="0" cy="33891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7065370" y="2640842"/>
              <a:ext cx="0" cy="33891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677334" y="3035300"/>
              <a:ext cx="43495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677334" y="6198548"/>
              <a:ext cx="43495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757810" y="2511623"/>
              <a:ext cx="1330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>
                  <a:latin typeface="Comic Sans MS" panose="030F0702030302020204" pitchFamily="66" charset="0"/>
                </a:rPr>
                <a:t>160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rot="16200000">
              <a:off x="9979" y="3989922"/>
              <a:ext cx="1330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>
                  <a:latin typeface="Comic Sans MS" panose="030F0702030302020204" pitchFamily="66" charset="0"/>
                </a:rPr>
                <a:t>100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7035850" y="3489544"/>
            <a:ext cx="1125923" cy="797455"/>
            <a:chOff x="2247679" y="-530392"/>
            <a:chExt cx="1021051" cy="647700"/>
          </a:xfrm>
        </p:grpSpPr>
        <p:sp>
          <p:nvSpPr>
            <p:cNvPr id="25" name="Line 3"/>
            <p:cNvSpPr>
              <a:spLocks noChangeShapeType="1"/>
            </p:cNvSpPr>
            <p:nvPr/>
          </p:nvSpPr>
          <p:spPr bwMode="auto">
            <a:xfrm>
              <a:off x="2792240" y="-530392"/>
              <a:ext cx="1" cy="64770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Rectangle 5"/>
            <p:cNvSpPr>
              <a:spLocks noChangeArrowheads="1"/>
            </p:cNvSpPr>
            <p:nvPr/>
          </p:nvSpPr>
          <p:spPr bwMode="auto">
            <a:xfrm>
              <a:off x="2247679" y="-530392"/>
              <a:ext cx="1021051" cy="647700"/>
            </a:xfrm>
            <a:prstGeom prst="rect">
              <a:avLst/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8479272" y="3489543"/>
            <a:ext cx="1125925" cy="797455"/>
            <a:chOff x="3404870" y="-530392"/>
            <a:chExt cx="1021052" cy="647700"/>
          </a:xfrm>
        </p:grpSpPr>
        <p:sp>
          <p:nvSpPr>
            <p:cNvPr id="28" name="Rectangle 6"/>
            <p:cNvSpPr>
              <a:spLocks noChangeArrowheads="1"/>
            </p:cNvSpPr>
            <p:nvPr/>
          </p:nvSpPr>
          <p:spPr bwMode="auto">
            <a:xfrm>
              <a:off x="3404870" y="-530392"/>
              <a:ext cx="1021051" cy="647700"/>
            </a:xfrm>
            <a:prstGeom prst="rect">
              <a:avLst/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Line 7"/>
            <p:cNvSpPr>
              <a:spLocks noChangeShapeType="1"/>
            </p:cNvSpPr>
            <p:nvPr/>
          </p:nvSpPr>
          <p:spPr bwMode="auto">
            <a:xfrm>
              <a:off x="3949431" y="-530392"/>
              <a:ext cx="1" cy="64770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 flipH="1">
              <a:off x="3949431" y="-206542"/>
              <a:ext cx="476491" cy="1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31" name="Group 9"/>
          <p:cNvGrpSpPr>
            <a:grpSpLocks/>
          </p:cNvGrpSpPr>
          <p:nvPr/>
        </p:nvGrpSpPr>
        <p:grpSpPr bwMode="auto">
          <a:xfrm>
            <a:off x="7035850" y="5032722"/>
            <a:ext cx="1125923" cy="797455"/>
            <a:chOff x="28654725" y="23729925"/>
            <a:chExt cx="1080000" cy="720000"/>
          </a:xfrm>
        </p:grpSpPr>
        <p:sp>
          <p:nvSpPr>
            <p:cNvPr id="38" name="Rectangle 10"/>
            <p:cNvSpPr>
              <a:spLocks noChangeArrowheads="1"/>
            </p:cNvSpPr>
            <p:nvPr/>
          </p:nvSpPr>
          <p:spPr bwMode="auto">
            <a:xfrm>
              <a:off x="28654725" y="23729925"/>
              <a:ext cx="1080000" cy="720000"/>
            </a:xfrm>
            <a:prstGeom prst="rect">
              <a:avLst/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Line 11"/>
            <p:cNvSpPr>
              <a:spLocks noChangeShapeType="1"/>
            </p:cNvSpPr>
            <p:nvPr/>
          </p:nvSpPr>
          <p:spPr bwMode="auto">
            <a:xfrm>
              <a:off x="29158725" y="23729925"/>
              <a:ext cx="1" cy="72000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Line 12"/>
            <p:cNvSpPr>
              <a:spLocks noChangeShapeType="1"/>
            </p:cNvSpPr>
            <p:nvPr/>
          </p:nvSpPr>
          <p:spPr bwMode="auto">
            <a:xfrm>
              <a:off x="29158725" y="24089925"/>
              <a:ext cx="576000" cy="1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Line 13"/>
            <p:cNvSpPr>
              <a:spLocks noChangeShapeType="1"/>
            </p:cNvSpPr>
            <p:nvPr/>
          </p:nvSpPr>
          <p:spPr bwMode="auto">
            <a:xfrm flipV="1">
              <a:off x="29446725" y="23729925"/>
              <a:ext cx="1" cy="36000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8479273" y="5032722"/>
            <a:ext cx="1125923" cy="797455"/>
            <a:chOff x="5719253" y="-530392"/>
            <a:chExt cx="1021051" cy="647700"/>
          </a:xfrm>
        </p:grpSpPr>
        <p:grpSp>
          <p:nvGrpSpPr>
            <p:cNvPr id="32" name="Group 14"/>
            <p:cNvGrpSpPr>
              <a:grpSpLocks/>
            </p:cNvGrpSpPr>
            <p:nvPr/>
          </p:nvGrpSpPr>
          <p:grpSpPr bwMode="auto">
            <a:xfrm>
              <a:off x="5719253" y="-530392"/>
              <a:ext cx="1021051" cy="647700"/>
              <a:chOff x="28654725" y="23729925"/>
              <a:chExt cx="1080000" cy="720000"/>
            </a:xfrm>
          </p:grpSpPr>
          <p:sp>
            <p:nvSpPr>
              <p:cNvPr id="34" name="Rectangle 15"/>
              <p:cNvSpPr>
                <a:spLocks noChangeArrowheads="1"/>
              </p:cNvSpPr>
              <p:nvPr/>
            </p:nvSpPr>
            <p:spPr bwMode="auto">
              <a:xfrm>
                <a:off x="28654725" y="23729925"/>
                <a:ext cx="1080000" cy="720000"/>
              </a:xfrm>
              <a:prstGeom prst="rect">
                <a:avLst/>
              </a:prstGeom>
              <a:noFill/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" name="Line 16"/>
              <p:cNvSpPr>
                <a:spLocks noChangeShapeType="1"/>
              </p:cNvSpPr>
              <p:nvPr/>
            </p:nvSpPr>
            <p:spPr bwMode="auto">
              <a:xfrm>
                <a:off x="29158725" y="23729925"/>
                <a:ext cx="1" cy="72000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" name="Line 17"/>
              <p:cNvSpPr>
                <a:spLocks noChangeShapeType="1"/>
              </p:cNvSpPr>
              <p:nvPr/>
            </p:nvSpPr>
            <p:spPr bwMode="auto">
              <a:xfrm>
                <a:off x="29158725" y="24089925"/>
                <a:ext cx="576000" cy="1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" name="Line 18"/>
              <p:cNvSpPr>
                <a:spLocks noChangeShapeType="1"/>
              </p:cNvSpPr>
              <p:nvPr/>
            </p:nvSpPr>
            <p:spPr bwMode="auto">
              <a:xfrm flipV="1">
                <a:off x="29446725" y="23729925"/>
                <a:ext cx="1" cy="36000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>
              <a:off x="6468024" y="-368467"/>
              <a:ext cx="272280" cy="1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7441607" y="3091265"/>
            <a:ext cx="839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8784256" y="3091316"/>
            <a:ext cx="839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8885030" y="4475195"/>
            <a:ext cx="839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7441606" y="4640061"/>
            <a:ext cx="839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1795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Control and Proportion </a:t>
            </a:r>
          </a:p>
        </p:txBody>
      </p:sp>
      <p:sp>
        <p:nvSpPr>
          <p:cNvPr id="3" name="Rectangle 2"/>
          <p:cNvSpPr/>
          <p:nvPr/>
        </p:nvSpPr>
        <p:spPr>
          <a:xfrm>
            <a:off x="677334" y="1411251"/>
            <a:ext cx="80370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sketch the objects shown. Be aware of the sizes of the different parts so that the objects do not look out of proportion.</a:t>
            </a:r>
            <a:endParaRPr lang="en-GB" sz="1400" kern="140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pic>
        <p:nvPicPr>
          <p:cNvPr id="3074" name="Picture 2" descr="Junior-Car-Designer-Car-Drawing-For-Kids-Made-Very-Easy-How-to-Draw-A-Mustang-6[1]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37"/>
          <a:stretch/>
        </p:blipFill>
        <p:spPr bwMode="auto">
          <a:xfrm>
            <a:off x="4507978" y="4506507"/>
            <a:ext cx="5019979" cy="1919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075" name="Picture 3" descr="Houses%20Homes%20Buildings%20053-0246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75" y="3366818"/>
            <a:ext cx="2073824" cy="3090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076" name="Picture 4" descr="depositphotos_5791376-Tools-contours-set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165" r="12727" b="45645"/>
          <a:stretch>
            <a:fillRect/>
          </a:stretch>
        </p:blipFill>
        <p:spPr bwMode="auto">
          <a:xfrm rot="3648400">
            <a:off x="1387884" y="1674204"/>
            <a:ext cx="708055" cy="2880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077" name="Picture 5" descr="depositphotos_5791376-Tools-contours-set[1]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994" r="47401" b="3864"/>
          <a:stretch>
            <a:fillRect/>
          </a:stretch>
        </p:blipFill>
        <p:spPr bwMode="auto">
          <a:xfrm>
            <a:off x="4582742" y="2538941"/>
            <a:ext cx="2435225" cy="168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078" name="Picture 6" descr="hammer-1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444" y="2232277"/>
            <a:ext cx="1748119" cy="2274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 rot="-2595895">
            <a:off x="6545448" y="3343132"/>
            <a:ext cx="1147762" cy="620712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195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447" t="8758" r="26974" b="7196"/>
          <a:stretch/>
        </p:blipFill>
        <p:spPr>
          <a:xfrm>
            <a:off x="6236638" y="2590800"/>
            <a:ext cx="3789678" cy="38271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Colour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77334" y="1328916"/>
            <a:ext cx="9076266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When communicating an idea graphically, colour can be used to help improve your presentation.</a:t>
            </a:r>
            <a:endParaRPr lang="en-GB" sz="1400" kern="140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 </a:t>
            </a:r>
            <a:endParaRPr lang="en-GB" sz="1400" kern="140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The colour wheel below shows how colours relate and interact with each other. It revolves around three </a:t>
            </a:r>
            <a:r>
              <a:rPr lang="en-GB" b="1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PRIMARY</a:t>
            </a:r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colours.</a:t>
            </a:r>
            <a:endParaRPr lang="en-GB" sz="1400" kern="140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 </a:t>
            </a:r>
            <a:endParaRPr lang="en-GB" sz="1400" kern="140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If you add 2 </a:t>
            </a:r>
            <a:r>
              <a:rPr lang="en-GB" b="1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PRIMARY</a:t>
            </a:r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colours together you get a </a:t>
            </a:r>
            <a:endParaRPr lang="en-GB" sz="1400" kern="140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r>
              <a:rPr lang="en-GB" b="1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SECONDARY</a:t>
            </a:r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colour.</a:t>
            </a:r>
            <a:endParaRPr lang="en-GB" sz="1400" kern="140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r>
              <a:rPr lang="en-GB" sz="1400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 </a:t>
            </a:r>
            <a:endParaRPr lang="en-GB" sz="1400" kern="140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7334" y="3868560"/>
            <a:ext cx="573950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The outside of the colour wheel is made up of </a:t>
            </a:r>
            <a:r>
              <a:rPr lang="en-GB" b="1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PRIMARY</a:t>
            </a:r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,     </a:t>
            </a:r>
            <a:r>
              <a:rPr lang="en-GB" b="1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SECONDARY</a:t>
            </a:r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and </a:t>
            </a:r>
            <a:r>
              <a:rPr lang="en-GB" b="1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TERTIARY</a:t>
            </a:r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colours.</a:t>
            </a:r>
            <a:endParaRPr lang="en-GB" sz="1400" kern="140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 </a:t>
            </a:r>
            <a:endParaRPr lang="en-GB" sz="1400" kern="140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 </a:t>
            </a:r>
            <a:r>
              <a:rPr lang="en-GB" b="1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TERTIARY</a:t>
            </a:r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colour is made by mixing a </a:t>
            </a:r>
            <a:r>
              <a:rPr lang="en-GB" b="1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PRIMARY </a:t>
            </a:r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colour and a </a:t>
            </a:r>
            <a:r>
              <a:rPr lang="en-GB" b="1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SECONDARY </a:t>
            </a:r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colour.</a:t>
            </a:r>
            <a:endParaRPr lang="en-GB" sz="1400" kern="140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r>
              <a:rPr lang="en-GB" sz="1400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en-GB" sz="14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7334" y="5561331"/>
            <a:ext cx="6096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b="1" u="sng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Tertiary colours</a:t>
            </a:r>
            <a:endParaRPr lang="en-GB" sz="1600" kern="140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r>
              <a:rPr lang="en-GB" sz="1600" kern="140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Yellow-orange, red-orange, red-violet, blue-violet, blue-green, yellow-green</a:t>
            </a:r>
          </a:p>
          <a:p>
            <a:r>
              <a:rPr lang="en-GB" kern="14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en-GB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72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Effects with Colour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77334" y="1613119"/>
            <a:ext cx="475826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kern="1400" dirty="0">
                <a:solidFill>
                  <a:srgbClr val="000000"/>
                </a:solidFill>
              </a:rPr>
              <a:t>By using colours from the colour wheel that are close together or far apart, different effects and moods can be created</a:t>
            </a:r>
            <a:endParaRPr lang="en-GB" sz="1600" kern="1400" dirty="0">
              <a:solidFill>
                <a:srgbClr val="000000"/>
              </a:solidFill>
            </a:endParaRPr>
          </a:p>
          <a:p>
            <a:r>
              <a:rPr lang="en-GB" sz="2000" kern="1400" dirty="0">
                <a:solidFill>
                  <a:srgbClr val="000000"/>
                </a:solidFill>
              </a:rPr>
              <a:t> </a:t>
            </a:r>
            <a:endParaRPr lang="en-GB" sz="1600" kern="1400" dirty="0">
              <a:solidFill>
                <a:srgbClr val="000000"/>
              </a:solidFill>
            </a:endParaRPr>
          </a:p>
          <a:p>
            <a:r>
              <a:rPr lang="en-GB" sz="2000" kern="1400" dirty="0">
                <a:solidFill>
                  <a:srgbClr val="000000"/>
                </a:solidFill>
              </a:rPr>
              <a:t>Colours that are close together on the wheel are said to be in </a:t>
            </a:r>
            <a:endParaRPr lang="en-GB" sz="1600" kern="1400" dirty="0">
              <a:solidFill>
                <a:srgbClr val="000000"/>
              </a:solidFill>
            </a:endParaRPr>
          </a:p>
          <a:p>
            <a:r>
              <a:rPr lang="en-GB" sz="2000" b="1" kern="1400" dirty="0">
                <a:solidFill>
                  <a:srgbClr val="000000"/>
                </a:solidFill>
              </a:rPr>
              <a:t>HARMONY</a:t>
            </a:r>
            <a:r>
              <a:rPr lang="en-GB" sz="2000" kern="1400" dirty="0">
                <a:solidFill>
                  <a:srgbClr val="000000"/>
                </a:solidFill>
              </a:rPr>
              <a:t>, this means they blend well together.</a:t>
            </a:r>
            <a:endParaRPr lang="en-GB" sz="1600" kern="1400" dirty="0">
              <a:solidFill>
                <a:srgbClr val="000000"/>
              </a:solidFill>
            </a:endParaRPr>
          </a:p>
          <a:p>
            <a:r>
              <a:rPr lang="en-GB" sz="2000" kern="1400" dirty="0">
                <a:solidFill>
                  <a:srgbClr val="000000"/>
                </a:solidFill>
              </a:rPr>
              <a:t> </a:t>
            </a:r>
            <a:endParaRPr lang="en-GB" sz="1600" kern="1400" dirty="0">
              <a:solidFill>
                <a:srgbClr val="000000"/>
              </a:solidFill>
            </a:endParaRPr>
          </a:p>
          <a:p>
            <a:r>
              <a:rPr lang="en-GB" sz="2000" kern="1400" dirty="0">
                <a:solidFill>
                  <a:srgbClr val="000000"/>
                </a:solidFill>
              </a:rPr>
              <a:t>Colours that are far apart or opposite on the wheel are said to</a:t>
            </a:r>
            <a:endParaRPr lang="en-GB" sz="1600" kern="1400" dirty="0">
              <a:solidFill>
                <a:srgbClr val="000000"/>
              </a:solidFill>
            </a:endParaRPr>
          </a:p>
          <a:p>
            <a:r>
              <a:rPr lang="en-GB" sz="2000" b="1" kern="1400" dirty="0">
                <a:solidFill>
                  <a:srgbClr val="000000"/>
                </a:solidFill>
              </a:rPr>
              <a:t>CONTRAST</a:t>
            </a:r>
            <a:r>
              <a:rPr lang="en-GB" sz="2000" kern="1400" dirty="0">
                <a:solidFill>
                  <a:srgbClr val="000000"/>
                </a:solidFill>
              </a:rPr>
              <a:t>, this means they make each other stand out as bolder colours.  </a:t>
            </a:r>
            <a:endParaRPr lang="en-GB" sz="1600" kern="1400" dirty="0">
              <a:solidFill>
                <a:srgbClr val="000000"/>
              </a:solidFill>
            </a:endParaRPr>
          </a:p>
          <a:p>
            <a:r>
              <a:rPr lang="en-GB" sz="1400" kern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GB" sz="14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447" t="8758" r="26974" b="7196"/>
          <a:stretch/>
        </p:blipFill>
        <p:spPr>
          <a:xfrm>
            <a:off x="5972419" y="1930400"/>
            <a:ext cx="3789678" cy="382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436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8002"/>
          </a:xfrm>
        </p:spPr>
        <p:txBody>
          <a:bodyPr/>
          <a:lstStyle/>
          <a:p>
            <a:r>
              <a:rPr lang="en-GB" dirty="0" smtClean="0"/>
              <a:t>Homework 1</a:t>
            </a:r>
            <a:endParaRPr lang="en-GB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878539" y="2656232"/>
            <a:ext cx="3488991" cy="3556000"/>
            <a:chOff x="105120150" y="109283775"/>
            <a:chExt cx="3096000" cy="3096000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105120150" y="109283775"/>
              <a:ext cx="3096000" cy="3096000"/>
            </a:xfrm>
            <a:prstGeom prst="ellipse">
              <a:avLst/>
            </a:prstGeom>
            <a:noFill/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 flipH="1">
              <a:off x="105581256" y="109744881"/>
              <a:ext cx="2173788" cy="2173788"/>
            </a:xfrm>
            <a:prstGeom prst="ellipse">
              <a:avLst/>
            </a:prstGeom>
            <a:noFill/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106668150" y="109744881"/>
              <a:ext cx="955149" cy="1613873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H="1">
              <a:off x="105713001" y="109744881"/>
              <a:ext cx="955149" cy="1613873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105713001" y="111358754"/>
              <a:ext cx="1910298" cy="1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106668150" y="109744880"/>
              <a:ext cx="955150" cy="1613874"/>
              <a:chOff x="20911390" y="23136043"/>
              <a:chExt cx="1044001" cy="1764000"/>
            </a:xfrm>
          </p:grpSpPr>
          <p:sp>
            <p:nvSpPr>
              <p:cNvPr id="40" name="Line 9"/>
              <p:cNvSpPr>
                <a:spLocks noChangeShapeType="1"/>
              </p:cNvSpPr>
              <p:nvPr/>
            </p:nvSpPr>
            <p:spPr bwMode="auto">
              <a:xfrm>
                <a:off x="20911390" y="23136043"/>
                <a:ext cx="1044000" cy="64800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" name="Line 10"/>
              <p:cNvSpPr>
                <a:spLocks noChangeShapeType="1"/>
              </p:cNvSpPr>
              <p:nvPr/>
            </p:nvSpPr>
            <p:spPr bwMode="auto">
              <a:xfrm flipH="1">
                <a:off x="21955390" y="23784043"/>
                <a:ext cx="1" cy="1116000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 flipH="1">
              <a:off x="105713001" y="109744881"/>
              <a:ext cx="955149" cy="592851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 flipV="1">
              <a:off x="106668150" y="111358754"/>
              <a:ext cx="955149" cy="559915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 flipH="1" flipV="1">
              <a:off x="105713001" y="111358754"/>
              <a:ext cx="955149" cy="559915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 flipH="1" flipV="1">
              <a:off x="106174107" y="110601222"/>
              <a:ext cx="494043" cy="230553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 flipV="1">
              <a:off x="106668150" y="110568286"/>
              <a:ext cx="494043" cy="263489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106668150" y="110831775"/>
              <a:ext cx="1" cy="526979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105564788" y="109761349"/>
              <a:ext cx="329362" cy="329362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106190576" y="109366115"/>
              <a:ext cx="131744" cy="428171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 flipH="1">
              <a:off x="106997512" y="109349647"/>
              <a:ext cx="131744" cy="444639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 flipH="1">
              <a:off x="107458618" y="109777818"/>
              <a:ext cx="329362" cy="312893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 flipH="1">
              <a:off x="107722107" y="110502413"/>
              <a:ext cx="444639" cy="98809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H="1" flipV="1">
              <a:off x="105186022" y="110370669"/>
              <a:ext cx="444639" cy="131744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 flipH="1">
              <a:off x="105169554" y="111095264"/>
              <a:ext cx="444639" cy="98809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>
              <a:off x="107689171" y="111177605"/>
              <a:ext cx="444639" cy="148213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>
              <a:off x="107442150" y="111589307"/>
              <a:ext cx="312894" cy="329362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 flipH="1">
              <a:off x="105564788" y="111589307"/>
              <a:ext cx="329362" cy="312894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 flipH="1">
              <a:off x="106239980" y="111869264"/>
              <a:ext cx="131744" cy="444639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>
              <a:off x="107013980" y="111869264"/>
              <a:ext cx="148213" cy="428171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106470533" y="109382584"/>
              <a:ext cx="329362" cy="2634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106503469" y="110238924"/>
              <a:ext cx="329362" cy="2634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106174107" y="110930584"/>
              <a:ext cx="329362" cy="2634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106898703" y="110930584"/>
              <a:ext cx="329362" cy="2634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Text Box 33"/>
            <p:cNvSpPr txBox="1">
              <a:spLocks noChangeArrowheads="1"/>
            </p:cNvSpPr>
            <p:nvPr/>
          </p:nvSpPr>
          <p:spPr bwMode="auto">
            <a:xfrm>
              <a:off x="107656235" y="110074243"/>
              <a:ext cx="329362" cy="2634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O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Text Box 34"/>
            <p:cNvSpPr txBox="1">
              <a:spLocks noChangeArrowheads="1"/>
            </p:cNvSpPr>
            <p:nvPr/>
          </p:nvSpPr>
          <p:spPr bwMode="auto">
            <a:xfrm>
              <a:off x="107623299" y="111391690"/>
              <a:ext cx="329362" cy="2634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Text Box 35"/>
            <p:cNvSpPr txBox="1">
              <a:spLocks noChangeArrowheads="1"/>
            </p:cNvSpPr>
            <p:nvPr/>
          </p:nvSpPr>
          <p:spPr bwMode="auto">
            <a:xfrm>
              <a:off x="106503469" y="111984541"/>
              <a:ext cx="329362" cy="2634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V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Text Box 36"/>
            <p:cNvSpPr txBox="1">
              <a:spLocks noChangeArrowheads="1"/>
            </p:cNvSpPr>
            <p:nvPr/>
          </p:nvSpPr>
          <p:spPr bwMode="auto">
            <a:xfrm>
              <a:off x="105350703" y="111325818"/>
              <a:ext cx="329362" cy="2634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Text Box 37"/>
            <p:cNvSpPr txBox="1">
              <a:spLocks noChangeArrowheads="1"/>
            </p:cNvSpPr>
            <p:nvPr/>
          </p:nvSpPr>
          <p:spPr bwMode="auto">
            <a:xfrm>
              <a:off x="105350703" y="110041307"/>
              <a:ext cx="329362" cy="2634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Text Box 38"/>
            <p:cNvSpPr txBox="1">
              <a:spLocks noChangeArrowheads="1"/>
            </p:cNvSpPr>
            <p:nvPr/>
          </p:nvSpPr>
          <p:spPr bwMode="auto">
            <a:xfrm>
              <a:off x="105778873" y="110337732"/>
              <a:ext cx="329362" cy="263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Text Box 39"/>
            <p:cNvSpPr txBox="1">
              <a:spLocks noChangeArrowheads="1"/>
            </p:cNvSpPr>
            <p:nvPr/>
          </p:nvSpPr>
          <p:spPr bwMode="auto">
            <a:xfrm>
              <a:off x="107195129" y="110337732"/>
              <a:ext cx="329361" cy="263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O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Text Box 40"/>
            <p:cNvSpPr txBox="1">
              <a:spLocks noChangeArrowheads="1"/>
            </p:cNvSpPr>
            <p:nvPr/>
          </p:nvSpPr>
          <p:spPr bwMode="auto">
            <a:xfrm>
              <a:off x="106503469" y="111457562"/>
              <a:ext cx="329362" cy="263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V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42" name="Rectangle 41"/>
          <p:cNvSpPr/>
          <p:nvPr/>
        </p:nvSpPr>
        <p:spPr>
          <a:xfrm>
            <a:off x="662639" y="1416058"/>
            <a:ext cx="8596668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kern="1400" dirty="0" smtClean="0">
                <a:solidFill>
                  <a:srgbClr val="000000"/>
                </a:solidFill>
              </a:rPr>
              <a:t>Complete the colour wheel by adding the PRIMARY colours first, then the SECONDARY colours then final the outside of the colou</a:t>
            </a:r>
            <a:r>
              <a:rPr lang="en-GB" sz="2400" kern="1400" dirty="0" smtClean="0">
                <a:solidFill>
                  <a:srgbClr val="000000"/>
                </a:solidFill>
              </a:rPr>
              <a:t>r wheel with the TERTIARY colours.</a:t>
            </a:r>
            <a:endParaRPr lang="en-GB" sz="2400" dirty="0"/>
          </a:p>
          <a:p>
            <a:r>
              <a:rPr lang="en-GB" dirty="0"/>
              <a:t> </a:t>
            </a:r>
          </a:p>
          <a:p>
            <a:endParaRPr lang="en-GB" kern="14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n-GB" sz="1400" kern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GB" sz="14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447" t="8758" r="26974" b="7196"/>
          <a:stretch/>
        </p:blipFill>
        <p:spPr>
          <a:xfrm>
            <a:off x="5413606" y="2556815"/>
            <a:ext cx="3789678" cy="3827125"/>
          </a:xfrm>
          <a:prstGeom prst="rect">
            <a:avLst/>
          </a:prstGeom>
        </p:spPr>
      </p:pic>
      <p:cxnSp>
        <p:nvCxnSpPr>
          <p:cNvPr id="45" name="Straight Arrow Connector 44"/>
          <p:cNvCxnSpPr/>
          <p:nvPr/>
        </p:nvCxnSpPr>
        <p:spPr>
          <a:xfrm>
            <a:off x="4597400" y="4169424"/>
            <a:ext cx="660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8035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9737"/>
          </a:xfrm>
        </p:spPr>
        <p:txBody>
          <a:bodyPr/>
          <a:lstStyle/>
          <a:p>
            <a:r>
              <a:rPr lang="en-GB" dirty="0" smtClean="0"/>
              <a:t>Effects with Colour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62639" y="1416058"/>
            <a:ext cx="859666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kern="1400" dirty="0" smtClean="0">
                <a:solidFill>
                  <a:srgbClr val="000000"/>
                </a:solidFill>
              </a:rPr>
              <a:t>Using a compass, draw two circles like the ones below. The smaller circle has a diameter of </a:t>
            </a:r>
            <a:r>
              <a:rPr lang="en-GB" sz="2400" b="1" dirty="0"/>
              <a:t>Ø</a:t>
            </a:r>
            <a:r>
              <a:rPr lang="en-GB" sz="2400" b="1" kern="1400" dirty="0" smtClean="0">
                <a:solidFill>
                  <a:srgbClr val="000000"/>
                </a:solidFill>
              </a:rPr>
              <a:t>20</a:t>
            </a:r>
            <a:r>
              <a:rPr lang="en-GB" kern="1400" dirty="0" smtClean="0">
                <a:solidFill>
                  <a:srgbClr val="000000"/>
                </a:solidFill>
              </a:rPr>
              <a:t> and the larger circle has a diameter of </a:t>
            </a:r>
            <a:r>
              <a:rPr lang="en-GB" sz="2400" b="1" dirty="0"/>
              <a:t>Ø</a:t>
            </a:r>
            <a:r>
              <a:rPr lang="en-GB" sz="2400" b="1" kern="1400" dirty="0" smtClean="0">
                <a:solidFill>
                  <a:srgbClr val="000000"/>
                </a:solidFill>
              </a:rPr>
              <a:t>40</a:t>
            </a:r>
            <a:r>
              <a:rPr lang="en-GB" sz="2400" kern="1400" dirty="0" smtClean="0">
                <a:solidFill>
                  <a:srgbClr val="000000"/>
                </a:solidFill>
              </a:rPr>
              <a:t>.</a:t>
            </a:r>
            <a:endParaRPr lang="en-GB" sz="2400" dirty="0"/>
          </a:p>
          <a:p>
            <a:endParaRPr lang="en-GB" kern="1400" dirty="0" smtClean="0">
              <a:solidFill>
                <a:srgbClr val="000000"/>
              </a:solidFill>
            </a:endParaRPr>
          </a:p>
          <a:p>
            <a:r>
              <a:rPr lang="en-GB" dirty="0"/>
              <a:t>Colour the two circles below using </a:t>
            </a:r>
            <a:r>
              <a:rPr lang="en-GB" sz="2400" b="1" dirty="0"/>
              <a:t>contrasting</a:t>
            </a:r>
            <a:r>
              <a:rPr lang="en-GB" dirty="0"/>
              <a:t> colours.</a:t>
            </a:r>
          </a:p>
          <a:p>
            <a:r>
              <a:rPr lang="en-GB" dirty="0"/>
              <a:t>What is the effect on the inner </a:t>
            </a:r>
            <a:r>
              <a:rPr lang="en-GB" dirty="0" smtClean="0"/>
              <a:t>circle?</a:t>
            </a:r>
            <a:endParaRPr lang="en-GB" dirty="0"/>
          </a:p>
          <a:p>
            <a:r>
              <a:rPr lang="en-GB" dirty="0"/>
              <a:t> </a:t>
            </a:r>
          </a:p>
          <a:p>
            <a:endParaRPr lang="en-GB" kern="14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n-GB" sz="1400" kern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GB" sz="14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1788777" y="2953599"/>
            <a:ext cx="7470530" cy="2764814"/>
            <a:chOff x="977434" y="3021837"/>
            <a:chExt cx="8319301" cy="3073845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5247534" y="3255385"/>
              <a:ext cx="2844271" cy="2817574"/>
              <a:chOff x="30697928" y="25781570"/>
              <a:chExt cx="2340000" cy="2340000"/>
            </a:xfrm>
          </p:grpSpPr>
          <p:sp>
            <p:nvSpPr>
              <p:cNvPr id="4" name="Oval 12"/>
              <p:cNvSpPr>
                <a:spLocks noChangeArrowheads="1"/>
              </p:cNvSpPr>
              <p:nvPr/>
            </p:nvSpPr>
            <p:spPr bwMode="auto">
              <a:xfrm>
                <a:off x="30697928" y="25781570"/>
                <a:ext cx="2340000" cy="2340000"/>
              </a:xfrm>
              <a:prstGeom prst="ellipse">
                <a:avLst/>
              </a:prstGeom>
              <a:noFill/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" name="Oval 13"/>
              <p:cNvSpPr>
                <a:spLocks noChangeArrowheads="1"/>
              </p:cNvSpPr>
              <p:nvPr/>
            </p:nvSpPr>
            <p:spPr bwMode="auto">
              <a:xfrm>
                <a:off x="31201928" y="26285570"/>
                <a:ext cx="1374301" cy="1374301"/>
              </a:xfrm>
              <a:prstGeom prst="ellipse">
                <a:avLst/>
              </a:prstGeom>
              <a:noFill/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19" name="Group 11"/>
            <p:cNvGrpSpPr>
              <a:grpSpLocks/>
            </p:cNvGrpSpPr>
            <p:nvPr/>
          </p:nvGrpSpPr>
          <p:grpSpPr bwMode="auto">
            <a:xfrm>
              <a:off x="977434" y="3278108"/>
              <a:ext cx="2844271" cy="2817574"/>
              <a:chOff x="30697928" y="25781570"/>
              <a:chExt cx="2340000" cy="2340000"/>
            </a:xfrm>
          </p:grpSpPr>
          <p:sp>
            <p:nvSpPr>
              <p:cNvPr id="20" name="Oval 12"/>
              <p:cNvSpPr>
                <a:spLocks noChangeArrowheads="1"/>
              </p:cNvSpPr>
              <p:nvPr/>
            </p:nvSpPr>
            <p:spPr bwMode="auto">
              <a:xfrm>
                <a:off x="30697928" y="25781570"/>
                <a:ext cx="2340000" cy="2340000"/>
              </a:xfrm>
              <a:prstGeom prst="ellipse">
                <a:avLst/>
              </a:prstGeom>
              <a:noFill/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" name="Oval 13"/>
              <p:cNvSpPr>
                <a:spLocks noChangeArrowheads="1"/>
              </p:cNvSpPr>
              <p:nvPr/>
            </p:nvSpPr>
            <p:spPr bwMode="auto">
              <a:xfrm>
                <a:off x="31201928" y="26285570"/>
                <a:ext cx="1374301" cy="1374301"/>
              </a:xfrm>
              <a:prstGeom prst="ellipse">
                <a:avLst/>
              </a:prstGeom>
              <a:noFill/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cxnSp>
          <p:nvCxnSpPr>
            <p:cNvPr id="23" name="Straight Arrow Connector 22"/>
            <p:cNvCxnSpPr>
              <a:stCxn id="21" idx="3"/>
              <a:endCxn id="21" idx="7"/>
            </p:cNvCxnSpPr>
            <p:nvPr/>
          </p:nvCxnSpPr>
          <p:spPr>
            <a:xfrm flipV="1">
              <a:off x="1834680" y="4127308"/>
              <a:ext cx="1181195" cy="117010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3923709" y="3206503"/>
              <a:ext cx="92114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000" b="1" dirty="0" smtClean="0"/>
                <a:t>Ø20</a:t>
              </a:r>
              <a:endParaRPr lang="en-GB" sz="2000" dirty="0"/>
            </a:p>
          </p:txBody>
        </p:sp>
        <p:cxnSp>
          <p:nvCxnSpPr>
            <p:cNvPr id="26" name="Straight Connector 25"/>
            <p:cNvCxnSpPr>
              <a:stCxn id="21" idx="7"/>
            </p:cNvCxnSpPr>
            <p:nvPr/>
          </p:nvCxnSpPr>
          <p:spPr>
            <a:xfrm flipV="1">
              <a:off x="3015875" y="3533986"/>
              <a:ext cx="641725" cy="5933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648150" y="3533986"/>
              <a:ext cx="4181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4" idx="3"/>
              <a:endCxn id="4" idx="7"/>
            </p:cNvCxnSpPr>
            <p:nvPr/>
          </p:nvCxnSpPr>
          <p:spPr>
            <a:xfrm flipV="1">
              <a:off x="5664068" y="3668009"/>
              <a:ext cx="2011203" cy="1992326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4" idx="7"/>
            </p:cNvCxnSpPr>
            <p:nvPr/>
          </p:nvCxnSpPr>
          <p:spPr>
            <a:xfrm flipV="1">
              <a:off x="7675271" y="3314504"/>
              <a:ext cx="341678" cy="35350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8016949" y="3314504"/>
              <a:ext cx="41467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8375590" y="3021837"/>
              <a:ext cx="92114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000" b="1" dirty="0" smtClean="0"/>
                <a:t>Ø40</a:t>
              </a:r>
              <a:endParaRPr lang="en-GB" sz="2000" dirty="0"/>
            </a:p>
          </p:txBody>
        </p:sp>
      </p:grpSp>
      <p:sp>
        <p:nvSpPr>
          <p:cNvPr id="40" name="Rectangle 39"/>
          <p:cNvSpPr/>
          <p:nvPr/>
        </p:nvSpPr>
        <p:spPr>
          <a:xfrm>
            <a:off x="692029" y="5833377"/>
            <a:ext cx="858197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kern="14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Draw 5 more circles using the same sizes. Have 3 </a:t>
            </a:r>
            <a:r>
              <a:rPr lang="en-GB" kern="1400" dirty="0">
                <a:solidFill>
                  <a:srgbClr val="000000"/>
                </a:solidFill>
                <a:latin typeface="Comic Sans MS" panose="030F0702030302020204" pitchFamily="66" charset="0"/>
              </a:rPr>
              <a:t>sets of harmonising colours and 3 sets of contrasting colours.</a:t>
            </a:r>
            <a:endParaRPr lang="en-GB" sz="1400" kern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GB" sz="1400" kern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GB" sz="14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07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428" y="285274"/>
            <a:ext cx="8596668" cy="741528"/>
          </a:xfrm>
        </p:spPr>
        <p:txBody>
          <a:bodyPr/>
          <a:lstStyle/>
          <a:p>
            <a:r>
              <a:rPr lang="en-GB" dirty="0" smtClean="0"/>
              <a:t>Colour Questions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67428" y="990180"/>
            <a:ext cx="8794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Copy the following questions into your </a:t>
            </a:r>
            <a:r>
              <a:rPr lang="en-GB" dirty="0" smtClean="0"/>
              <a:t>jotter. </a:t>
            </a:r>
            <a:r>
              <a:rPr lang="en-GB" dirty="0" smtClean="0"/>
              <a:t>Lay your answers out like below</a:t>
            </a:r>
            <a:r>
              <a:rPr lang="en-GB" dirty="0" smtClean="0"/>
              <a:t>:</a:t>
            </a:r>
          </a:p>
          <a:p>
            <a:endParaRPr lang="en-GB" dirty="0" smtClean="0"/>
          </a:p>
          <a:p>
            <a:r>
              <a:rPr lang="en-GB" dirty="0" smtClean="0"/>
              <a:t>For e.g. what colour is grass…you would draw a small box and shade the box green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9164096" y="1567921"/>
            <a:ext cx="400813" cy="3484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0" name="Group 29"/>
          <p:cNvGrpSpPr/>
          <p:nvPr/>
        </p:nvGrpSpPr>
        <p:grpSpPr>
          <a:xfrm>
            <a:off x="1799333" y="1972855"/>
            <a:ext cx="7765576" cy="4437796"/>
            <a:chOff x="1710819" y="2178558"/>
            <a:chExt cx="7765576" cy="4437796"/>
          </a:xfrm>
        </p:grpSpPr>
        <p:sp>
          <p:nvSpPr>
            <p:cNvPr id="5" name="TextBox 4"/>
            <p:cNvSpPr txBox="1"/>
            <p:nvPr/>
          </p:nvSpPr>
          <p:spPr>
            <a:xfrm>
              <a:off x="1710819" y="2178558"/>
              <a:ext cx="7765576" cy="4431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+mj-lt"/>
                <a:buAutoNum type="arabicPeriod"/>
              </a:pPr>
              <a:r>
                <a:rPr lang="en-GB" sz="1600" dirty="0" smtClean="0"/>
                <a:t>What are the 3 primary colours?</a:t>
              </a:r>
            </a:p>
            <a:p>
              <a:pPr marL="342900" indent="-342900">
                <a:buFont typeface="+mj-lt"/>
                <a:buAutoNum type="arabicPeriod"/>
              </a:pPr>
              <a:endParaRPr lang="en-GB" sz="1600" dirty="0" smtClean="0"/>
            </a:p>
            <a:p>
              <a:pPr marL="342900" indent="-342900">
                <a:buFont typeface="+mj-lt"/>
                <a:buAutoNum type="arabicPeriod"/>
              </a:pPr>
              <a:endParaRPr lang="en-GB" sz="1600" dirty="0" smtClean="0"/>
            </a:p>
            <a:p>
              <a:pPr marL="342900" indent="-342900">
                <a:buFont typeface="+mj-lt"/>
                <a:buAutoNum type="arabicPeriod"/>
              </a:pPr>
              <a:r>
                <a:rPr lang="en-GB" sz="1600" dirty="0" smtClean="0"/>
                <a:t>What are the 3 secondary colours?</a:t>
              </a:r>
            </a:p>
            <a:p>
              <a:pPr marL="342900" indent="-342900">
                <a:buFont typeface="+mj-lt"/>
                <a:buAutoNum type="arabicPeriod"/>
              </a:pPr>
              <a:endParaRPr lang="en-GB" sz="1600" dirty="0" smtClean="0"/>
            </a:p>
            <a:p>
              <a:pPr marL="342900" indent="-342900">
                <a:buFont typeface="+mj-lt"/>
                <a:buAutoNum type="arabicPeriod"/>
              </a:pPr>
              <a:endParaRPr lang="en-GB" sz="1600" dirty="0" smtClean="0"/>
            </a:p>
            <a:p>
              <a:pPr marL="342900" indent="-342900">
                <a:buFont typeface="+mj-lt"/>
                <a:buAutoNum type="arabicPeriod"/>
              </a:pPr>
              <a:r>
                <a:rPr lang="en-GB" sz="1600" dirty="0" smtClean="0"/>
                <a:t>What are warm colours?</a:t>
              </a:r>
            </a:p>
            <a:p>
              <a:pPr marL="342900" indent="-342900">
                <a:buFont typeface="+mj-lt"/>
                <a:buAutoNum type="arabicPeriod"/>
              </a:pPr>
              <a:endParaRPr lang="en-GB" sz="1600" dirty="0" smtClean="0"/>
            </a:p>
            <a:p>
              <a:pPr marL="342900" indent="-342900">
                <a:buFont typeface="+mj-lt"/>
                <a:buAutoNum type="arabicPeriod"/>
              </a:pPr>
              <a:endParaRPr lang="en-GB" sz="1600" dirty="0" smtClean="0"/>
            </a:p>
            <a:p>
              <a:pPr marL="342900" indent="-342900">
                <a:buFont typeface="+mj-lt"/>
                <a:buAutoNum type="arabicPeriod"/>
              </a:pPr>
              <a:r>
                <a:rPr lang="en-GB" sz="1600" dirty="0" smtClean="0"/>
                <a:t>What are cool colours?</a:t>
              </a:r>
            </a:p>
            <a:p>
              <a:pPr marL="342900" indent="-342900">
                <a:buFont typeface="+mj-lt"/>
                <a:buAutoNum type="arabicPeriod"/>
              </a:pPr>
              <a:endParaRPr lang="en-GB" sz="1600" dirty="0" smtClean="0"/>
            </a:p>
            <a:p>
              <a:pPr marL="342900" indent="-342900">
                <a:buFont typeface="+mj-lt"/>
                <a:buAutoNum type="arabicPeriod"/>
              </a:pPr>
              <a:endParaRPr lang="en-GB" sz="1600" dirty="0" smtClean="0"/>
            </a:p>
            <a:p>
              <a:pPr marL="342900" indent="-342900">
                <a:buFont typeface="+mj-lt"/>
                <a:buAutoNum type="arabicPeriod"/>
              </a:pPr>
              <a:r>
                <a:rPr lang="en-GB" sz="1600" dirty="0" smtClean="0"/>
                <a:t>Show 2 harmonising colours</a:t>
              </a:r>
            </a:p>
            <a:p>
              <a:pPr marL="342900" indent="-342900">
                <a:buFont typeface="+mj-lt"/>
                <a:buAutoNum type="arabicPeriod"/>
              </a:pPr>
              <a:endParaRPr lang="en-GB" sz="1600" dirty="0" smtClean="0"/>
            </a:p>
            <a:p>
              <a:pPr marL="342900" indent="-342900">
                <a:buFont typeface="+mj-lt"/>
                <a:buAutoNum type="arabicPeriod"/>
              </a:pPr>
              <a:endParaRPr lang="en-GB" sz="1600" dirty="0" smtClean="0"/>
            </a:p>
            <a:p>
              <a:pPr marL="342900" indent="-342900">
                <a:buFont typeface="+mj-lt"/>
                <a:buAutoNum type="arabicPeriod"/>
              </a:pPr>
              <a:r>
                <a:rPr lang="en-GB" sz="1600" dirty="0" smtClean="0"/>
                <a:t>Show 2 contrasting colours</a:t>
              </a:r>
            </a:p>
            <a:p>
              <a:pPr marL="342900" indent="-342900">
                <a:buFont typeface="+mj-lt"/>
                <a:buAutoNum type="arabicPeriod"/>
              </a:pPr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533817" y="2531618"/>
              <a:ext cx="450377" cy="3532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384124" y="2531618"/>
              <a:ext cx="450377" cy="3532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234431" y="2535383"/>
              <a:ext cx="450377" cy="3532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528068" y="3275780"/>
              <a:ext cx="450377" cy="3532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78375" y="3275780"/>
              <a:ext cx="450377" cy="3532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234431" y="3275780"/>
              <a:ext cx="450377" cy="3532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528068" y="4041336"/>
              <a:ext cx="450377" cy="3532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378375" y="4041336"/>
              <a:ext cx="450377" cy="3532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228682" y="4045709"/>
              <a:ext cx="450377" cy="3532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528068" y="4764498"/>
              <a:ext cx="450377" cy="3532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378375" y="4764498"/>
              <a:ext cx="450377" cy="3532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228682" y="4764498"/>
              <a:ext cx="450377" cy="3532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2528068" y="5482213"/>
              <a:ext cx="1300684" cy="353214"/>
              <a:chOff x="2528068" y="5482213"/>
              <a:chExt cx="1300684" cy="353214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528068" y="5482213"/>
                <a:ext cx="450377" cy="35321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378375" y="5482213"/>
                <a:ext cx="450377" cy="35321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2528068" y="6263140"/>
              <a:ext cx="1300684" cy="353214"/>
              <a:chOff x="2528068" y="5482213"/>
              <a:chExt cx="1300684" cy="353214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2528068" y="5482213"/>
                <a:ext cx="450377" cy="35321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3378375" y="5482213"/>
                <a:ext cx="450377" cy="35321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9343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398</TotalTime>
  <Words>657</Words>
  <Application>Microsoft Office PowerPoint</Application>
  <PresentationFormat>Widescreen</PresentationFormat>
  <Paragraphs>124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Comic Sans MS</vt:lpstr>
      <vt:lpstr>Times New Roman</vt:lpstr>
      <vt:lpstr>Trebuchet MS</vt:lpstr>
      <vt:lpstr>Wingdings 3</vt:lpstr>
      <vt:lpstr>Facet</vt:lpstr>
      <vt:lpstr>Design and Technology</vt:lpstr>
      <vt:lpstr>Control and Proportion</vt:lpstr>
      <vt:lpstr>Control and Proportion </vt:lpstr>
      <vt:lpstr>Control and Proportion </vt:lpstr>
      <vt:lpstr>Colour </vt:lpstr>
      <vt:lpstr>Effects with Colour</vt:lpstr>
      <vt:lpstr>Homework 1</vt:lpstr>
      <vt:lpstr>Effects with Colour</vt:lpstr>
      <vt:lpstr>Colour Questions </vt:lpstr>
      <vt:lpstr>Tonal scales – Exercise 1 </vt:lpstr>
      <vt:lpstr>Tonal scales – Exercise 2 </vt:lpstr>
      <vt:lpstr>Tonal scales – Homework 2 </vt:lpstr>
      <vt:lpstr>Impact using Thick and thin lines</vt:lpstr>
      <vt:lpstr>Impact using Thick and thin lines – Exercise 1 </vt:lpstr>
    </vt:vector>
  </TitlesOfParts>
  <Company>North Lanarkshire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and Technology</dc:title>
  <dc:creator>Victoria Brownlie</dc:creator>
  <cp:lastModifiedBy>Victoria Brownlie</cp:lastModifiedBy>
  <cp:revision>29</cp:revision>
  <dcterms:created xsi:type="dcterms:W3CDTF">2016-05-20T13:35:48Z</dcterms:created>
  <dcterms:modified xsi:type="dcterms:W3CDTF">2016-06-02T14:49:27Z</dcterms:modified>
</cp:coreProperties>
</file>