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70" d="100"/>
          <a:sy n="70" d="100"/>
        </p:scale>
        <p:origin x="330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6/2/2016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S1 Orthographic Sketching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745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29734" y="762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BLOCK 4 - ANSWERS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979" t="18490" r="6354" b="12760"/>
          <a:stretch/>
        </p:blipFill>
        <p:spPr>
          <a:xfrm>
            <a:off x="829734" y="146180"/>
            <a:ext cx="9711266" cy="654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97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BLOCK 5</a:t>
            </a:r>
            <a:endParaRPr lang="en-GB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055860" y="1602239"/>
            <a:ext cx="3568095" cy="462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Draw the </a:t>
            </a:r>
            <a:r>
              <a:rPr kumimoji="0" lang="en-GB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Front View, Top View</a:t>
            </a: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and </a:t>
            </a:r>
            <a:r>
              <a:rPr kumimoji="0" lang="en-GB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End Views </a:t>
            </a: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of the block.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The block has a length of 10 squares, a height of 6 squares and a thickness of 4 squares.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293" t="16926" r="13541" b="11980"/>
          <a:stretch/>
        </p:blipFill>
        <p:spPr>
          <a:xfrm>
            <a:off x="4975668" y="508000"/>
            <a:ext cx="4650047" cy="4882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4055" y="1232907"/>
            <a:ext cx="78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881255" y="374134"/>
            <a:ext cx="78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787158" y="3106476"/>
            <a:ext cx="43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581919" y="3291142"/>
            <a:ext cx="395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779857" y="4905829"/>
            <a:ext cx="49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705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7063" y="173197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BLOCK </a:t>
            </a:r>
            <a:r>
              <a:rPr lang="en-GB" dirty="0" smtClean="0"/>
              <a:t>5 HOMEWORK </a:t>
            </a:r>
            <a:r>
              <a:rPr lang="en-GB" dirty="0" smtClean="0"/>
              <a:t>- </a:t>
            </a:r>
            <a:r>
              <a:rPr lang="en-GB" sz="4400" b="1" dirty="0" smtClean="0"/>
              <a:t>ANSWERS</a:t>
            </a:r>
            <a:endParaRPr lang="en-GB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51" t="17970" r="4478" b="13670"/>
          <a:stretch/>
        </p:blipFill>
        <p:spPr>
          <a:xfrm>
            <a:off x="652817" y="173197"/>
            <a:ext cx="10115265" cy="639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70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BLOCK 6 – HOMEWORK </a:t>
            </a:r>
            <a:endParaRPr lang="en-GB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55860" y="1602239"/>
            <a:ext cx="3568095" cy="462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Draw the </a:t>
            </a:r>
            <a:r>
              <a:rPr kumimoji="0" lang="en-GB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Front View, Top View</a:t>
            </a: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and </a:t>
            </a:r>
            <a:r>
              <a:rPr kumimoji="0" lang="en-GB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End Views </a:t>
            </a: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of the block.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The block has a length of 10 squares, a height of 6 squares and a thickness of 4 squares.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296788" y="609600"/>
            <a:ext cx="5225636" cy="5135052"/>
            <a:chOff x="5460561" y="947192"/>
            <a:chExt cx="4191967" cy="428339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1666" t="21745" r="12291" b="8984"/>
            <a:stretch/>
          </p:blipFill>
          <p:spPr>
            <a:xfrm>
              <a:off x="5578830" y="947192"/>
              <a:ext cx="4073698" cy="4283394"/>
            </a:xfrm>
            <a:prstGeom prst="rect">
              <a:avLst/>
            </a:prstGeom>
          </p:spPr>
        </p:pic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5460561" y="2902992"/>
              <a:ext cx="236538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5977465" y="3766751"/>
              <a:ext cx="236538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4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7806265" y="4792117"/>
              <a:ext cx="236538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4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9288913" y="3306217"/>
              <a:ext cx="236538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8263465" y="1239292"/>
              <a:ext cx="236538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6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9170644" y="4712742"/>
              <a:ext cx="236538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4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6753046" y="3095079"/>
              <a:ext cx="236538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rPr>
                <a:t>4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4392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197" y="363941"/>
            <a:ext cx="8596668" cy="850710"/>
          </a:xfrm>
        </p:spPr>
        <p:txBody>
          <a:bodyPr/>
          <a:lstStyle/>
          <a:p>
            <a:r>
              <a:rPr lang="en-GB" dirty="0" smtClean="0"/>
              <a:t>BLOCK 6 HOMEWORK – </a:t>
            </a:r>
            <a:r>
              <a:rPr lang="en-GB" sz="4000" b="1" dirty="0" smtClean="0"/>
              <a:t>ANSWERS </a:t>
            </a:r>
            <a:endParaRPr lang="en-GB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33" t="19042" r="2052" b="11835"/>
          <a:stretch/>
        </p:blipFill>
        <p:spPr>
          <a:xfrm>
            <a:off x="900752" y="0"/>
            <a:ext cx="10074619" cy="659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24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BLOCK </a:t>
            </a:r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055860" y="1602239"/>
            <a:ext cx="3568095" cy="462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Draw the </a:t>
            </a:r>
            <a:r>
              <a:rPr kumimoji="0" lang="en-GB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Front View, Top View</a:t>
            </a: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and </a:t>
            </a:r>
            <a:r>
              <a:rPr kumimoji="0" lang="en-GB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End Views </a:t>
            </a: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of the block.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The block has a length of 10 squares, a height of 6 squares and a thickness of 4 squares.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02481" y="609600"/>
            <a:ext cx="5391960" cy="5291958"/>
            <a:chOff x="5002481" y="609600"/>
            <a:chExt cx="5391960" cy="52919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8739" t="23383" r="14709" b="11099"/>
            <a:stretch/>
          </p:blipFill>
          <p:spPr>
            <a:xfrm>
              <a:off x="5002481" y="609600"/>
              <a:ext cx="5013434" cy="529195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160978" y="1270000"/>
              <a:ext cx="430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10</a:t>
              </a:r>
              <a:endParaRPr lang="en-GB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963796" y="3969612"/>
              <a:ext cx="430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4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19557" y="5029869"/>
              <a:ext cx="430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</a:t>
              </a:r>
              <a:endParaRPr lang="en-GB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44358" y="4061945"/>
              <a:ext cx="430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2</a:t>
              </a:r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75003" y="2222332"/>
              <a:ext cx="430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3</a:t>
              </a:r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20303" y="2301890"/>
              <a:ext cx="430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4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699818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BLOCK </a:t>
            </a:r>
            <a:r>
              <a:rPr lang="en-GB" dirty="0" smtClean="0"/>
              <a:t>7 </a:t>
            </a:r>
            <a:r>
              <a:rPr lang="en-GB" dirty="0" smtClean="0"/>
              <a:t>- ANSWERS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26" t="17565" r="5011" b="11099"/>
          <a:stretch/>
        </p:blipFill>
        <p:spPr>
          <a:xfrm>
            <a:off x="772868" y="0"/>
            <a:ext cx="9721562" cy="673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30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77334" y="2206536"/>
            <a:ext cx="884766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Orthographic drawing is a way of drawing a three dimensional object. Normally the object is drawn as three separate, related views - </a:t>
            </a:r>
            <a:r>
              <a:rPr lang="en-GB" sz="3600" b="1" dirty="0"/>
              <a:t>Front View</a:t>
            </a:r>
            <a:r>
              <a:rPr lang="en-GB" sz="3200" dirty="0"/>
              <a:t>, </a:t>
            </a:r>
            <a:r>
              <a:rPr lang="en-GB" sz="3600" b="1" dirty="0"/>
              <a:t>Side View </a:t>
            </a:r>
            <a:r>
              <a:rPr lang="en-GB" sz="3200" dirty="0"/>
              <a:t>and </a:t>
            </a:r>
            <a:r>
              <a:rPr lang="en-GB" sz="3600" b="1" dirty="0"/>
              <a:t>Plan View</a:t>
            </a:r>
            <a:r>
              <a:rPr lang="en-GB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342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BLOCK 1 </a:t>
            </a:r>
            <a:endParaRPr lang="en-GB" dirty="0"/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8477199" y="3987546"/>
            <a:ext cx="339796" cy="30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7400803" y="4292941"/>
            <a:ext cx="339796" cy="30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9413702" y="2460358"/>
            <a:ext cx="339796" cy="30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8934206" y="1270000"/>
            <a:ext cx="339796" cy="30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6853106" y="1625005"/>
            <a:ext cx="339796" cy="30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042" t="21094" r="16770" b="21224"/>
          <a:stretch/>
        </p:blipFill>
        <p:spPr>
          <a:xfrm>
            <a:off x="5727700" y="1183899"/>
            <a:ext cx="3686002" cy="3604634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195560" y="1678439"/>
            <a:ext cx="3568095" cy="462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Draw the </a:t>
            </a:r>
            <a:r>
              <a:rPr kumimoji="0" lang="en-GB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Front View, Top View</a:t>
            </a: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and </a:t>
            </a:r>
            <a:r>
              <a:rPr kumimoji="0" lang="en-GB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End Views </a:t>
            </a: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of the block.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The block has a length of 10 squares, a height of 6 squares and a thickness of 4 squares.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401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8200"/>
          </a:xfrm>
        </p:spPr>
        <p:txBody>
          <a:bodyPr/>
          <a:lstStyle/>
          <a:p>
            <a:r>
              <a:rPr lang="en-GB" dirty="0" smtClean="0"/>
              <a:t>BLOCK 1 – ANSWERS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DEDD6"/>
              </a:clrFrom>
              <a:clrTo>
                <a:srgbClr val="EDEDD6">
                  <a:alpha val="0"/>
                </a:srgbClr>
              </a:clrTo>
            </a:clrChange>
          </a:blip>
          <a:srcRect l="23646" t="21224" r="9271" b="15104"/>
          <a:stretch/>
        </p:blipFill>
        <p:spPr>
          <a:xfrm>
            <a:off x="677334" y="0"/>
            <a:ext cx="9787466" cy="681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31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Block 2 </a:t>
            </a:r>
            <a:endParaRPr lang="en-GB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95560" y="1678439"/>
            <a:ext cx="3568095" cy="462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Draw the </a:t>
            </a:r>
            <a:r>
              <a:rPr kumimoji="0" lang="en-GB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Front View, Top View</a:t>
            </a: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and </a:t>
            </a:r>
            <a:r>
              <a:rPr kumimoji="0" lang="en-GB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End Views </a:t>
            </a: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of the block.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The block has a length of 10 squares, a height of 6 squares and a thickness of 4 squares.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167" t="19401" r="14687" b="14193"/>
          <a:stretch/>
        </p:blipFill>
        <p:spPr>
          <a:xfrm>
            <a:off x="4763655" y="609600"/>
            <a:ext cx="5094514" cy="49497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35255" y="4637315"/>
            <a:ext cx="78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074398" y="5190039"/>
            <a:ext cx="78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715500" y="3375554"/>
            <a:ext cx="78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711043" y="574496"/>
            <a:ext cx="78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9202668" y="1843173"/>
            <a:ext cx="78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78254" y="1596172"/>
            <a:ext cx="78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3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BLOCK 2 - ANSWERS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80" t="11998" r="1429" b="5636"/>
          <a:stretch/>
        </p:blipFill>
        <p:spPr>
          <a:xfrm>
            <a:off x="816429" y="0"/>
            <a:ext cx="9927772" cy="665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4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Block 3- HOMEWORK</a:t>
            </a:r>
            <a:endParaRPr lang="en-GB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95560" y="1678439"/>
            <a:ext cx="3568095" cy="462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Draw the </a:t>
            </a:r>
            <a:r>
              <a:rPr kumimoji="0" lang="en-GB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Front View, Top View</a:t>
            </a: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and </a:t>
            </a:r>
            <a:r>
              <a:rPr kumimoji="0" lang="en-GB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End Views </a:t>
            </a: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of the block.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The block has a length of 10 squares, a height of 6 squares and a thickness of 4 squares.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63655" y="478972"/>
            <a:ext cx="5384398" cy="5397167"/>
            <a:chOff x="4975668" y="609600"/>
            <a:chExt cx="5384398" cy="539716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214" t="17187" r="13483" b="11998"/>
            <a:stretch/>
          </p:blipFill>
          <p:spPr>
            <a:xfrm>
              <a:off x="5281881" y="609600"/>
              <a:ext cx="5078185" cy="539716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372269" y="1270000"/>
              <a:ext cx="783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10</a:t>
              </a:r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75668" y="2383972"/>
              <a:ext cx="783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6</a:t>
              </a:r>
              <a:endParaRPr lang="en-GB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96412" y="4195369"/>
              <a:ext cx="783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3</a:t>
              </a:r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80383" y="5598303"/>
              <a:ext cx="783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3</a:t>
              </a:r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76295" y="5413637"/>
              <a:ext cx="783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4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54484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33791" y="50074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BLOCK 3 - ANSWERS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75" t="14845" r="8929" b="12667"/>
          <a:stretch/>
        </p:blipFill>
        <p:spPr>
          <a:xfrm>
            <a:off x="1045029" y="0"/>
            <a:ext cx="9486900" cy="673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0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BLOCK 4 </a:t>
            </a:r>
            <a:endParaRPr lang="en-GB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95560" y="1678439"/>
            <a:ext cx="3568095" cy="462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Draw the </a:t>
            </a:r>
            <a:r>
              <a:rPr kumimoji="0" lang="en-GB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Front View, Top View</a:t>
            </a: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and </a:t>
            </a:r>
            <a:r>
              <a:rPr kumimoji="0" lang="en-GB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End Views </a:t>
            </a: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of the block.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The block has a length of 10 squares, a height of 6 squares and a thickness of 4 squares.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134" t="19698" r="20982" b="17690"/>
          <a:stretch/>
        </p:blipFill>
        <p:spPr>
          <a:xfrm>
            <a:off x="5362897" y="424934"/>
            <a:ext cx="4824465" cy="51543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8155" y="4588329"/>
            <a:ext cx="78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990590" y="3002127"/>
            <a:ext cx="78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274002" y="3002127"/>
            <a:ext cx="78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517264" y="4957661"/>
            <a:ext cx="78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383243" y="420594"/>
            <a:ext cx="78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02134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302</TotalTime>
  <Words>368</Words>
  <Application>Microsoft Office PowerPoint</Application>
  <PresentationFormat>Widescreen</PresentationFormat>
  <Paragraphs>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Trebuchet MS</vt:lpstr>
      <vt:lpstr>Wingdings 3</vt:lpstr>
      <vt:lpstr>Facet</vt:lpstr>
      <vt:lpstr>S1 Orthographic Sketching</vt:lpstr>
      <vt:lpstr>INTRODUCTION</vt:lpstr>
      <vt:lpstr>BLOCK 1 </vt:lpstr>
      <vt:lpstr>BLOCK 1 – ANSWERS</vt:lpstr>
      <vt:lpstr>PowerPoint Presentation</vt:lpstr>
      <vt:lpstr>BLOCK 2 - ANSWERS</vt:lpstr>
      <vt:lpstr>PowerPoint Presentation</vt:lpstr>
      <vt:lpstr>PowerPoint Presentation</vt:lpstr>
      <vt:lpstr>PowerPoint Presentation</vt:lpstr>
      <vt:lpstr>PowerPoint Presentation</vt:lpstr>
      <vt:lpstr>BLOCK 5</vt:lpstr>
      <vt:lpstr>PowerPoint Presentation</vt:lpstr>
      <vt:lpstr>BLOCK 6 – HOMEWORK </vt:lpstr>
      <vt:lpstr>BLOCK 6 HOMEWORK – ANSWERS </vt:lpstr>
      <vt:lpstr>PowerPoint Presentation</vt:lpstr>
      <vt:lpstr>PowerPoint Presentation</vt:lpstr>
    </vt:vector>
  </TitlesOfParts>
  <Company>North Lanarkshire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S1 Orthographic Sketching</dc:title>
  <dc:creator>Victoria Brownlie</dc:creator>
  <cp:lastModifiedBy>Victoria Brownlie</cp:lastModifiedBy>
  <cp:revision>13</cp:revision>
  <dcterms:created xsi:type="dcterms:W3CDTF">2016-05-26T13:08:38Z</dcterms:created>
  <dcterms:modified xsi:type="dcterms:W3CDTF">2016-06-02T14:35:54Z</dcterms:modified>
</cp:coreProperties>
</file>