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321" r:id="rId4"/>
    <p:sldId id="323" r:id="rId5"/>
    <p:sldId id="318" r:id="rId6"/>
    <p:sldId id="317" r:id="rId7"/>
    <p:sldId id="320" r:id="rId8"/>
    <p:sldId id="262" r:id="rId9"/>
    <p:sldId id="264" r:id="rId10"/>
    <p:sldId id="324" r:id="rId11"/>
    <p:sldId id="274" r:id="rId12"/>
    <p:sldId id="302" r:id="rId13"/>
    <p:sldId id="325" r:id="rId14"/>
    <p:sldId id="319" r:id="rId15"/>
    <p:sldId id="322" r:id="rId16"/>
    <p:sldId id="316" r:id="rId17"/>
    <p:sldId id="326" r:id="rId18"/>
    <p:sldId id="327" r:id="rId19"/>
    <p:sldId id="304" r:id="rId20"/>
    <p:sldId id="305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03" r:id="rId31"/>
    <p:sldId id="306" r:id="rId32"/>
  </p:sldIdLst>
  <p:sldSz cx="12192000" cy="6858000"/>
  <p:notesSz cx="6858000" cy="9144000"/>
  <p:photoAlbum layout="2pic" frame="frameStyle7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4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9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7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0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26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9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4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5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7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4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6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5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BF85C5-1D58-4314-A05D-EBE2CBEA247D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A23B79D-6CEA-4FD8-83BD-5653B443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422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78988" cy="3673474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tx2"/>
                </a:solidFill>
                <a:latin typeface="Comic Sans MS" panose="030F0702030302020204" pitchFamily="66" charset="0"/>
              </a:rPr>
              <a:t>Forgewood Family Learning Centre </a:t>
            </a:r>
            <a:br>
              <a:rPr lang="en-GB" sz="600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GB" sz="6000">
                <a:solidFill>
                  <a:schemeClr val="tx2"/>
                </a:solidFill>
                <a:latin typeface="Comic Sans MS" panose="030F0702030302020204" pitchFamily="66" charset="0"/>
              </a:rPr>
              <a:t>Class of 2017</a:t>
            </a:r>
          </a:p>
        </p:txBody>
      </p:sp>
    </p:spTree>
    <p:extLst>
      <p:ext uri="{BB962C8B-B14F-4D97-AF65-F5344CB8AC3E}">
        <p14:creationId xmlns:p14="http://schemas.microsoft.com/office/powerpoint/2010/main" val="83616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70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55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7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all, holding, indoor&#10;&#10;Description generated with very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03" y="960120"/>
            <a:ext cx="5833403" cy="4773954"/>
          </a:xfrm>
          <a:prstGeom prst="rect">
            <a:avLst/>
          </a:prstGeom>
        </p:spPr>
      </p:pic>
      <p:pic>
        <p:nvPicPr>
          <p:cNvPr id="6" name="Picture 5" descr="A person holding a sign posing for the camera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6" y="960120"/>
            <a:ext cx="5495777" cy="47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64" y="414997"/>
            <a:ext cx="4283320" cy="5711093"/>
          </a:xfrm>
          <a:prstGeom prst="rect">
            <a:avLst/>
          </a:prstGeom>
        </p:spPr>
      </p:pic>
      <p:pic>
        <p:nvPicPr>
          <p:cNvPr id="4" name="Picture 3" descr="A picture containing wall, person, indoor, holding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1" y="1019029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70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6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689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6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737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85" y="1314449"/>
            <a:ext cx="5638800" cy="477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9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716706" cy="428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70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88" y="1314450"/>
            <a:ext cx="5489812" cy="411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09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70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07" y="208547"/>
            <a:ext cx="4668253" cy="6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5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l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artosz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Snip Single Corner Rectangle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 descr="Shooting st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984" y="282526"/>
            <a:ext cx="3037450" cy="30374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7957" y="2549990"/>
            <a:ext cx="9509759" cy="313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When I Grow Up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 want to be a….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317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Ewa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9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Jad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7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L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Josh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0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z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Kourtne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6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l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Leah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2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Lexi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8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Mill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7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asubom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Patryk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08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ph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ummer 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1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niy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Tosia (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3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isPhoto="1"/>
        </p:nvSpPr>
        <p:spPr>
          <a:xfrm>
            <a:off x="342900" y="457200"/>
            <a:ext cx="5638800" cy="5943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en-GB" sz="3200" dirty="0"/>
          </a:p>
        </p:txBody>
      </p:sp>
      <p:pic>
        <p:nvPicPr>
          <p:cNvPr id="3" name="Picture 2" descr="IMG_7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68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96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48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a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g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" y="566382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8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vou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65" y="443552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1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70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93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91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71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735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8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70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1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1195137"/>
            <a:ext cx="5956968" cy="446772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92" y="456942"/>
            <a:ext cx="4456562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457200"/>
            <a:ext cx="4152398" cy="5536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80" y="421062"/>
            <a:ext cx="4212701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943</TotalTime>
  <Words>14</Words>
  <Application>Microsoft Office PowerPoint</Application>
  <PresentationFormat>Widescreen</PresentationFormat>
  <Paragraphs>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Century Gothic</vt:lpstr>
      <vt:lpstr>Comic Sans MS</vt:lpstr>
      <vt:lpstr>Wingdings 3</vt:lpstr>
      <vt:lpstr>Slice</vt:lpstr>
      <vt:lpstr>Forgewood Family Learning Centre  Class of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Forgewood Family Learning Centre  Class of 2017</dc:title>
  <dc:creator>Mrs McCallum</dc:creator>
  <cp:lastModifiedBy>Lorraine</cp:lastModifiedBy>
  <cp:revision>26</cp:revision>
  <dcterms:created xsi:type="dcterms:W3CDTF">2017-06-21T09:30:29Z</dcterms:created>
  <dcterms:modified xsi:type="dcterms:W3CDTF">2017-06-23T07:02:50Z</dcterms:modified>
</cp:coreProperties>
</file>