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82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85" r:id="rId13"/>
    <p:sldId id="286" r:id="rId14"/>
    <p:sldId id="287" r:id="rId15"/>
    <p:sldId id="288" r:id="rId16"/>
    <p:sldId id="284" r:id="rId17"/>
    <p:sldId id="283" r:id="rId18"/>
    <p:sldId id="289" r:id="rId19"/>
  </p:sldIdLst>
  <p:sldSz cx="12192000" cy="6858000"/>
  <p:notesSz cx="6858000" cy="9144000"/>
  <p:photoAlbum layout="2pic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2C41-F43D-4E87-BAD3-32060448861D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9669-45D4-4674-ABA4-8566E74E086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7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2C41-F43D-4E87-BAD3-32060448861D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9669-45D4-4674-ABA4-8566E74E0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65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2C41-F43D-4E87-BAD3-32060448861D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9669-45D4-4674-ABA4-8566E74E0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30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2C41-F43D-4E87-BAD3-32060448861D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9669-45D4-4674-ABA4-8566E74E086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89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2C41-F43D-4E87-BAD3-32060448861D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9669-45D4-4674-ABA4-8566E74E0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4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2C41-F43D-4E87-BAD3-32060448861D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9669-45D4-4674-ABA4-8566E74E086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265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2C41-F43D-4E87-BAD3-32060448861D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9669-45D4-4674-ABA4-8566E74E0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79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2C41-F43D-4E87-BAD3-32060448861D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9669-45D4-4674-ABA4-8566E74E0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32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2C41-F43D-4E87-BAD3-32060448861D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9669-45D4-4674-ABA4-8566E74E0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8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2C41-F43D-4E87-BAD3-32060448861D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9669-45D4-4674-ABA4-8566E74E0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56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2C41-F43D-4E87-BAD3-32060448861D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9669-45D4-4674-ABA4-8566E74E0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98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2C41-F43D-4E87-BAD3-32060448861D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9669-45D4-4674-ABA4-8566E74E0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0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2C41-F43D-4E87-BAD3-32060448861D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9669-45D4-4674-ABA4-8566E74E0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60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2C41-F43D-4E87-BAD3-32060448861D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9669-45D4-4674-ABA4-8566E74E0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71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2C41-F43D-4E87-BAD3-32060448861D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9669-45D4-4674-ABA4-8566E74E0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5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2C41-F43D-4E87-BAD3-32060448861D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9669-45D4-4674-ABA4-8566E74E0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68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2C41-F43D-4E87-BAD3-32060448861D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9669-45D4-4674-ABA4-8566E74E0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67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3C2C41-F43D-4E87-BAD3-32060448861D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5E9669-45D4-4674-ABA4-8566E74E0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224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8530127" cy="4505179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Forgewood Family Learning Centre</a:t>
            </a:r>
            <a:br>
              <a:rPr lang="en-GB" sz="60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sz="6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Class of 2017</a:t>
            </a:r>
          </a:p>
        </p:txBody>
      </p:sp>
    </p:spTree>
    <p:extLst>
      <p:ext uri="{BB962C8B-B14F-4D97-AF65-F5344CB8AC3E}">
        <p14:creationId xmlns:p14="http://schemas.microsoft.com/office/powerpoint/2010/main" val="35051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71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735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21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4" y="1540042"/>
            <a:ext cx="5176253" cy="3882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64" y="1540042"/>
            <a:ext cx="5197642" cy="38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Filip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69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ku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Jaydan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02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yl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ayton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J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Mason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60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ew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ooper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99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aro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ummer M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1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829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annah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ophie Leigh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16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Shooting st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8118" y="155915"/>
            <a:ext cx="2995248" cy="27560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1342" y="2714117"/>
            <a:ext cx="8595360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When I Grow Up </a:t>
            </a:r>
          </a:p>
          <a:p>
            <a:pPr algn="ctr"/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I Want to be a….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9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8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687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3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97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8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_686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1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70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8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687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18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8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688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14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88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isPhoto="1"/>
        </p:nvSpPr>
        <p:spPr>
          <a:xfrm>
            <a:off x="6210300" y="457200"/>
            <a:ext cx="5638800" cy="5943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0200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8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688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92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9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711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40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erris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279</TotalTime>
  <Words>14</Words>
  <Application>Microsoft Office PowerPoint</Application>
  <PresentationFormat>Widescreen</PresentationFormat>
  <Paragraphs>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Century Gothic</vt:lpstr>
      <vt:lpstr>Comic Sans MS</vt:lpstr>
      <vt:lpstr>Wingdings 3</vt:lpstr>
      <vt:lpstr>Slice</vt:lpstr>
      <vt:lpstr>Forgewood Family Learning Centre Class of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Forgewood Family Learning Centre Class of 2017</dc:title>
  <dc:creator>juls Mccallum</dc:creator>
  <cp:lastModifiedBy>Lorraine</cp:lastModifiedBy>
  <cp:revision>9</cp:revision>
  <dcterms:created xsi:type="dcterms:W3CDTF">2017-06-21T20:28:46Z</dcterms:created>
  <dcterms:modified xsi:type="dcterms:W3CDTF">2017-06-23T10:45:26Z</dcterms:modified>
</cp:coreProperties>
</file>