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6C62D60B1314F97D2D60DBDDDECA7" ma:contentTypeVersion="12" ma:contentTypeDescription="Create a new document." ma:contentTypeScope="" ma:versionID="7f875c617030c9ff92fb335177d71ccc">
  <xsd:schema xmlns:xsd="http://www.w3.org/2001/XMLSchema" xmlns:xs="http://www.w3.org/2001/XMLSchema" xmlns:p="http://schemas.microsoft.com/office/2006/metadata/properties" xmlns:ns2="6f0bee15-8a71-4850-914b-3c294ab88741" xmlns:ns3="dfe84040-8a79-4037-887b-cb1b83e2213a" targetNamespace="http://schemas.microsoft.com/office/2006/metadata/properties" ma:root="true" ma:fieldsID="83ddb9a6daf77535cdf51dcd3f80b7d1" ns2:_="" ns3:_="">
    <xsd:import namespace="6f0bee15-8a71-4850-914b-3c294ab88741"/>
    <xsd:import namespace="dfe84040-8a79-4037-887b-cb1b83e221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bee15-8a71-4850-914b-3c294ab887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84040-8a79-4037-887b-cb1b83e22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DE0AE0-06FF-4275-ADAF-6564466E7474}"/>
</file>

<file path=customXml/itemProps2.xml><?xml version="1.0" encoding="utf-8"?>
<ds:datastoreItem xmlns:ds="http://schemas.openxmlformats.org/officeDocument/2006/customXml" ds:itemID="{04F3B908-94D1-4962-92BE-BE51DC3B4B9E}"/>
</file>

<file path=customXml/itemProps3.xml><?xml version="1.0" encoding="utf-8"?>
<ds:datastoreItem xmlns:ds="http://schemas.openxmlformats.org/officeDocument/2006/customXml" ds:itemID="{292D050C-D628-4A7C-99BE-99948BDAE74F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111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Mrs Ellis</cp:lastModifiedBy>
  <cp:revision>15</cp:revision>
  <dcterms:created xsi:type="dcterms:W3CDTF">2019-01-15T09:20:55Z</dcterms:created>
  <dcterms:modified xsi:type="dcterms:W3CDTF">2020-03-31T08:10:17Z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0x010100D766C62D60B1314F97D2D60DBDDDECA7</vt:lpwstr>
  </property>
</Properties>
</file>