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64" r:id="rId5"/>
    <p:sldId id="258" r:id="rId6"/>
    <p:sldId id="268" r:id="rId7"/>
    <p:sldId id="273" r:id="rId8"/>
    <p:sldId id="275" r:id="rId9"/>
    <p:sldId id="267" r:id="rId10"/>
    <p:sldId id="263" r:id="rId11"/>
    <p:sldId id="272" r:id="rId12"/>
    <p:sldId id="274" r:id="rId13"/>
    <p:sldId id="270" r:id="rId14"/>
    <p:sldId id="271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C0E6"/>
    <a:srgbClr val="D9D9D9"/>
    <a:srgbClr val="3B3838"/>
    <a:srgbClr val="784D99"/>
    <a:srgbClr val="DFBE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09DE5-4739-47E1-ABB9-4B6BE2C2CA1C}" v="26" dt="2023-05-05T09:58:49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7" autoAdjust="0"/>
  </p:normalViewPr>
  <p:slideViewPr>
    <p:cSldViewPr snapToGrid="0">
      <p:cViewPr varScale="1">
        <p:scale>
          <a:sx n="53" d="100"/>
          <a:sy n="53" d="100"/>
        </p:scale>
        <p:origin x="4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Croughan" userId="69048843-3d18-4cd7-93a9-497d3a90be28" providerId="ADAL" clId="{A9809DE5-4739-47E1-ABB9-4B6BE2C2CA1C}"/>
    <pc:docChg chg="undo redo custSel addSld delSld modSld sldOrd">
      <pc:chgData name="Mr Croughan" userId="69048843-3d18-4cd7-93a9-497d3a90be28" providerId="ADAL" clId="{A9809DE5-4739-47E1-ABB9-4B6BE2C2CA1C}" dt="2023-05-05T09:59:25.015" v="2003" actId="1037"/>
      <pc:docMkLst>
        <pc:docMk/>
      </pc:docMkLst>
      <pc:sldChg chg="modSp mod modTransition">
        <pc:chgData name="Mr Croughan" userId="69048843-3d18-4cd7-93a9-497d3a90be28" providerId="ADAL" clId="{A9809DE5-4739-47E1-ABB9-4B6BE2C2CA1C}" dt="2023-05-05T09:40:32.403" v="1807" actId="113"/>
        <pc:sldMkLst>
          <pc:docMk/>
          <pc:sldMk cId="3538502100" sldId="258"/>
        </pc:sldMkLst>
        <pc:spChg chg="mod">
          <ac:chgData name="Mr Croughan" userId="69048843-3d18-4cd7-93a9-497d3a90be28" providerId="ADAL" clId="{A9809DE5-4739-47E1-ABB9-4B6BE2C2CA1C}" dt="2023-05-05T09:38:14.584" v="1752" actId="20577"/>
          <ac:spMkLst>
            <pc:docMk/>
            <pc:sldMk cId="3538502100" sldId="258"/>
            <ac:spMk id="30" creationId="{32ED36B9-E3E5-292A-3485-443C4E3102F6}"/>
          </ac:spMkLst>
        </pc:spChg>
        <pc:spChg chg="mod">
          <ac:chgData name="Mr Croughan" userId="69048843-3d18-4cd7-93a9-497d3a90be28" providerId="ADAL" clId="{A9809DE5-4739-47E1-ABB9-4B6BE2C2CA1C}" dt="2023-05-05T09:40:32.403" v="1807" actId="113"/>
          <ac:spMkLst>
            <pc:docMk/>
            <pc:sldMk cId="3538502100" sldId="258"/>
            <ac:spMk id="35" creationId="{0FC9D105-6B79-F061-B1EA-BE1955A02B5F}"/>
          </ac:spMkLst>
        </pc:spChg>
      </pc:sldChg>
      <pc:sldChg chg="modSp mod modTransition">
        <pc:chgData name="Mr Croughan" userId="69048843-3d18-4cd7-93a9-497d3a90be28" providerId="ADAL" clId="{A9809DE5-4739-47E1-ABB9-4B6BE2C2CA1C}" dt="2023-05-04T13:40:05.745" v="1521"/>
        <pc:sldMkLst>
          <pc:docMk/>
          <pc:sldMk cId="2286125552" sldId="263"/>
        </pc:sldMkLst>
        <pc:spChg chg="mod">
          <ac:chgData name="Mr Croughan" userId="69048843-3d18-4cd7-93a9-497d3a90be28" providerId="ADAL" clId="{A9809DE5-4739-47E1-ABB9-4B6BE2C2CA1C}" dt="2023-04-20T08:06:13.335" v="709" actId="20577"/>
          <ac:spMkLst>
            <pc:docMk/>
            <pc:sldMk cId="2286125552" sldId="263"/>
            <ac:spMk id="13" creationId="{55629BE4-7ADC-BC6F-9740-4578130271DE}"/>
          </ac:spMkLst>
        </pc:spChg>
        <pc:spChg chg="mod">
          <ac:chgData name="Mr Croughan" userId="69048843-3d18-4cd7-93a9-497d3a90be28" providerId="ADAL" clId="{A9809DE5-4739-47E1-ABB9-4B6BE2C2CA1C}" dt="2023-04-19T14:02:46.717" v="154" actId="20577"/>
          <ac:spMkLst>
            <pc:docMk/>
            <pc:sldMk cId="2286125552" sldId="263"/>
            <ac:spMk id="14" creationId="{EB836279-BA20-9C59-E639-2BAA2BEADFC1}"/>
          </ac:spMkLst>
        </pc:spChg>
        <pc:spChg chg="mod">
          <ac:chgData name="Mr Croughan" userId="69048843-3d18-4cd7-93a9-497d3a90be28" providerId="ADAL" clId="{A9809DE5-4739-47E1-ABB9-4B6BE2C2CA1C}" dt="2023-04-19T14:05:33.466" v="306" actId="20577"/>
          <ac:spMkLst>
            <pc:docMk/>
            <pc:sldMk cId="2286125552" sldId="263"/>
            <ac:spMk id="15" creationId="{4423514E-B3F0-2C35-74CA-6FD239197EFB}"/>
          </ac:spMkLst>
        </pc:spChg>
        <pc:spChg chg="mod">
          <ac:chgData name="Mr Croughan" userId="69048843-3d18-4cd7-93a9-497d3a90be28" providerId="ADAL" clId="{A9809DE5-4739-47E1-ABB9-4B6BE2C2CA1C}" dt="2023-04-20T08:07:06.963" v="799" actId="20577"/>
          <ac:spMkLst>
            <pc:docMk/>
            <pc:sldMk cId="2286125552" sldId="263"/>
            <ac:spMk id="23" creationId="{9E34955C-9EE2-0983-0213-27101FCCC99D}"/>
          </ac:spMkLst>
        </pc:spChg>
        <pc:spChg chg="mod">
          <ac:chgData name="Mr Croughan" userId="69048843-3d18-4cd7-93a9-497d3a90be28" providerId="ADAL" clId="{A9809DE5-4739-47E1-ABB9-4B6BE2C2CA1C}" dt="2023-04-20T08:08:56.586" v="906" actId="20577"/>
          <ac:spMkLst>
            <pc:docMk/>
            <pc:sldMk cId="2286125552" sldId="263"/>
            <ac:spMk id="24" creationId="{F933B937-DF79-08F8-3302-561999E6D3DB}"/>
          </ac:spMkLst>
        </pc:spChg>
      </pc:sldChg>
      <pc:sldChg chg="addSp delSp modSp mod modTransition">
        <pc:chgData name="Mr Croughan" userId="69048843-3d18-4cd7-93a9-497d3a90be28" providerId="ADAL" clId="{A9809DE5-4739-47E1-ABB9-4B6BE2C2CA1C}" dt="2023-05-04T13:40:19.825" v="1524" actId="478"/>
        <pc:sldMkLst>
          <pc:docMk/>
          <pc:sldMk cId="4083053462" sldId="264"/>
        </pc:sldMkLst>
        <pc:spChg chg="mod">
          <ac:chgData name="Mr Croughan" userId="69048843-3d18-4cd7-93a9-497d3a90be28" providerId="ADAL" clId="{A9809DE5-4739-47E1-ABB9-4B6BE2C2CA1C}" dt="2023-04-19T13:57:46.147" v="0" actId="1076"/>
          <ac:spMkLst>
            <pc:docMk/>
            <pc:sldMk cId="4083053462" sldId="264"/>
            <ac:spMk id="4" creationId="{0EB77EDD-4B69-78B7-7FAA-7643647AA39D}"/>
          </ac:spMkLst>
        </pc:spChg>
        <pc:picChg chg="add del mod">
          <ac:chgData name="Mr Croughan" userId="69048843-3d18-4cd7-93a9-497d3a90be28" providerId="ADAL" clId="{A9809DE5-4739-47E1-ABB9-4B6BE2C2CA1C}" dt="2023-05-04T13:40:13.502" v="1522"/>
          <ac:picMkLst>
            <pc:docMk/>
            <pc:sldMk cId="4083053462" sldId="264"/>
            <ac:picMk id="7" creationId="{550F0723-0DDE-9277-F464-A501F32FBCE2}"/>
          </ac:picMkLst>
        </pc:picChg>
        <pc:picChg chg="add del">
          <ac:chgData name="Mr Croughan" userId="69048843-3d18-4cd7-93a9-497d3a90be28" providerId="ADAL" clId="{A9809DE5-4739-47E1-ABB9-4B6BE2C2CA1C}" dt="2023-05-04T13:40:19.825" v="1524" actId="478"/>
          <ac:picMkLst>
            <pc:docMk/>
            <pc:sldMk cId="4083053462" sldId="264"/>
            <ac:picMk id="1026" creationId="{5B289BE6-44B0-0B3A-F5C6-5155A077F4B9}"/>
          </ac:picMkLst>
        </pc:picChg>
      </pc:sldChg>
      <pc:sldChg chg="modSp mod modTransition">
        <pc:chgData name="Mr Croughan" userId="69048843-3d18-4cd7-93a9-497d3a90be28" providerId="ADAL" clId="{A9809DE5-4739-47E1-ABB9-4B6BE2C2CA1C}" dt="2023-05-04T13:40:05.745" v="1521"/>
        <pc:sldMkLst>
          <pc:docMk/>
          <pc:sldMk cId="3975623299" sldId="267"/>
        </pc:sldMkLst>
        <pc:spChg chg="mod">
          <ac:chgData name="Mr Croughan" userId="69048843-3d18-4cd7-93a9-497d3a90be28" providerId="ADAL" clId="{A9809DE5-4739-47E1-ABB9-4B6BE2C2CA1C}" dt="2023-04-20T07:32:45.878" v="486" actId="20577"/>
          <ac:spMkLst>
            <pc:docMk/>
            <pc:sldMk cId="3975623299" sldId="267"/>
            <ac:spMk id="8" creationId="{2BF1E2C8-21B4-4F2A-3346-7C912EDD4660}"/>
          </ac:spMkLst>
        </pc:spChg>
        <pc:spChg chg="mod">
          <ac:chgData name="Mr Croughan" userId="69048843-3d18-4cd7-93a9-497d3a90be28" providerId="ADAL" clId="{A9809DE5-4739-47E1-ABB9-4B6BE2C2CA1C}" dt="2023-04-20T08:02:34.780" v="690" actId="20577"/>
          <ac:spMkLst>
            <pc:docMk/>
            <pc:sldMk cId="3975623299" sldId="267"/>
            <ac:spMk id="16" creationId="{F032A65C-B0D2-1CEC-2504-9B5EE7591D0A}"/>
          </ac:spMkLst>
        </pc:spChg>
      </pc:sldChg>
      <pc:sldChg chg="modSp mod modTransition">
        <pc:chgData name="Mr Croughan" userId="69048843-3d18-4cd7-93a9-497d3a90be28" providerId="ADAL" clId="{A9809DE5-4739-47E1-ABB9-4B6BE2C2CA1C}" dt="2023-05-05T09:41:03.162" v="1839" actId="20577"/>
        <pc:sldMkLst>
          <pc:docMk/>
          <pc:sldMk cId="2916520685" sldId="268"/>
        </pc:sldMkLst>
        <pc:spChg chg="mod">
          <ac:chgData name="Mr Croughan" userId="69048843-3d18-4cd7-93a9-497d3a90be28" providerId="ADAL" clId="{A9809DE5-4739-47E1-ABB9-4B6BE2C2CA1C}" dt="2023-05-05T09:41:03.162" v="1839" actId="20577"/>
          <ac:spMkLst>
            <pc:docMk/>
            <pc:sldMk cId="2916520685" sldId="268"/>
            <ac:spMk id="2" creationId="{87579C26-51EB-81F6-F883-6D9DD510B822}"/>
          </ac:spMkLst>
        </pc:spChg>
      </pc:sldChg>
      <pc:sldChg chg="modTransition">
        <pc:chgData name="Mr Croughan" userId="69048843-3d18-4cd7-93a9-497d3a90be28" providerId="ADAL" clId="{A9809DE5-4739-47E1-ABB9-4B6BE2C2CA1C}" dt="2023-05-04T13:40:05.745" v="1521"/>
        <pc:sldMkLst>
          <pc:docMk/>
          <pc:sldMk cId="3801488466" sldId="270"/>
        </pc:sldMkLst>
      </pc:sldChg>
      <pc:sldChg chg="addSp delSp modSp mod modTransition modAnim">
        <pc:chgData name="Mr Croughan" userId="69048843-3d18-4cd7-93a9-497d3a90be28" providerId="ADAL" clId="{A9809DE5-4739-47E1-ABB9-4B6BE2C2CA1C}" dt="2023-05-04T13:40:05.745" v="1521"/>
        <pc:sldMkLst>
          <pc:docMk/>
          <pc:sldMk cId="4065677820" sldId="271"/>
        </pc:sldMkLst>
        <pc:picChg chg="add mod ord">
          <ac:chgData name="Mr Croughan" userId="69048843-3d18-4cd7-93a9-497d3a90be28" providerId="ADAL" clId="{A9809DE5-4739-47E1-ABB9-4B6BE2C2CA1C}" dt="2023-05-04T13:40:05.600" v="1519" actId="34307"/>
          <ac:picMkLst>
            <pc:docMk/>
            <pc:sldMk cId="4065677820" sldId="271"/>
            <ac:picMk id="9" creationId="{03A5201D-B48C-1AA0-5DF3-631DA39A9FB4}"/>
          </ac:picMkLst>
        </pc:picChg>
        <pc:picChg chg="del">
          <ac:chgData name="Mr Croughan" userId="69048843-3d18-4cd7-93a9-497d3a90be28" providerId="ADAL" clId="{A9809DE5-4739-47E1-ABB9-4B6BE2C2CA1C}" dt="2023-05-04T13:40:05.745" v="1521"/>
          <ac:picMkLst>
            <pc:docMk/>
            <pc:sldMk cId="4065677820" sldId="271"/>
            <ac:picMk id="19" creationId="{3014FE61-E638-AEBF-7548-F168BC0A45FB}"/>
          </ac:picMkLst>
        </pc:picChg>
      </pc:sldChg>
      <pc:sldChg chg="modTransition">
        <pc:chgData name="Mr Croughan" userId="69048843-3d18-4cd7-93a9-497d3a90be28" providerId="ADAL" clId="{A9809DE5-4739-47E1-ABB9-4B6BE2C2CA1C}" dt="2023-05-04T13:40:05.745" v="1521"/>
        <pc:sldMkLst>
          <pc:docMk/>
          <pc:sldMk cId="593589785" sldId="272"/>
        </pc:sldMkLst>
      </pc:sldChg>
      <pc:sldChg chg="modSp mod modTransition">
        <pc:chgData name="Mr Croughan" userId="69048843-3d18-4cd7-93a9-497d3a90be28" providerId="ADAL" clId="{A9809DE5-4739-47E1-ABB9-4B6BE2C2CA1C}" dt="2023-05-04T13:40:05.745" v="1521"/>
        <pc:sldMkLst>
          <pc:docMk/>
          <pc:sldMk cId="3512164995" sldId="273"/>
        </pc:sldMkLst>
        <pc:spChg chg="mod">
          <ac:chgData name="Mr Croughan" userId="69048843-3d18-4cd7-93a9-497d3a90be28" providerId="ADAL" clId="{A9809DE5-4739-47E1-ABB9-4B6BE2C2CA1C}" dt="2023-04-20T08:51:20.313" v="1305"/>
          <ac:spMkLst>
            <pc:docMk/>
            <pc:sldMk cId="3512164995" sldId="273"/>
            <ac:spMk id="15" creationId="{1F5B5D80-9799-7035-0CF9-8144A5D89288}"/>
          </ac:spMkLst>
        </pc:spChg>
        <pc:spChg chg="mod">
          <ac:chgData name="Mr Croughan" userId="69048843-3d18-4cd7-93a9-497d3a90be28" providerId="ADAL" clId="{A9809DE5-4739-47E1-ABB9-4B6BE2C2CA1C}" dt="2023-04-19T13:59:09.406" v="7" actId="20577"/>
          <ac:spMkLst>
            <pc:docMk/>
            <pc:sldMk cId="3512164995" sldId="273"/>
            <ac:spMk id="30" creationId="{32ED36B9-E3E5-292A-3485-443C4E3102F6}"/>
          </ac:spMkLst>
        </pc:spChg>
      </pc:sldChg>
      <pc:sldChg chg="modSp mod modTransition">
        <pc:chgData name="Mr Croughan" userId="69048843-3d18-4cd7-93a9-497d3a90be28" providerId="ADAL" clId="{A9809DE5-4739-47E1-ABB9-4B6BE2C2CA1C}" dt="2023-05-05T09:55:49.404" v="1935" actId="20577"/>
        <pc:sldMkLst>
          <pc:docMk/>
          <pc:sldMk cId="1415794501" sldId="274"/>
        </pc:sldMkLst>
        <pc:spChg chg="mod">
          <ac:chgData name="Mr Croughan" userId="69048843-3d18-4cd7-93a9-497d3a90be28" providerId="ADAL" clId="{A9809DE5-4739-47E1-ABB9-4B6BE2C2CA1C}" dt="2023-05-05T09:43:07.066" v="1849" actId="20577"/>
          <ac:spMkLst>
            <pc:docMk/>
            <pc:sldMk cId="1415794501" sldId="274"/>
            <ac:spMk id="7" creationId="{C63256B4-CB42-CFFD-16B8-FA41AD91706A}"/>
          </ac:spMkLst>
        </pc:spChg>
        <pc:spChg chg="mod">
          <ac:chgData name="Mr Croughan" userId="69048843-3d18-4cd7-93a9-497d3a90be28" providerId="ADAL" clId="{A9809DE5-4739-47E1-ABB9-4B6BE2C2CA1C}" dt="2023-04-20T08:37:57.537" v="1304" actId="20577"/>
          <ac:spMkLst>
            <pc:docMk/>
            <pc:sldMk cId="1415794501" sldId="274"/>
            <ac:spMk id="9" creationId="{36EE2432-14A6-D622-F262-7901FE4E208F}"/>
          </ac:spMkLst>
        </pc:spChg>
        <pc:spChg chg="mod">
          <ac:chgData name="Mr Croughan" userId="69048843-3d18-4cd7-93a9-497d3a90be28" providerId="ADAL" clId="{A9809DE5-4739-47E1-ABB9-4B6BE2C2CA1C}" dt="2023-05-05T09:55:49.404" v="1935" actId="20577"/>
          <ac:spMkLst>
            <pc:docMk/>
            <pc:sldMk cId="1415794501" sldId="274"/>
            <ac:spMk id="10" creationId="{4833777B-B656-2C2E-B211-78497EE82006}"/>
          </ac:spMkLst>
        </pc:spChg>
        <pc:spChg chg="mod">
          <ac:chgData name="Mr Croughan" userId="69048843-3d18-4cd7-93a9-497d3a90be28" providerId="ADAL" clId="{A9809DE5-4739-47E1-ABB9-4B6BE2C2CA1C}" dt="2023-04-20T08:16:37.526" v="1123" actId="20577"/>
          <ac:spMkLst>
            <pc:docMk/>
            <pc:sldMk cId="1415794501" sldId="274"/>
            <ac:spMk id="11" creationId="{AE107D04-E8CA-5D47-4D78-DB13ACE40A37}"/>
          </ac:spMkLst>
        </pc:spChg>
        <pc:spChg chg="mod">
          <ac:chgData name="Mr Croughan" userId="69048843-3d18-4cd7-93a9-497d3a90be28" providerId="ADAL" clId="{A9809DE5-4739-47E1-ABB9-4B6BE2C2CA1C}" dt="2023-04-20T08:13:19.763" v="914"/>
          <ac:spMkLst>
            <pc:docMk/>
            <pc:sldMk cId="1415794501" sldId="274"/>
            <ac:spMk id="12" creationId="{925B1282-F99C-B735-0E27-C601E452FBFA}"/>
          </ac:spMkLst>
        </pc:spChg>
        <pc:spChg chg="mod">
          <ac:chgData name="Mr Croughan" userId="69048843-3d18-4cd7-93a9-497d3a90be28" providerId="ADAL" clId="{A9809DE5-4739-47E1-ABB9-4B6BE2C2CA1C}" dt="2023-05-05T09:42:48.817" v="1840" actId="20577"/>
          <ac:spMkLst>
            <pc:docMk/>
            <pc:sldMk cId="1415794501" sldId="274"/>
            <ac:spMk id="16" creationId="{97F4969E-BF2D-36A3-97CB-D3063B6B4943}"/>
          </ac:spMkLst>
        </pc:spChg>
        <pc:spChg chg="mod">
          <ac:chgData name="Mr Croughan" userId="69048843-3d18-4cd7-93a9-497d3a90be28" providerId="ADAL" clId="{A9809DE5-4739-47E1-ABB9-4B6BE2C2CA1C}" dt="2023-04-20T08:13:57.127" v="995" actId="20577"/>
          <ac:spMkLst>
            <pc:docMk/>
            <pc:sldMk cId="1415794501" sldId="274"/>
            <ac:spMk id="18" creationId="{485AC61D-48F5-BAA9-90FE-6A449E9F0B68}"/>
          </ac:spMkLst>
        </pc:spChg>
      </pc:sldChg>
      <pc:sldChg chg="modTransition">
        <pc:chgData name="Mr Croughan" userId="69048843-3d18-4cd7-93a9-497d3a90be28" providerId="ADAL" clId="{A9809DE5-4739-47E1-ABB9-4B6BE2C2CA1C}" dt="2023-05-04T13:40:05.745" v="1521"/>
        <pc:sldMkLst>
          <pc:docMk/>
          <pc:sldMk cId="2420855056" sldId="275"/>
        </pc:sldMkLst>
      </pc:sldChg>
      <pc:sldChg chg="addSp delSp modSp add del mod ord modTransition modAnim modNotesTx">
        <pc:chgData name="Mr Croughan" userId="69048843-3d18-4cd7-93a9-497d3a90be28" providerId="ADAL" clId="{A9809DE5-4739-47E1-ABB9-4B6BE2C2CA1C}" dt="2023-05-05T09:37:33.103" v="1666" actId="47"/>
        <pc:sldMkLst>
          <pc:docMk/>
          <pc:sldMk cId="626091129" sldId="276"/>
        </pc:sldMkLst>
        <pc:spChg chg="del">
          <ac:chgData name="Mr Croughan" userId="69048843-3d18-4cd7-93a9-497d3a90be28" providerId="ADAL" clId="{A9809DE5-4739-47E1-ABB9-4B6BE2C2CA1C}" dt="2023-05-04T12:46:53.610" v="1310" actId="478"/>
          <ac:spMkLst>
            <pc:docMk/>
            <pc:sldMk cId="626091129" sldId="276"/>
            <ac:spMk id="2" creationId="{87579C26-51EB-81F6-F883-6D9DD510B822}"/>
          </ac:spMkLst>
        </pc:spChg>
        <pc:spChg chg="mod">
          <ac:chgData name="Mr Croughan" userId="69048843-3d18-4cd7-93a9-497d3a90be28" providerId="ADAL" clId="{A9809DE5-4739-47E1-ABB9-4B6BE2C2CA1C}" dt="2023-05-04T12:47:10.840" v="1333" actId="20577"/>
          <ac:spMkLst>
            <pc:docMk/>
            <pc:sldMk cId="626091129" sldId="276"/>
            <ac:spMk id="4" creationId="{0EB77EDD-4B69-78B7-7FAA-7643647AA39D}"/>
          </ac:spMkLst>
        </pc:spChg>
        <pc:spChg chg="del mod">
          <ac:chgData name="Mr Croughan" userId="69048843-3d18-4cd7-93a9-497d3a90be28" providerId="ADAL" clId="{A9809DE5-4739-47E1-ABB9-4B6BE2C2CA1C}" dt="2023-05-04T12:47:02.390" v="1316"/>
          <ac:spMkLst>
            <pc:docMk/>
            <pc:sldMk cId="626091129" sldId="276"/>
            <ac:spMk id="7" creationId="{40308FF5-1F2D-0E24-8BD4-175D5424FABD}"/>
          </ac:spMkLst>
        </pc:spChg>
        <pc:spChg chg="del">
          <ac:chgData name="Mr Croughan" userId="69048843-3d18-4cd7-93a9-497d3a90be28" providerId="ADAL" clId="{A9809DE5-4739-47E1-ABB9-4B6BE2C2CA1C}" dt="2023-05-04T12:46:51.411" v="1309" actId="478"/>
          <ac:spMkLst>
            <pc:docMk/>
            <pc:sldMk cId="626091129" sldId="276"/>
            <ac:spMk id="11" creationId="{FB2FB73B-A4E8-2616-34AE-159CD3E40B28}"/>
          </ac:spMkLst>
        </pc:spChg>
        <pc:spChg chg="del">
          <ac:chgData name="Mr Croughan" userId="69048843-3d18-4cd7-93a9-497d3a90be28" providerId="ADAL" clId="{A9809DE5-4739-47E1-ABB9-4B6BE2C2CA1C}" dt="2023-05-04T12:46:55.751" v="1311" actId="478"/>
          <ac:spMkLst>
            <pc:docMk/>
            <pc:sldMk cId="626091129" sldId="276"/>
            <ac:spMk id="16" creationId="{B4BD41F2-A028-633A-DB11-82CBBF8FA56C}"/>
          </ac:spMkLst>
        </pc:spChg>
        <pc:spChg chg="del">
          <ac:chgData name="Mr Croughan" userId="69048843-3d18-4cd7-93a9-497d3a90be28" providerId="ADAL" clId="{A9809DE5-4739-47E1-ABB9-4B6BE2C2CA1C}" dt="2023-05-04T12:46:58.052" v="1312" actId="478"/>
          <ac:spMkLst>
            <pc:docMk/>
            <pc:sldMk cId="626091129" sldId="276"/>
            <ac:spMk id="17" creationId="{A570E10D-1F05-1E24-7150-6F69361D2156}"/>
          </ac:spMkLst>
        </pc:spChg>
        <pc:spChg chg="del">
          <ac:chgData name="Mr Croughan" userId="69048843-3d18-4cd7-93a9-497d3a90be28" providerId="ADAL" clId="{A9809DE5-4739-47E1-ABB9-4B6BE2C2CA1C}" dt="2023-05-04T12:47:02.390" v="1314" actId="478"/>
          <ac:spMkLst>
            <pc:docMk/>
            <pc:sldMk cId="626091129" sldId="276"/>
            <ac:spMk id="30" creationId="{32ED36B9-E3E5-292A-3485-443C4E3102F6}"/>
          </ac:spMkLst>
        </pc:spChg>
        <pc:picChg chg="add del mod modCrop">
          <ac:chgData name="Mr Croughan" userId="69048843-3d18-4cd7-93a9-497d3a90be28" providerId="ADAL" clId="{A9809DE5-4739-47E1-ABB9-4B6BE2C2CA1C}" dt="2023-05-04T13:15:48.321" v="1454" actId="478"/>
          <ac:picMkLst>
            <pc:docMk/>
            <pc:sldMk cId="626091129" sldId="276"/>
            <ac:picMk id="9" creationId="{68D3BDD4-C1F3-F73B-274A-98EFE18C38FD}"/>
          </ac:picMkLst>
        </pc:picChg>
        <pc:picChg chg="add del mod modCrop">
          <ac:chgData name="Mr Croughan" userId="69048843-3d18-4cd7-93a9-497d3a90be28" providerId="ADAL" clId="{A9809DE5-4739-47E1-ABB9-4B6BE2C2CA1C}" dt="2023-05-04T13:15:46.079" v="1452" actId="478"/>
          <ac:picMkLst>
            <pc:docMk/>
            <pc:sldMk cId="626091129" sldId="276"/>
            <ac:picMk id="12" creationId="{8B089B7E-EDD5-856B-08CC-3C01E952E286}"/>
          </ac:picMkLst>
        </pc:picChg>
        <pc:picChg chg="add del mod modCrop">
          <ac:chgData name="Mr Croughan" userId="69048843-3d18-4cd7-93a9-497d3a90be28" providerId="ADAL" clId="{A9809DE5-4739-47E1-ABB9-4B6BE2C2CA1C}" dt="2023-05-04T13:15:47.282" v="1453" actId="478"/>
          <ac:picMkLst>
            <pc:docMk/>
            <pc:sldMk cId="626091129" sldId="276"/>
            <ac:picMk id="14" creationId="{29978E3E-9B70-06B1-51BA-54CBED252D3C}"/>
          </ac:picMkLst>
        </pc:picChg>
        <pc:picChg chg="add del mod">
          <ac:chgData name="Mr Croughan" userId="69048843-3d18-4cd7-93a9-497d3a90be28" providerId="ADAL" clId="{A9809DE5-4739-47E1-ABB9-4B6BE2C2CA1C}" dt="2023-05-04T13:16:45.270" v="1463"/>
          <ac:picMkLst>
            <pc:docMk/>
            <pc:sldMk cId="626091129" sldId="276"/>
            <ac:picMk id="18" creationId="{E43EE7D4-5E2D-76DF-5772-5EAB20F0D73E}"/>
          </ac:picMkLst>
        </pc:picChg>
        <pc:picChg chg="add del mod">
          <ac:chgData name="Mr Croughan" userId="69048843-3d18-4cd7-93a9-497d3a90be28" providerId="ADAL" clId="{A9809DE5-4739-47E1-ABB9-4B6BE2C2CA1C}" dt="2023-05-04T13:16:45.270" v="1463"/>
          <ac:picMkLst>
            <pc:docMk/>
            <pc:sldMk cId="626091129" sldId="276"/>
            <ac:picMk id="20" creationId="{36994424-AA3B-8E73-A8A6-1BFF9357E978}"/>
          </ac:picMkLst>
        </pc:picChg>
        <pc:picChg chg="add del mod">
          <ac:chgData name="Mr Croughan" userId="69048843-3d18-4cd7-93a9-497d3a90be28" providerId="ADAL" clId="{A9809DE5-4739-47E1-ABB9-4B6BE2C2CA1C}" dt="2023-05-04T13:16:45.270" v="1463"/>
          <ac:picMkLst>
            <pc:docMk/>
            <pc:sldMk cId="626091129" sldId="276"/>
            <ac:picMk id="23" creationId="{B7F28B16-FB9C-5ED3-FBFB-5B204EACA235}"/>
          </ac:picMkLst>
        </pc:picChg>
        <pc:picChg chg="add del mod">
          <ac:chgData name="Mr Croughan" userId="69048843-3d18-4cd7-93a9-497d3a90be28" providerId="ADAL" clId="{A9809DE5-4739-47E1-ABB9-4B6BE2C2CA1C}" dt="2023-05-04T13:27:07.780" v="1492" actId="478"/>
          <ac:picMkLst>
            <pc:docMk/>
            <pc:sldMk cId="626091129" sldId="276"/>
            <ac:picMk id="25" creationId="{B64EC5E9-FCB8-3D60-573F-ECB526ECCA90}"/>
          </ac:picMkLst>
        </pc:picChg>
        <pc:picChg chg="add mod modCrop">
          <ac:chgData name="Mr Croughan" userId="69048843-3d18-4cd7-93a9-497d3a90be28" providerId="ADAL" clId="{A9809DE5-4739-47E1-ABB9-4B6BE2C2CA1C}" dt="2023-05-04T13:30:11.882" v="1516" actId="1076"/>
          <ac:picMkLst>
            <pc:docMk/>
            <pc:sldMk cId="626091129" sldId="276"/>
            <ac:picMk id="28" creationId="{C64AF10D-FE40-BEDD-D1BF-31996A16DA27}"/>
          </ac:picMkLst>
        </pc:picChg>
        <pc:picChg chg="add mod modCrop">
          <ac:chgData name="Mr Croughan" userId="69048843-3d18-4cd7-93a9-497d3a90be28" providerId="ADAL" clId="{A9809DE5-4739-47E1-ABB9-4B6BE2C2CA1C}" dt="2023-05-04T13:30:11.882" v="1516" actId="1076"/>
          <ac:picMkLst>
            <pc:docMk/>
            <pc:sldMk cId="626091129" sldId="276"/>
            <ac:picMk id="31" creationId="{0BA2BF09-0A8C-72AE-0D1B-BC01016BD782}"/>
          </ac:picMkLst>
        </pc:picChg>
        <pc:picChg chg="add del mod">
          <ac:chgData name="Mr Croughan" userId="69048843-3d18-4cd7-93a9-497d3a90be28" providerId="ADAL" clId="{A9809DE5-4739-47E1-ABB9-4B6BE2C2CA1C}" dt="2023-05-04T13:40:05.745" v="1521"/>
          <ac:picMkLst>
            <pc:docMk/>
            <pc:sldMk cId="626091129" sldId="276"/>
            <ac:picMk id="35" creationId="{0F0C9CCA-3180-0E83-7BEC-431F8A42C98B}"/>
          </ac:picMkLst>
        </pc:picChg>
        <pc:picChg chg="add del mod">
          <ac:chgData name="Mr Croughan" userId="69048843-3d18-4cd7-93a9-497d3a90be28" providerId="ADAL" clId="{A9809DE5-4739-47E1-ABB9-4B6BE2C2CA1C}" dt="2023-05-04T13:40:26.950" v="1525" actId="478"/>
          <ac:picMkLst>
            <pc:docMk/>
            <pc:sldMk cId="626091129" sldId="276"/>
            <ac:picMk id="37" creationId="{35447B83-C2D6-2968-0193-365C2A699A0B}"/>
          </ac:picMkLst>
        </pc:picChg>
      </pc:sldChg>
      <pc:sldChg chg="addSp delSp modSp add mod ord">
        <pc:chgData name="Mr Croughan" userId="69048843-3d18-4cd7-93a9-497d3a90be28" providerId="ADAL" clId="{A9809DE5-4739-47E1-ABB9-4B6BE2C2CA1C}" dt="2023-05-05T09:59:25.015" v="2003" actId="1037"/>
        <pc:sldMkLst>
          <pc:docMk/>
          <pc:sldMk cId="1394608548" sldId="276"/>
        </pc:sldMkLst>
        <pc:spChg chg="mod">
          <ac:chgData name="Mr Croughan" userId="69048843-3d18-4cd7-93a9-497d3a90be28" providerId="ADAL" clId="{A9809DE5-4739-47E1-ABB9-4B6BE2C2CA1C}" dt="2023-05-05T09:58:02.312" v="1953" actId="20577"/>
          <ac:spMkLst>
            <pc:docMk/>
            <pc:sldMk cId="1394608548" sldId="276"/>
            <ac:spMk id="4" creationId="{0EB77EDD-4B69-78B7-7FAA-7643647AA39D}"/>
          </ac:spMkLst>
        </pc:spChg>
        <pc:spChg chg="del">
          <ac:chgData name="Mr Croughan" userId="69048843-3d18-4cd7-93a9-497d3a90be28" providerId="ADAL" clId="{A9809DE5-4739-47E1-ABB9-4B6BE2C2CA1C}" dt="2023-05-05T09:57:57.497" v="1942" actId="478"/>
          <ac:spMkLst>
            <pc:docMk/>
            <pc:sldMk cId="1394608548" sldId="276"/>
            <ac:spMk id="5" creationId="{55E03371-CF1E-C47C-284E-8904F3E0A3F2}"/>
          </ac:spMkLst>
        </pc:spChg>
        <pc:spChg chg="del">
          <ac:chgData name="Mr Croughan" userId="69048843-3d18-4cd7-93a9-497d3a90be28" providerId="ADAL" clId="{A9809DE5-4739-47E1-ABB9-4B6BE2C2CA1C}" dt="2023-05-05T09:57:55.353" v="1941" actId="478"/>
          <ac:spMkLst>
            <pc:docMk/>
            <pc:sldMk cId="1394608548" sldId="276"/>
            <ac:spMk id="12" creationId="{D4413191-5C1D-2B71-BDC0-69011606B5E9}"/>
          </ac:spMkLst>
        </pc:spChg>
        <pc:picChg chg="del">
          <ac:chgData name="Mr Croughan" userId="69048843-3d18-4cd7-93a9-497d3a90be28" providerId="ADAL" clId="{A9809DE5-4739-47E1-ABB9-4B6BE2C2CA1C}" dt="2023-05-05T09:57:52.633" v="1940" actId="478"/>
          <ac:picMkLst>
            <pc:docMk/>
            <pc:sldMk cId="1394608548" sldId="276"/>
            <ac:picMk id="7" creationId="{3059543A-751B-68F4-A8B1-E41C12B4A3A1}"/>
          </ac:picMkLst>
        </pc:picChg>
        <pc:picChg chg="add mod">
          <ac:chgData name="Mr Croughan" userId="69048843-3d18-4cd7-93a9-497d3a90be28" providerId="ADAL" clId="{A9809DE5-4739-47E1-ABB9-4B6BE2C2CA1C}" dt="2023-05-05T09:59:25.015" v="2003" actId="1037"/>
          <ac:picMkLst>
            <pc:docMk/>
            <pc:sldMk cId="1394608548" sldId="276"/>
            <ac:picMk id="8" creationId="{CC032621-9F75-E243-6CF6-466844BE79B4}"/>
          </ac:picMkLst>
        </pc:picChg>
        <pc:picChg chg="del">
          <ac:chgData name="Mr Croughan" userId="69048843-3d18-4cd7-93a9-497d3a90be28" providerId="ADAL" clId="{A9809DE5-4739-47E1-ABB9-4B6BE2C2CA1C}" dt="2023-05-05T09:57:51.481" v="1939" actId="478"/>
          <ac:picMkLst>
            <pc:docMk/>
            <pc:sldMk cId="1394608548" sldId="276"/>
            <ac:picMk id="10" creationId="{26E23745-A672-8B32-DCB6-8A344C5A3A47}"/>
          </ac:picMkLst>
        </pc:picChg>
        <pc:picChg chg="add mod">
          <ac:chgData name="Mr Croughan" userId="69048843-3d18-4cd7-93a9-497d3a90be28" providerId="ADAL" clId="{A9809DE5-4739-47E1-ABB9-4B6BE2C2CA1C}" dt="2023-05-05T09:59:25.015" v="2003" actId="1037"/>
          <ac:picMkLst>
            <pc:docMk/>
            <pc:sldMk cId="1394608548" sldId="276"/>
            <ac:picMk id="11" creationId="{63669634-E842-A719-7F8A-0B5E9338A470}"/>
          </ac:picMkLst>
        </pc:picChg>
      </pc:sldChg>
      <pc:sldChg chg="modSp add del mod">
        <pc:chgData name="Mr Croughan" userId="69048843-3d18-4cd7-93a9-497d3a90be28" providerId="ADAL" clId="{A9809DE5-4739-47E1-ABB9-4B6BE2C2CA1C}" dt="2023-05-05T09:37:28.514" v="1665" actId="47"/>
        <pc:sldMkLst>
          <pc:docMk/>
          <pc:sldMk cId="456955557" sldId="277"/>
        </pc:sldMkLst>
        <pc:spChg chg="mod">
          <ac:chgData name="Mr Croughan" userId="69048843-3d18-4cd7-93a9-497d3a90be28" providerId="ADAL" clId="{A9809DE5-4739-47E1-ABB9-4B6BE2C2CA1C}" dt="2023-05-05T07:25:52.018" v="1543" actId="20577"/>
          <ac:spMkLst>
            <pc:docMk/>
            <pc:sldMk cId="456955557" sldId="277"/>
            <ac:spMk id="4" creationId="{0EB77EDD-4B69-78B7-7FAA-7643647AA39D}"/>
          </ac:spMkLst>
        </pc:spChg>
      </pc:sldChg>
      <pc:sldChg chg="addSp delSp modSp add mod">
        <pc:chgData name="Mr Croughan" userId="69048843-3d18-4cd7-93a9-497d3a90be28" providerId="ADAL" clId="{A9809DE5-4739-47E1-ABB9-4B6BE2C2CA1C}" dt="2023-05-05T09:59:08.344" v="2000" actId="1076"/>
        <pc:sldMkLst>
          <pc:docMk/>
          <pc:sldMk cId="3853702377" sldId="277"/>
        </pc:sldMkLst>
        <pc:spChg chg="mod">
          <ac:chgData name="Mr Croughan" userId="69048843-3d18-4cd7-93a9-497d3a90be28" providerId="ADAL" clId="{A9809DE5-4739-47E1-ABB9-4B6BE2C2CA1C}" dt="2023-05-05T09:58:39.047" v="1991" actId="20577"/>
          <ac:spMkLst>
            <pc:docMk/>
            <pc:sldMk cId="3853702377" sldId="277"/>
            <ac:spMk id="4" creationId="{0EB77EDD-4B69-78B7-7FAA-7643647AA39D}"/>
          </ac:spMkLst>
        </pc:spChg>
        <pc:picChg chg="mod">
          <ac:chgData name="Mr Croughan" userId="69048843-3d18-4cd7-93a9-497d3a90be28" providerId="ADAL" clId="{A9809DE5-4739-47E1-ABB9-4B6BE2C2CA1C}" dt="2023-05-05T09:58:51.022" v="1996" actId="962"/>
          <ac:picMkLst>
            <pc:docMk/>
            <pc:sldMk cId="3853702377" sldId="277"/>
            <ac:picMk id="3" creationId="{79C07C05-F110-E078-A0EB-3C3604F4D414}"/>
          </ac:picMkLst>
        </pc:picChg>
        <pc:picChg chg="add mod">
          <ac:chgData name="Mr Croughan" userId="69048843-3d18-4cd7-93a9-497d3a90be28" providerId="ADAL" clId="{A9809DE5-4739-47E1-ABB9-4B6BE2C2CA1C}" dt="2023-05-05T09:59:08.344" v="2000" actId="1076"/>
          <ac:picMkLst>
            <pc:docMk/>
            <pc:sldMk cId="3853702377" sldId="277"/>
            <ac:picMk id="6" creationId="{D35324CF-B902-3A54-DA6C-D06C404F880E}"/>
          </ac:picMkLst>
        </pc:picChg>
        <pc:picChg chg="del">
          <ac:chgData name="Mr Croughan" userId="69048843-3d18-4cd7-93a9-497d3a90be28" providerId="ADAL" clId="{A9809DE5-4739-47E1-ABB9-4B6BE2C2CA1C}" dt="2023-05-05T09:58:36.367" v="1989" actId="478"/>
          <ac:picMkLst>
            <pc:docMk/>
            <pc:sldMk cId="3853702377" sldId="277"/>
            <ac:picMk id="8" creationId="{CC032621-9F75-E243-6CF6-466844BE79B4}"/>
          </ac:picMkLst>
        </pc:picChg>
        <pc:picChg chg="add mod">
          <ac:chgData name="Mr Croughan" userId="69048843-3d18-4cd7-93a9-497d3a90be28" providerId="ADAL" clId="{A9809DE5-4739-47E1-ABB9-4B6BE2C2CA1C}" dt="2023-05-05T09:59:08.344" v="2000" actId="1076"/>
          <ac:picMkLst>
            <pc:docMk/>
            <pc:sldMk cId="3853702377" sldId="277"/>
            <ac:picMk id="9" creationId="{0C02CB2D-DC05-4C8A-E52F-F0B4DC911B18}"/>
          </ac:picMkLst>
        </pc:picChg>
        <pc:picChg chg="del">
          <ac:chgData name="Mr Croughan" userId="69048843-3d18-4cd7-93a9-497d3a90be28" providerId="ADAL" clId="{A9809DE5-4739-47E1-ABB9-4B6BE2C2CA1C}" dt="2023-05-05T09:58:35.043" v="1988" actId="478"/>
          <ac:picMkLst>
            <pc:docMk/>
            <pc:sldMk cId="3853702377" sldId="277"/>
            <ac:picMk id="11" creationId="{63669634-E842-A719-7F8A-0B5E9338A470}"/>
          </ac:picMkLst>
        </pc:picChg>
      </pc:sldChg>
      <pc:sldChg chg="modSp add del mod">
        <pc:chgData name="Mr Croughan" userId="69048843-3d18-4cd7-93a9-497d3a90be28" providerId="ADAL" clId="{A9809DE5-4739-47E1-ABB9-4B6BE2C2CA1C}" dt="2023-05-05T09:37:27.269" v="1664" actId="47"/>
        <pc:sldMkLst>
          <pc:docMk/>
          <pc:sldMk cId="472243569" sldId="278"/>
        </pc:sldMkLst>
        <pc:spChg chg="mod">
          <ac:chgData name="Mr Croughan" userId="69048843-3d18-4cd7-93a9-497d3a90be28" providerId="ADAL" clId="{A9809DE5-4739-47E1-ABB9-4B6BE2C2CA1C}" dt="2023-05-05T07:27:31.174" v="1562" actId="20577"/>
          <ac:spMkLst>
            <pc:docMk/>
            <pc:sldMk cId="472243569" sldId="278"/>
            <ac:spMk id="4" creationId="{0EB77EDD-4B69-78B7-7FAA-7643647AA39D}"/>
          </ac:spMkLst>
        </pc:spChg>
      </pc:sldChg>
      <pc:sldChg chg="modSp add del mod">
        <pc:chgData name="Mr Croughan" userId="69048843-3d18-4cd7-93a9-497d3a90be28" providerId="ADAL" clId="{A9809DE5-4739-47E1-ABB9-4B6BE2C2CA1C}" dt="2023-05-05T09:37:26.774" v="1663" actId="47"/>
        <pc:sldMkLst>
          <pc:docMk/>
          <pc:sldMk cId="3247320770" sldId="279"/>
        </pc:sldMkLst>
        <pc:spChg chg="mod">
          <ac:chgData name="Mr Croughan" userId="69048843-3d18-4cd7-93a9-497d3a90be28" providerId="ADAL" clId="{A9809DE5-4739-47E1-ABB9-4B6BE2C2CA1C}" dt="2023-05-05T07:28:34.920" v="1602" actId="20577"/>
          <ac:spMkLst>
            <pc:docMk/>
            <pc:sldMk cId="3247320770" sldId="279"/>
            <ac:spMk id="4" creationId="{0EB77EDD-4B69-78B7-7FAA-7643647AA39D}"/>
          </ac:spMkLst>
        </pc:spChg>
      </pc:sldChg>
      <pc:sldChg chg="modSp add del mod">
        <pc:chgData name="Mr Croughan" userId="69048843-3d18-4cd7-93a9-497d3a90be28" providerId="ADAL" clId="{A9809DE5-4739-47E1-ABB9-4B6BE2C2CA1C}" dt="2023-05-05T09:37:26.104" v="1662" actId="47"/>
        <pc:sldMkLst>
          <pc:docMk/>
          <pc:sldMk cId="28936966" sldId="280"/>
        </pc:sldMkLst>
        <pc:spChg chg="mod">
          <ac:chgData name="Mr Croughan" userId="69048843-3d18-4cd7-93a9-497d3a90be28" providerId="ADAL" clId="{A9809DE5-4739-47E1-ABB9-4B6BE2C2CA1C}" dt="2023-05-05T07:29:53.017" v="1628" actId="20577"/>
          <ac:spMkLst>
            <pc:docMk/>
            <pc:sldMk cId="28936966" sldId="280"/>
            <ac:spMk id="4" creationId="{0EB77EDD-4B69-78B7-7FAA-7643647AA39D}"/>
          </ac:spMkLst>
        </pc:spChg>
      </pc:sldChg>
      <pc:sldChg chg="addSp delSp modSp add del mod">
        <pc:chgData name="Mr Croughan" userId="69048843-3d18-4cd7-93a9-497d3a90be28" providerId="ADAL" clId="{A9809DE5-4739-47E1-ABB9-4B6BE2C2CA1C}" dt="2023-05-05T09:37:25.518" v="1661" actId="47"/>
        <pc:sldMkLst>
          <pc:docMk/>
          <pc:sldMk cId="3423147667" sldId="281"/>
        </pc:sldMkLst>
        <pc:spChg chg="mod">
          <ac:chgData name="Mr Croughan" userId="69048843-3d18-4cd7-93a9-497d3a90be28" providerId="ADAL" clId="{A9809DE5-4739-47E1-ABB9-4B6BE2C2CA1C}" dt="2023-05-05T07:30:32.078" v="1656" actId="20577"/>
          <ac:spMkLst>
            <pc:docMk/>
            <pc:sldMk cId="3423147667" sldId="281"/>
            <ac:spMk id="4" creationId="{0EB77EDD-4B69-78B7-7FAA-7643647AA39D}"/>
          </ac:spMkLst>
        </pc:spChg>
        <pc:picChg chg="add del">
          <ac:chgData name="Mr Croughan" userId="69048843-3d18-4cd7-93a9-497d3a90be28" providerId="ADAL" clId="{A9809DE5-4739-47E1-ABB9-4B6BE2C2CA1C}" dt="2023-05-05T07:58:30.753" v="1658" actId="478"/>
          <ac:picMkLst>
            <pc:docMk/>
            <pc:sldMk cId="3423147667" sldId="281"/>
            <ac:picMk id="8" creationId="{BBA0429A-5E0A-DCDB-D20A-41E2ED9241ED}"/>
          </ac:picMkLst>
        </pc:picChg>
        <pc:picChg chg="add del">
          <ac:chgData name="Mr Croughan" userId="69048843-3d18-4cd7-93a9-497d3a90be28" providerId="ADAL" clId="{A9809DE5-4739-47E1-ABB9-4B6BE2C2CA1C}" dt="2023-05-05T07:58:59.592" v="1660" actId="478"/>
          <ac:picMkLst>
            <pc:docMk/>
            <pc:sldMk cId="3423147667" sldId="281"/>
            <ac:picMk id="16" creationId="{548B6242-0110-2D7B-C96D-9A7DD7A236BB}"/>
          </ac:picMkLst>
        </pc:picChg>
      </pc:sldChg>
    </pc:docChg>
  </pc:docChgLst>
  <pc:docChgLst>
    <pc:chgData clId="Web-{6C15519E-69E1-481F-9456-D14EBF4CD890}"/>
    <pc:docChg chg="addSld">
      <pc:chgData name="" userId="" providerId="" clId="Web-{6C15519E-69E1-481F-9456-D14EBF4CD890}" dt="2023-02-06T10:57:30.911" v="0"/>
      <pc:docMkLst>
        <pc:docMk/>
      </pc:docMkLst>
      <pc:sldChg chg="add replId">
        <pc:chgData name="" userId="" providerId="" clId="Web-{6C15519E-69E1-481F-9456-D14EBF4CD890}" dt="2023-02-06T10:57:30.911" v="0"/>
        <pc:sldMkLst>
          <pc:docMk/>
          <pc:sldMk cId="2420855056" sldId="275"/>
        </pc:sldMkLst>
      </pc:sldChg>
    </pc:docChg>
  </pc:docChgLst>
  <pc:docChgLst>
    <pc:chgData name="Mr Croughan" userId="69048843-3d18-4cd7-93a9-497d3a90be28" providerId="ADAL" clId="{77EA2695-A91B-4D40-91BB-891AA99E14BF}"/>
    <pc:docChg chg="undo redo custSel delSld modSld">
      <pc:chgData name="Mr Croughan" userId="69048843-3d18-4cd7-93a9-497d3a90be28" providerId="ADAL" clId="{77EA2695-A91B-4D40-91BB-891AA99E14BF}" dt="2023-03-08T11:17:55.652" v="2585" actId="20577"/>
      <pc:docMkLst>
        <pc:docMk/>
      </pc:docMkLst>
      <pc:sldChg chg="addSp delSp modSp mod">
        <pc:chgData name="Mr Croughan" userId="69048843-3d18-4cd7-93a9-497d3a90be28" providerId="ADAL" clId="{77EA2695-A91B-4D40-91BB-891AA99E14BF}" dt="2023-03-08T11:17:55.652" v="2585" actId="20577"/>
        <pc:sldMkLst>
          <pc:docMk/>
          <pc:sldMk cId="3538502100" sldId="258"/>
        </pc:sldMkLst>
        <pc:spChg chg="del">
          <ac:chgData name="Mr Croughan" userId="69048843-3d18-4cd7-93a9-497d3a90be28" providerId="ADAL" clId="{77EA2695-A91B-4D40-91BB-891AA99E14BF}" dt="2023-03-07T12:14:15.932" v="110" actId="478"/>
          <ac:spMkLst>
            <pc:docMk/>
            <pc:sldMk cId="3538502100" sldId="258"/>
            <ac:spMk id="2" creationId="{5C3B1C90-45CE-973F-DB8B-1C1C58F0F525}"/>
          </ac:spMkLst>
        </pc:spChg>
        <pc:spChg chg="mod">
          <ac:chgData name="Mr Croughan" userId="69048843-3d18-4cd7-93a9-497d3a90be28" providerId="ADAL" clId="{77EA2695-A91B-4D40-91BB-891AA99E14BF}" dt="2023-03-07T12:12:39.459" v="17" actId="20577"/>
          <ac:spMkLst>
            <pc:docMk/>
            <pc:sldMk cId="3538502100" sldId="258"/>
            <ac:spMk id="4" creationId="{0EB77EDD-4B69-78B7-7FAA-7643647AA39D}"/>
          </ac:spMkLst>
        </pc:spChg>
        <pc:spChg chg="mod">
          <ac:chgData name="Mr Croughan" userId="69048843-3d18-4cd7-93a9-497d3a90be28" providerId="ADAL" clId="{77EA2695-A91B-4D40-91BB-891AA99E14BF}" dt="2023-03-07T13:59:42.430" v="1104" actId="207"/>
          <ac:spMkLst>
            <pc:docMk/>
            <pc:sldMk cId="3538502100" sldId="258"/>
            <ac:spMk id="14" creationId="{9A0C4B40-AFE0-679E-11FC-0AA77FA8DADA}"/>
          </ac:spMkLst>
        </pc:spChg>
        <pc:spChg chg="mod">
          <ac:chgData name="Mr Croughan" userId="69048843-3d18-4cd7-93a9-497d3a90be28" providerId="ADAL" clId="{77EA2695-A91B-4D40-91BB-891AA99E14BF}" dt="2023-03-08T11:17:55.652" v="2585" actId="20577"/>
          <ac:spMkLst>
            <pc:docMk/>
            <pc:sldMk cId="3538502100" sldId="258"/>
            <ac:spMk id="30" creationId="{32ED36B9-E3E5-292A-3485-443C4E3102F6}"/>
          </ac:spMkLst>
        </pc:spChg>
        <pc:spChg chg="mod">
          <ac:chgData name="Mr Croughan" userId="69048843-3d18-4cd7-93a9-497d3a90be28" providerId="ADAL" clId="{77EA2695-A91B-4D40-91BB-891AA99E14BF}" dt="2023-03-07T13:59:52.100" v="1105" actId="207"/>
          <ac:spMkLst>
            <pc:docMk/>
            <pc:sldMk cId="3538502100" sldId="258"/>
            <ac:spMk id="35" creationId="{0FC9D105-6B79-F061-B1EA-BE1955A02B5F}"/>
          </ac:spMkLst>
        </pc:spChg>
        <pc:picChg chg="add mod">
          <ac:chgData name="Mr Croughan" userId="69048843-3d18-4cd7-93a9-497d3a90be28" providerId="ADAL" clId="{77EA2695-A91B-4D40-91BB-891AA99E14BF}" dt="2023-03-07T12:15:02.721" v="116" actId="1076"/>
          <ac:picMkLst>
            <pc:docMk/>
            <pc:sldMk cId="3538502100" sldId="258"/>
            <ac:picMk id="7" creationId="{188A523B-C078-7B0B-547C-B1092A7CD13A}"/>
          </ac:picMkLst>
        </pc:picChg>
      </pc:sldChg>
      <pc:sldChg chg="delSp del mod">
        <pc:chgData name="Mr Croughan" userId="69048843-3d18-4cd7-93a9-497d3a90be28" providerId="ADAL" clId="{77EA2695-A91B-4D40-91BB-891AA99E14BF}" dt="2023-03-07T12:35:07.962" v="575" actId="47"/>
        <pc:sldMkLst>
          <pc:docMk/>
          <pc:sldMk cId="33637395" sldId="261"/>
        </pc:sldMkLst>
        <pc:spChg chg="del">
          <ac:chgData name="Mr Croughan" userId="69048843-3d18-4cd7-93a9-497d3a90be28" providerId="ADAL" clId="{77EA2695-A91B-4D40-91BB-891AA99E14BF}" dt="2023-03-07T12:34:58.892" v="574" actId="478"/>
          <ac:spMkLst>
            <pc:docMk/>
            <pc:sldMk cId="33637395" sldId="261"/>
            <ac:spMk id="2" creationId="{3B9C07AC-AFC2-4B12-ACE7-0C6FE1B7ACAB}"/>
          </ac:spMkLst>
        </pc:spChg>
      </pc:sldChg>
      <pc:sldChg chg="modSp mod">
        <pc:chgData name="Mr Croughan" userId="69048843-3d18-4cd7-93a9-497d3a90be28" providerId="ADAL" clId="{77EA2695-A91B-4D40-91BB-891AA99E14BF}" dt="2023-03-08T11:16:06.682" v="2572" actId="20577"/>
        <pc:sldMkLst>
          <pc:docMk/>
          <pc:sldMk cId="2286125552" sldId="263"/>
        </pc:sldMkLst>
        <pc:spChg chg="mod">
          <ac:chgData name="Mr Croughan" userId="69048843-3d18-4cd7-93a9-497d3a90be28" providerId="ADAL" clId="{77EA2695-A91B-4D40-91BB-891AA99E14BF}" dt="2023-03-07T14:25:56.078" v="1758" actId="1035"/>
          <ac:spMkLst>
            <pc:docMk/>
            <pc:sldMk cId="2286125552" sldId="263"/>
            <ac:spMk id="11" creationId="{D23B6F65-C8FA-1C9D-97AE-EB9834FA26DF}"/>
          </ac:spMkLst>
        </pc:spChg>
        <pc:spChg chg="mod">
          <ac:chgData name="Mr Croughan" userId="69048843-3d18-4cd7-93a9-497d3a90be28" providerId="ADAL" clId="{77EA2695-A91B-4D40-91BB-891AA99E14BF}" dt="2023-03-07T14:25:56.078" v="1758" actId="1035"/>
          <ac:spMkLst>
            <pc:docMk/>
            <pc:sldMk cId="2286125552" sldId="263"/>
            <ac:spMk id="12" creationId="{8850E810-4E8A-26FE-6922-91AD71C0917A}"/>
          </ac:spMkLst>
        </pc:spChg>
        <pc:spChg chg="mod">
          <ac:chgData name="Mr Croughan" userId="69048843-3d18-4cd7-93a9-497d3a90be28" providerId="ADAL" clId="{77EA2695-A91B-4D40-91BB-891AA99E14BF}" dt="2023-03-07T14:25:56.078" v="1758" actId="1035"/>
          <ac:spMkLst>
            <pc:docMk/>
            <pc:sldMk cId="2286125552" sldId="263"/>
            <ac:spMk id="13" creationId="{55629BE4-7ADC-BC6F-9740-4578130271DE}"/>
          </ac:spMkLst>
        </pc:spChg>
        <pc:spChg chg="mod">
          <ac:chgData name="Mr Croughan" userId="69048843-3d18-4cd7-93a9-497d3a90be28" providerId="ADAL" clId="{77EA2695-A91B-4D40-91BB-891AA99E14BF}" dt="2023-03-08T11:16:06.682" v="2572" actId="20577"/>
          <ac:spMkLst>
            <pc:docMk/>
            <pc:sldMk cId="2286125552" sldId="263"/>
            <ac:spMk id="14" creationId="{EB836279-BA20-9C59-E639-2BAA2BEADFC1}"/>
          </ac:spMkLst>
        </pc:spChg>
        <pc:spChg chg="mod">
          <ac:chgData name="Mr Croughan" userId="69048843-3d18-4cd7-93a9-497d3a90be28" providerId="ADAL" clId="{77EA2695-A91B-4D40-91BB-891AA99E14BF}" dt="2023-03-07T14:37:46.529" v="2007" actId="207"/>
          <ac:spMkLst>
            <pc:docMk/>
            <pc:sldMk cId="2286125552" sldId="263"/>
            <ac:spMk id="15" creationId="{4423514E-B3F0-2C35-74CA-6FD239197EFB}"/>
          </ac:spMkLst>
        </pc:spChg>
        <pc:spChg chg="mod">
          <ac:chgData name="Mr Croughan" userId="69048843-3d18-4cd7-93a9-497d3a90be28" providerId="ADAL" clId="{77EA2695-A91B-4D40-91BB-891AA99E14BF}" dt="2023-03-07T14:37:44.110" v="2006" actId="207"/>
          <ac:spMkLst>
            <pc:docMk/>
            <pc:sldMk cId="2286125552" sldId="263"/>
            <ac:spMk id="23" creationId="{9E34955C-9EE2-0983-0213-27101FCCC99D}"/>
          </ac:spMkLst>
        </pc:spChg>
        <pc:spChg chg="mod">
          <ac:chgData name="Mr Croughan" userId="69048843-3d18-4cd7-93a9-497d3a90be28" providerId="ADAL" clId="{77EA2695-A91B-4D40-91BB-891AA99E14BF}" dt="2023-03-08T11:14:28.397" v="2499" actId="20577"/>
          <ac:spMkLst>
            <pc:docMk/>
            <pc:sldMk cId="2286125552" sldId="263"/>
            <ac:spMk id="24" creationId="{F933B937-DF79-08F8-3302-561999E6D3DB}"/>
          </ac:spMkLst>
        </pc:spChg>
        <pc:spChg chg="mod">
          <ac:chgData name="Mr Croughan" userId="69048843-3d18-4cd7-93a9-497d3a90be28" providerId="ADAL" clId="{77EA2695-A91B-4D40-91BB-891AA99E14BF}" dt="2023-03-07T14:35:17.296" v="1770" actId="20577"/>
          <ac:spMkLst>
            <pc:docMk/>
            <pc:sldMk cId="2286125552" sldId="263"/>
            <ac:spMk id="25" creationId="{DDF55443-EF75-E163-A3E5-1820B8259F5E}"/>
          </ac:spMkLst>
        </pc:spChg>
      </pc:sldChg>
      <pc:sldChg chg="modSp mod">
        <pc:chgData name="Mr Croughan" userId="69048843-3d18-4cd7-93a9-497d3a90be28" providerId="ADAL" clId="{77EA2695-A91B-4D40-91BB-891AA99E14BF}" dt="2023-03-07T12:54:39.098" v="914" actId="1076"/>
        <pc:sldMkLst>
          <pc:docMk/>
          <pc:sldMk cId="4083053462" sldId="264"/>
        </pc:sldMkLst>
        <pc:spChg chg="mod">
          <ac:chgData name="Mr Croughan" userId="69048843-3d18-4cd7-93a9-497d3a90be28" providerId="ADAL" clId="{77EA2695-A91B-4D40-91BB-891AA99E14BF}" dt="2023-03-07T12:54:39.098" v="914" actId="1076"/>
          <ac:spMkLst>
            <pc:docMk/>
            <pc:sldMk cId="4083053462" sldId="264"/>
            <ac:spMk id="4" creationId="{0EB77EDD-4B69-78B7-7FAA-7643647AA39D}"/>
          </ac:spMkLst>
        </pc:spChg>
      </pc:sldChg>
      <pc:sldChg chg="modSp del mod">
        <pc:chgData name="Mr Croughan" userId="69048843-3d18-4cd7-93a9-497d3a90be28" providerId="ADAL" clId="{77EA2695-A91B-4D40-91BB-891AA99E14BF}" dt="2023-03-07T12:52:28.573" v="857" actId="47"/>
        <pc:sldMkLst>
          <pc:docMk/>
          <pc:sldMk cId="1439700507" sldId="265"/>
        </pc:sldMkLst>
        <pc:spChg chg="mod">
          <ac:chgData name="Mr Croughan" userId="69048843-3d18-4cd7-93a9-497d3a90be28" providerId="ADAL" clId="{77EA2695-A91B-4D40-91BB-891AA99E14BF}" dt="2023-03-07T12:52:05.657" v="854" actId="113"/>
          <ac:spMkLst>
            <pc:docMk/>
            <pc:sldMk cId="1439700507" sldId="265"/>
            <ac:spMk id="5" creationId="{55E03371-CF1E-C47C-284E-8904F3E0A3F2}"/>
          </ac:spMkLst>
        </pc:spChg>
      </pc:sldChg>
      <pc:sldChg chg="modSp mod">
        <pc:chgData name="Mr Croughan" userId="69048843-3d18-4cd7-93a9-497d3a90be28" providerId="ADAL" clId="{77EA2695-A91B-4D40-91BB-891AA99E14BF}" dt="2023-03-07T12:54:19.984" v="913" actId="207"/>
        <pc:sldMkLst>
          <pc:docMk/>
          <pc:sldMk cId="3975623299" sldId="267"/>
        </pc:sldMkLst>
        <pc:spChg chg="mod">
          <ac:chgData name="Mr Croughan" userId="69048843-3d18-4cd7-93a9-497d3a90be28" providerId="ADAL" clId="{77EA2695-A91B-4D40-91BB-891AA99E14BF}" dt="2023-03-07T12:54:15.819" v="912" actId="207"/>
          <ac:spMkLst>
            <pc:docMk/>
            <pc:sldMk cId="3975623299" sldId="267"/>
            <ac:spMk id="8" creationId="{2BF1E2C8-21B4-4F2A-3346-7C912EDD4660}"/>
          </ac:spMkLst>
        </pc:spChg>
        <pc:spChg chg="mod">
          <ac:chgData name="Mr Croughan" userId="69048843-3d18-4cd7-93a9-497d3a90be28" providerId="ADAL" clId="{77EA2695-A91B-4D40-91BB-891AA99E14BF}" dt="2023-03-07T12:54:19.984" v="913" actId="207"/>
          <ac:spMkLst>
            <pc:docMk/>
            <pc:sldMk cId="3975623299" sldId="267"/>
            <ac:spMk id="16" creationId="{F032A65C-B0D2-1CEC-2504-9B5EE7591D0A}"/>
          </ac:spMkLst>
        </pc:spChg>
      </pc:sldChg>
      <pc:sldChg chg="modSp mod">
        <pc:chgData name="Mr Croughan" userId="69048843-3d18-4cd7-93a9-497d3a90be28" providerId="ADAL" clId="{77EA2695-A91B-4D40-91BB-891AA99E14BF}" dt="2023-03-07T13:26:21.259" v="924" actId="20577"/>
        <pc:sldMkLst>
          <pc:docMk/>
          <pc:sldMk cId="2916520685" sldId="268"/>
        </pc:sldMkLst>
        <pc:spChg chg="mod">
          <ac:chgData name="Mr Croughan" userId="69048843-3d18-4cd7-93a9-497d3a90be28" providerId="ADAL" clId="{77EA2695-A91B-4D40-91BB-891AA99E14BF}" dt="2023-03-07T12:53:48.554" v="905" actId="207"/>
          <ac:spMkLst>
            <pc:docMk/>
            <pc:sldMk cId="2916520685" sldId="268"/>
            <ac:spMk id="2" creationId="{87579C26-51EB-81F6-F883-6D9DD510B822}"/>
          </ac:spMkLst>
        </pc:spChg>
        <pc:spChg chg="mod">
          <ac:chgData name="Mr Croughan" userId="69048843-3d18-4cd7-93a9-497d3a90be28" providerId="ADAL" clId="{77EA2695-A91B-4D40-91BB-891AA99E14BF}" dt="2023-03-07T12:53:51.366" v="906" actId="207"/>
          <ac:spMkLst>
            <pc:docMk/>
            <pc:sldMk cId="2916520685" sldId="268"/>
            <ac:spMk id="11" creationId="{FB2FB73B-A4E8-2616-34AE-159CD3E40B28}"/>
          </ac:spMkLst>
        </pc:spChg>
        <pc:spChg chg="mod">
          <ac:chgData name="Mr Croughan" userId="69048843-3d18-4cd7-93a9-497d3a90be28" providerId="ADAL" clId="{77EA2695-A91B-4D40-91BB-891AA99E14BF}" dt="2023-03-07T13:26:21.259" v="924" actId="20577"/>
          <ac:spMkLst>
            <pc:docMk/>
            <pc:sldMk cId="2916520685" sldId="268"/>
            <ac:spMk id="30" creationId="{32ED36B9-E3E5-292A-3485-443C4E3102F6}"/>
          </ac:spMkLst>
        </pc:spChg>
      </pc:sldChg>
      <pc:sldChg chg="modSp mod">
        <pc:chgData name="Mr Croughan" userId="69048843-3d18-4cd7-93a9-497d3a90be28" providerId="ADAL" clId="{77EA2695-A91B-4D40-91BB-891AA99E14BF}" dt="2023-03-07T12:53:27.689" v="902" actId="207"/>
        <pc:sldMkLst>
          <pc:docMk/>
          <pc:sldMk cId="593589785" sldId="272"/>
        </pc:sldMkLst>
        <pc:spChg chg="mod">
          <ac:chgData name="Mr Croughan" userId="69048843-3d18-4cd7-93a9-497d3a90be28" providerId="ADAL" clId="{77EA2695-A91B-4D40-91BB-891AA99E14BF}" dt="2023-03-07T12:53:27.689" v="902" actId="207"/>
          <ac:spMkLst>
            <pc:docMk/>
            <pc:sldMk cId="593589785" sldId="272"/>
            <ac:spMk id="5" creationId="{55E03371-CF1E-C47C-284E-8904F3E0A3F2}"/>
          </ac:spMkLst>
        </pc:spChg>
        <pc:spChg chg="mod">
          <ac:chgData name="Mr Croughan" userId="69048843-3d18-4cd7-93a9-497d3a90be28" providerId="ADAL" clId="{77EA2695-A91B-4D40-91BB-891AA99E14BF}" dt="2023-03-07T12:53:24.209" v="901" actId="207"/>
          <ac:spMkLst>
            <pc:docMk/>
            <pc:sldMk cId="593589785" sldId="272"/>
            <ac:spMk id="35" creationId="{0FC9D105-6B79-F061-B1EA-BE1955A02B5F}"/>
          </ac:spMkLst>
        </pc:spChg>
      </pc:sldChg>
      <pc:sldChg chg="addSp delSp modSp mod">
        <pc:chgData name="Mr Croughan" userId="69048843-3d18-4cd7-93a9-497d3a90be28" providerId="ADAL" clId="{77EA2695-A91B-4D40-91BB-891AA99E14BF}" dt="2023-03-07T14:06:38.848" v="1114" actId="1076"/>
        <pc:sldMkLst>
          <pc:docMk/>
          <pc:sldMk cId="3512164995" sldId="273"/>
        </pc:sldMkLst>
        <pc:spChg chg="mod">
          <ac:chgData name="Mr Croughan" userId="69048843-3d18-4cd7-93a9-497d3a90be28" providerId="ADAL" clId="{77EA2695-A91B-4D40-91BB-891AA99E14BF}" dt="2023-03-07T12:53:57.859" v="908" actId="207"/>
          <ac:spMkLst>
            <pc:docMk/>
            <pc:sldMk cId="3512164995" sldId="273"/>
            <ac:spMk id="2" creationId="{87579C26-51EB-81F6-F883-6D9DD510B822}"/>
          </ac:spMkLst>
        </pc:spChg>
        <pc:spChg chg="del">
          <ac:chgData name="Mr Croughan" userId="69048843-3d18-4cd7-93a9-497d3a90be28" providerId="ADAL" clId="{77EA2695-A91B-4D40-91BB-891AA99E14BF}" dt="2023-03-07T12:32:10.921" v="474" actId="478"/>
          <ac:spMkLst>
            <pc:docMk/>
            <pc:sldMk cId="3512164995" sldId="273"/>
            <ac:spMk id="8" creationId="{DA3871A6-BFA6-05F0-DB10-BE155B608540}"/>
          </ac:spMkLst>
        </pc:spChg>
        <pc:spChg chg="mod">
          <ac:chgData name="Mr Croughan" userId="69048843-3d18-4cd7-93a9-497d3a90be28" providerId="ADAL" clId="{77EA2695-A91B-4D40-91BB-891AA99E14BF}" dt="2023-03-07T12:54:00.924" v="909" actId="207"/>
          <ac:spMkLst>
            <pc:docMk/>
            <pc:sldMk cId="3512164995" sldId="273"/>
            <ac:spMk id="11" creationId="{FB2FB73B-A4E8-2616-34AE-159CD3E40B28}"/>
          </ac:spMkLst>
        </pc:spChg>
        <pc:spChg chg="mod">
          <ac:chgData name="Mr Croughan" userId="69048843-3d18-4cd7-93a9-497d3a90be28" providerId="ADAL" clId="{77EA2695-A91B-4D40-91BB-891AA99E14BF}" dt="2023-03-07T12:54:08.198" v="911" actId="207"/>
          <ac:spMkLst>
            <pc:docMk/>
            <pc:sldMk cId="3512164995" sldId="273"/>
            <ac:spMk id="15" creationId="{1F5B5D80-9799-7035-0CF9-8144A5D89288}"/>
          </ac:spMkLst>
        </pc:spChg>
        <pc:spChg chg="mod">
          <ac:chgData name="Mr Croughan" userId="69048843-3d18-4cd7-93a9-497d3a90be28" providerId="ADAL" clId="{77EA2695-A91B-4D40-91BB-891AA99E14BF}" dt="2023-03-07T12:53:55.681" v="907" actId="207"/>
          <ac:spMkLst>
            <pc:docMk/>
            <pc:sldMk cId="3512164995" sldId="273"/>
            <ac:spMk id="30" creationId="{32ED36B9-E3E5-292A-3485-443C4E3102F6}"/>
          </ac:spMkLst>
        </pc:spChg>
        <pc:spChg chg="mod">
          <ac:chgData name="Mr Croughan" userId="69048843-3d18-4cd7-93a9-497d3a90be28" providerId="ADAL" clId="{77EA2695-A91B-4D40-91BB-891AA99E14BF}" dt="2023-03-07T12:54:04.903" v="910" actId="207"/>
          <ac:spMkLst>
            <pc:docMk/>
            <pc:sldMk cId="3512164995" sldId="273"/>
            <ac:spMk id="35" creationId="{0FC9D105-6B79-F061-B1EA-BE1955A02B5F}"/>
          </ac:spMkLst>
        </pc:spChg>
        <pc:picChg chg="add mod">
          <ac:chgData name="Mr Croughan" userId="69048843-3d18-4cd7-93a9-497d3a90be28" providerId="ADAL" clId="{77EA2695-A91B-4D40-91BB-891AA99E14BF}" dt="2023-03-07T14:06:33.937" v="1113" actId="1076"/>
          <ac:picMkLst>
            <pc:docMk/>
            <pc:sldMk cId="3512164995" sldId="273"/>
            <ac:picMk id="2050" creationId="{581C6406-27CE-3D46-C14F-81E1151F2D2F}"/>
          </ac:picMkLst>
        </pc:picChg>
        <pc:picChg chg="add mod">
          <ac:chgData name="Mr Croughan" userId="69048843-3d18-4cd7-93a9-497d3a90be28" providerId="ADAL" clId="{77EA2695-A91B-4D40-91BB-891AA99E14BF}" dt="2023-03-07T14:06:38.848" v="1114" actId="1076"/>
          <ac:picMkLst>
            <pc:docMk/>
            <pc:sldMk cId="3512164995" sldId="273"/>
            <ac:picMk id="2052" creationId="{D2AB28E7-40AE-F85C-2A9B-329F8E8C849A}"/>
          </ac:picMkLst>
        </pc:picChg>
      </pc:sldChg>
      <pc:sldChg chg="modSp mod">
        <pc:chgData name="Mr Croughan" userId="69048843-3d18-4cd7-93a9-497d3a90be28" providerId="ADAL" clId="{77EA2695-A91B-4D40-91BB-891AA99E14BF}" dt="2023-03-08T10:55:03.477" v="2213" actId="207"/>
        <pc:sldMkLst>
          <pc:docMk/>
          <pc:sldMk cId="1415794501" sldId="274"/>
        </pc:sldMkLst>
        <pc:spChg chg="mod">
          <ac:chgData name="Mr Croughan" userId="69048843-3d18-4cd7-93a9-497d3a90be28" providerId="ADAL" clId="{77EA2695-A91B-4D40-91BB-891AA99E14BF}" dt="2023-03-07T13:59:12.491" v="1079" actId="20577"/>
          <ac:spMkLst>
            <pc:docMk/>
            <pc:sldMk cId="1415794501" sldId="274"/>
            <ac:spMk id="7" creationId="{C63256B4-CB42-CFFD-16B8-FA41AD91706A}"/>
          </ac:spMkLst>
        </pc:spChg>
        <pc:spChg chg="mod">
          <ac:chgData name="Mr Croughan" userId="69048843-3d18-4cd7-93a9-497d3a90be28" providerId="ADAL" clId="{77EA2695-A91B-4D40-91BB-891AA99E14BF}" dt="2023-03-07T13:59:16.029" v="1082" actId="20577"/>
          <ac:spMkLst>
            <pc:docMk/>
            <pc:sldMk cId="1415794501" sldId="274"/>
            <ac:spMk id="8" creationId="{4047C980-E42D-00D9-DFCE-0033CCFCF36A}"/>
          </ac:spMkLst>
        </pc:spChg>
        <pc:spChg chg="mod">
          <ac:chgData name="Mr Croughan" userId="69048843-3d18-4cd7-93a9-497d3a90be28" providerId="ADAL" clId="{77EA2695-A91B-4D40-91BB-891AA99E14BF}" dt="2023-03-08T10:54:06.457" v="2129" actId="207"/>
          <ac:spMkLst>
            <pc:docMk/>
            <pc:sldMk cId="1415794501" sldId="274"/>
            <ac:spMk id="9" creationId="{36EE2432-14A6-D622-F262-7901FE4E208F}"/>
          </ac:spMkLst>
        </pc:spChg>
        <pc:spChg chg="mod">
          <ac:chgData name="Mr Croughan" userId="69048843-3d18-4cd7-93a9-497d3a90be28" providerId="ADAL" clId="{77EA2695-A91B-4D40-91BB-891AA99E14BF}" dt="2023-03-08T10:55:03.477" v="2213" actId="207"/>
          <ac:spMkLst>
            <pc:docMk/>
            <pc:sldMk cId="1415794501" sldId="274"/>
            <ac:spMk id="10" creationId="{4833777B-B656-2C2E-B211-78497EE82006}"/>
          </ac:spMkLst>
        </pc:spChg>
        <pc:spChg chg="mod">
          <ac:chgData name="Mr Croughan" userId="69048843-3d18-4cd7-93a9-497d3a90be28" providerId="ADAL" clId="{77EA2695-A91B-4D40-91BB-891AA99E14BF}" dt="2023-03-08T10:52:59.433" v="2024" actId="207"/>
          <ac:spMkLst>
            <pc:docMk/>
            <pc:sldMk cId="1415794501" sldId="274"/>
            <ac:spMk id="11" creationId="{AE107D04-E8CA-5D47-4D78-DB13ACE40A37}"/>
          </ac:spMkLst>
        </pc:spChg>
        <pc:spChg chg="mod">
          <ac:chgData name="Mr Croughan" userId="69048843-3d18-4cd7-93a9-497d3a90be28" providerId="ADAL" clId="{77EA2695-A91B-4D40-91BB-891AA99E14BF}" dt="2023-03-08T10:48:58.360" v="2012" actId="207"/>
          <ac:spMkLst>
            <pc:docMk/>
            <pc:sldMk cId="1415794501" sldId="274"/>
            <ac:spMk id="12" creationId="{925B1282-F99C-B735-0E27-C601E452FBFA}"/>
          </ac:spMkLst>
        </pc:spChg>
        <pc:spChg chg="mod">
          <ac:chgData name="Mr Croughan" userId="69048843-3d18-4cd7-93a9-497d3a90be28" providerId="ADAL" clId="{77EA2695-A91B-4D40-91BB-891AA99E14BF}" dt="2023-03-07T13:59:20.286" v="1091" actId="20577"/>
          <ac:spMkLst>
            <pc:docMk/>
            <pc:sldMk cId="1415794501" sldId="274"/>
            <ac:spMk id="13" creationId="{36CFE828-529A-5D68-CA59-DF83015821AE}"/>
          </ac:spMkLst>
        </pc:spChg>
        <pc:spChg chg="mod">
          <ac:chgData name="Mr Croughan" userId="69048843-3d18-4cd7-93a9-497d3a90be28" providerId="ADAL" clId="{77EA2695-A91B-4D40-91BB-891AA99E14BF}" dt="2023-03-07T13:59:08.817" v="1073" actId="20577"/>
          <ac:spMkLst>
            <pc:docMk/>
            <pc:sldMk cId="1415794501" sldId="274"/>
            <ac:spMk id="14" creationId="{E1B95BB3-19C9-18D2-8F38-563EF80E85F5}"/>
          </ac:spMkLst>
        </pc:spChg>
        <pc:spChg chg="mod">
          <ac:chgData name="Mr Croughan" userId="69048843-3d18-4cd7-93a9-497d3a90be28" providerId="ADAL" clId="{77EA2695-A91B-4D40-91BB-891AA99E14BF}" dt="2023-03-07T13:59:24.383" v="1097" actId="20577"/>
          <ac:spMkLst>
            <pc:docMk/>
            <pc:sldMk cId="1415794501" sldId="274"/>
            <ac:spMk id="15" creationId="{39E0796C-BA5E-44A4-D757-0056EFAAB81F}"/>
          </ac:spMkLst>
        </pc:spChg>
        <pc:spChg chg="mod">
          <ac:chgData name="Mr Croughan" userId="69048843-3d18-4cd7-93a9-497d3a90be28" providerId="ADAL" clId="{77EA2695-A91B-4D40-91BB-891AA99E14BF}" dt="2023-03-08T10:52:11.235" v="2020" actId="207"/>
          <ac:spMkLst>
            <pc:docMk/>
            <pc:sldMk cId="1415794501" sldId="274"/>
            <ac:spMk id="16" creationId="{97F4969E-BF2D-36A3-97CB-D3063B6B4943}"/>
          </ac:spMkLst>
        </pc:spChg>
        <pc:spChg chg="mod">
          <ac:chgData name="Mr Croughan" userId="69048843-3d18-4cd7-93a9-497d3a90be28" providerId="ADAL" clId="{77EA2695-A91B-4D40-91BB-891AA99E14BF}" dt="2023-03-08T10:50:53.397" v="2016" actId="207"/>
          <ac:spMkLst>
            <pc:docMk/>
            <pc:sldMk cId="1415794501" sldId="274"/>
            <ac:spMk id="18" creationId="{485AC61D-48F5-BAA9-90FE-6A449E9F0B68}"/>
          </ac:spMkLst>
        </pc:spChg>
        <pc:spChg chg="mod">
          <ac:chgData name="Mr Croughan" userId="69048843-3d18-4cd7-93a9-497d3a90be28" providerId="ADAL" clId="{77EA2695-A91B-4D40-91BB-891AA99E14BF}" dt="2023-03-07T13:59:28.037" v="1103" actId="20577"/>
          <ac:spMkLst>
            <pc:docMk/>
            <pc:sldMk cId="1415794501" sldId="274"/>
            <ac:spMk id="19" creationId="{E0FA6FA0-D805-591E-58EC-524947E4A583}"/>
          </ac:spMkLst>
        </pc:spChg>
      </pc:sldChg>
      <pc:sldChg chg="delSp modSp mod">
        <pc:chgData name="Mr Croughan" userId="69048843-3d18-4cd7-93a9-497d3a90be28" providerId="ADAL" clId="{77EA2695-A91B-4D40-91BB-891AA99E14BF}" dt="2023-03-07T14:07:41.056" v="1134" actId="1035"/>
        <pc:sldMkLst>
          <pc:docMk/>
          <pc:sldMk cId="2420855056" sldId="275"/>
        </pc:sldMkLst>
        <pc:spChg chg="del">
          <ac:chgData name="Mr Croughan" userId="69048843-3d18-4cd7-93a9-497d3a90be28" providerId="ADAL" clId="{77EA2695-A91B-4D40-91BB-891AA99E14BF}" dt="2023-03-07T12:35:22.212" v="576" actId="478"/>
          <ac:spMkLst>
            <pc:docMk/>
            <pc:sldMk cId="2420855056" sldId="275"/>
            <ac:spMk id="2" creationId="{3B9C07AC-AFC2-4B12-ACE7-0C6FE1B7ACAB}"/>
          </ac:spMkLst>
        </pc:spChg>
        <pc:spChg chg="del">
          <ac:chgData name="Mr Croughan" userId="69048843-3d18-4cd7-93a9-497d3a90be28" providerId="ADAL" clId="{77EA2695-A91B-4D40-91BB-891AA99E14BF}" dt="2023-03-07T12:35:25.075" v="577" actId="478"/>
          <ac:spMkLst>
            <pc:docMk/>
            <pc:sldMk cId="2420855056" sldId="275"/>
            <ac:spMk id="6" creationId="{74CF1097-8B60-1076-9C11-122783387830}"/>
          </ac:spMkLst>
        </pc:spChg>
        <pc:picChg chg="mod">
          <ac:chgData name="Mr Croughan" userId="69048843-3d18-4cd7-93a9-497d3a90be28" providerId="ADAL" clId="{77EA2695-A91B-4D40-91BB-891AA99E14BF}" dt="2023-03-07T14:07:15.807" v="1115" actId="1076"/>
          <ac:picMkLst>
            <pc:docMk/>
            <pc:sldMk cId="2420855056" sldId="275"/>
            <ac:picMk id="22" creationId="{48E30AE1-ADAA-4F91-3BBD-1B9153B5E90B}"/>
          </ac:picMkLst>
        </pc:picChg>
        <pc:picChg chg="mod">
          <ac:chgData name="Mr Croughan" userId="69048843-3d18-4cd7-93a9-497d3a90be28" providerId="ADAL" clId="{77EA2695-A91B-4D40-91BB-891AA99E14BF}" dt="2023-03-07T14:07:41.056" v="1134" actId="1035"/>
          <ac:picMkLst>
            <pc:docMk/>
            <pc:sldMk cId="2420855056" sldId="275"/>
            <ac:picMk id="1026" creationId="{FCDD6F16-BEF8-5E74-5CDF-81C96C65422A}"/>
          </ac:picMkLst>
        </pc:picChg>
      </pc:sldChg>
    </pc:docChg>
  </pc:docChgLst>
  <pc:docChgLst>
    <pc:chgData name="Mr Croughan" userId="69048843-3d18-4cd7-93a9-497d3a90be28" providerId="ADAL" clId="{52E11AEC-0FF4-4C6E-BDDA-B06873D58F45}"/>
    <pc:docChg chg="modSld">
      <pc:chgData name="Mr Croughan" userId="69048843-3d18-4cd7-93a9-497d3a90be28" providerId="ADAL" clId="{52E11AEC-0FF4-4C6E-BDDA-B06873D58F45}" dt="2023-03-23T13:39:06.556" v="24" actId="20577"/>
      <pc:docMkLst>
        <pc:docMk/>
      </pc:docMkLst>
      <pc:sldChg chg="modSp mod">
        <pc:chgData name="Mr Croughan" userId="69048843-3d18-4cd7-93a9-497d3a90be28" providerId="ADAL" clId="{52E11AEC-0FF4-4C6E-BDDA-B06873D58F45}" dt="2023-03-23T10:34:44.407" v="0" actId="113"/>
        <pc:sldMkLst>
          <pc:docMk/>
          <pc:sldMk cId="3538502100" sldId="258"/>
        </pc:sldMkLst>
        <pc:spChg chg="mod">
          <ac:chgData name="Mr Croughan" userId="69048843-3d18-4cd7-93a9-497d3a90be28" providerId="ADAL" clId="{52E11AEC-0FF4-4C6E-BDDA-B06873D58F45}" dt="2023-03-23T10:34:44.407" v="0" actId="113"/>
          <ac:spMkLst>
            <pc:docMk/>
            <pc:sldMk cId="3538502100" sldId="258"/>
            <ac:spMk id="35" creationId="{0FC9D105-6B79-F061-B1EA-BE1955A02B5F}"/>
          </ac:spMkLst>
        </pc:spChg>
      </pc:sldChg>
      <pc:sldChg chg="modNotesTx">
        <pc:chgData name="Mr Croughan" userId="69048843-3d18-4cd7-93a9-497d3a90be28" providerId="ADAL" clId="{52E11AEC-0FF4-4C6E-BDDA-B06873D58F45}" dt="2023-03-23T13:39:06.556" v="24" actId="20577"/>
        <pc:sldMkLst>
          <pc:docMk/>
          <pc:sldMk cId="4083053462" sldId="264"/>
        </pc:sldMkLst>
      </pc:sldChg>
      <pc:sldChg chg="modSp mod">
        <pc:chgData name="Mr Croughan" userId="69048843-3d18-4cd7-93a9-497d3a90be28" providerId="ADAL" clId="{52E11AEC-0FF4-4C6E-BDDA-B06873D58F45}" dt="2023-03-23T10:35:40.032" v="23" actId="20577"/>
        <pc:sldMkLst>
          <pc:docMk/>
          <pc:sldMk cId="3512164995" sldId="273"/>
        </pc:sldMkLst>
        <pc:spChg chg="mod">
          <ac:chgData name="Mr Croughan" userId="69048843-3d18-4cd7-93a9-497d3a90be28" providerId="ADAL" clId="{52E11AEC-0FF4-4C6E-BDDA-B06873D58F45}" dt="2023-03-23T10:35:40.032" v="23" actId="20577"/>
          <ac:spMkLst>
            <pc:docMk/>
            <pc:sldMk cId="3512164995" sldId="273"/>
            <ac:spMk id="15" creationId="{1F5B5D80-9799-7035-0CF9-8144A5D89288}"/>
          </ac:spMkLst>
        </pc:spChg>
      </pc:sldChg>
    </pc:docChg>
  </pc:docChgLst>
  <pc:docChgLst>
    <pc:chgData name="Mrs Chand" userId="S::nlchandj@glowmail.org.uk::681c5d4f-d373-45d5-b4df-0b67b086508e" providerId="AD" clId="Web-{EEDD1C53-4879-417B-B64F-17CE81A7CD2B}"/>
    <pc:docChg chg="modSld">
      <pc:chgData name="Mrs Chand" userId="S::nlchandj@glowmail.org.uk::681c5d4f-d373-45d5-b4df-0b67b086508e" providerId="AD" clId="Web-{EEDD1C53-4879-417B-B64F-17CE81A7CD2B}" dt="2023-02-01T14:52:52.010" v="0" actId="20577"/>
      <pc:docMkLst>
        <pc:docMk/>
      </pc:docMkLst>
      <pc:sldChg chg="modSp">
        <pc:chgData name="Mrs Chand" userId="S::nlchandj@glowmail.org.uk::681c5d4f-d373-45d5-b4df-0b67b086508e" providerId="AD" clId="Web-{EEDD1C53-4879-417B-B64F-17CE81A7CD2B}" dt="2023-02-01T14:52:52.010" v="0" actId="20577"/>
        <pc:sldMkLst>
          <pc:docMk/>
          <pc:sldMk cId="3801488466" sldId="270"/>
        </pc:sldMkLst>
        <pc:spChg chg="mod">
          <ac:chgData name="Mrs Chand" userId="S::nlchandj@glowmail.org.uk::681c5d4f-d373-45d5-b4df-0b67b086508e" providerId="AD" clId="Web-{EEDD1C53-4879-417B-B64F-17CE81A7CD2B}" dt="2023-02-01T14:52:52.010" v="0" actId="20577"/>
          <ac:spMkLst>
            <pc:docMk/>
            <pc:sldMk cId="3801488466" sldId="270"/>
            <ac:spMk id="12" creationId="{D4413191-5C1D-2B71-BDC0-69011606B5E9}"/>
          </ac:spMkLst>
        </pc:spChg>
      </pc:sldChg>
    </pc:docChg>
  </pc:docChgLst>
  <pc:docChgLst>
    <pc:chgData name="Mrs Chand" userId="S::nlchandj@glowmail.org.uk::681c5d4f-d373-45d5-b4df-0b67b086508e" providerId="AD" clId="Web-{6C15519E-69E1-481F-9456-D14EBF4CD890}"/>
    <pc:docChg chg="modSld">
      <pc:chgData name="Mrs Chand" userId="S::nlchandj@glowmail.org.uk::681c5d4f-d373-45d5-b4df-0b67b086508e" providerId="AD" clId="Web-{6C15519E-69E1-481F-9456-D14EBF4CD890}" dt="2023-02-06T10:58:55.991" v="49" actId="20577"/>
      <pc:docMkLst>
        <pc:docMk/>
      </pc:docMkLst>
      <pc:sldChg chg="addSp modSp">
        <pc:chgData name="Mrs Chand" userId="S::nlchandj@glowmail.org.uk::681c5d4f-d373-45d5-b4df-0b67b086508e" providerId="AD" clId="Web-{6C15519E-69E1-481F-9456-D14EBF4CD890}" dt="2023-02-06T10:58:55.991" v="49" actId="20577"/>
        <pc:sldMkLst>
          <pc:docMk/>
          <pc:sldMk cId="2420855056" sldId="275"/>
        </pc:sldMkLst>
        <pc:spChg chg="add mod">
          <ac:chgData name="Mrs Chand" userId="S::nlchandj@glowmail.org.uk::681c5d4f-d373-45d5-b4df-0b67b086508e" providerId="AD" clId="Web-{6C15519E-69E1-481F-9456-D14EBF4CD890}" dt="2023-02-06T10:58:30.522" v="45"/>
          <ac:spMkLst>
            <pc:docMk/>
            <pc:sldMk cId="2420855056" sldId="275"/>
            <ac:spMk id="6" creationId="{74CF1097-8B60-1076-9C11-122783387830}"/>
          </ac:spMkLst>
        </pc:spChg>
        <pc:spChg chg="mod">
          <ac:chgData name="Mrs Chand" userId="S::nlchandj@glowmail.org.uk::681c5d4f-d373-45d5-b4df-0b67b086508e" providerId="AD" clId="Web-{6C15519E-69E1-481F-9456-D14EBF4CD890}" dt="2023-02-06T10:58:55.991" v="49" actId="20577"/>
          <ac:spMkLst>
            <pc:docMk/>
            <pc:sldMk cId="2420855056" sldId="275"/>
            <ac:spMk id="18" creationId="{901F06C3-5C35-99D4-1911-8BECAC08B7DA}"/>
          </ac:spMkLst>
        </pc:spChg>
      </pc:sldChg>
    </pc:docChg>
  </pc:docChgLst>
  <pc:docChgLst>
    <pc:chgData name="Mrs Chand" userId="S::nlchandj@glowmail.org.uk::681c5d4f-d373-45d5-b4df-0b67b086508e" providerId="AD" clId="Web-{FF0E6A29-7053-46EE-B9DD-74E3D89F2FEC}"/>
    <pc:docChg chg="modSld">
      <pc:chgData name="Mrs Chand" userId="S::nlchandj@glowmail.org.uk::681c5d4f-d373-45d5-b4df-0b67b086508e" providerId="AD" clId="Web-{FF0E6A29-7053-46EE-B9DD-74E3D89F2FEC}" dt="2023-02-27T10:42:22.242" v="344"/>
      <pc:docMkLst>
        <pc:docMk/>
      </pc:docMkLst>
      <pc:sldChg chg="modNotes">
        <pc:chgData name="Mrs Chand" userId="S::nlchandj@glowmail.org.uk::681c5d4f-d373-45d5-b4df-0b67b086508e" providerId="AD" clId="Web-{FF0E6A29-7053-46EE-B9DD-74E3D89F2FEC}" dt="2023-02-27T10:36:48.120" v="169"/>
        <pc:sldMkLst>
          <pc:docMk/>
          <pc:sldMk cId="3538502100" sldId="258"/>
        </pc:sldMkLst>
      </pc:sldChg>
      <pc:sldChg chg="modNotes">
        <pc:chgData name="Mrs Chand" userId="S::nlchandj@glowmail.org.uk::681c5d4f-d373-45d5-b4df-0b67b086508e" providerId="AD" clId="Web-{FF0E6A29-7053-46EE-B9DD-74E3D89F2FEC}" dt="2023-02-27T10:42:09.664" v="334"/>
        <pc:sldMkLst>
          <pc:docMk/>
          <pc:sldMk cId="2286125552" sldId="263"/>
        </pc:sldMkLst>
      </pc:sldChg>
      <pc:sldChg chg="modNotes">
        <pc:chgData name="Mrs Chand" userId="S::nlchandj@glowmail.org.uk::681c5d4f-d373-45d5-b4df-0b67b086508e" providerId="AD" clId="Web-{FF0E6A29-7053-46EE-B9DD-74E3D89F2FEC}" dt="2023-02-27T10:35:28.321" v="64"/>
        <pc:sldMkLst>
          <pc:docMk/>
          <pc:sldMk cId="4083053462" sldId="264"/>
        </pc:sldMkLst>
      </pc:sldChg>
      <pc:sldChg chg="modNotes">
        <pc:chgData name="Mrs Chand" userId="S::nlchandj@glowmail.org.uk::681c5d4f-d373-45d5-b4df-0b67b086508e" providerId="AD" clId="Web-{FF0E6A29-7053-46EE-B9DD-74E3D89F2FEC}" dt="2023-02-27T10:42:14.789" v="335"/>
        <pc:sldMkLst>
          <pc:docMk/>
          <pc:sldMk cId="1439700507" sldId="265"/>
        </pc:sldMkLst>
      </pc:sldChg>
      <pc:sldChg chg="modNotes">
        <pc:chgData name="Mrs Chand" userId="S::nlchandj@glowmail.org.uk::681c5d4f-d373-45d5-b4df-0b67b086508e" providerId="AD" clId="Web-{FF0E6A29-7053-46EE-B9DD-74E3D89F2FEC}" dt="2023-02-27T10:41:46.194" v="279"/>
        <pc:sldMkLst>
          <pc:docMk/>
          <pc:sldMk cId="2916520685" sldId="268"/>
        </pc:sldMkLst>
      </pc:sldChg>
      <pc:sldChg chg="modNotes">
        <pc:chgData name="Mrs Chand" userId="S::nlchandj@glowmail.org.uk::681c5d4f-d373-45d5-b4df-0b67b086508e" providerId="AD" clId="Web-{FF0E6A29-7053-46EE-B9DD-74E3D89F2FEC}" dt="2023-02-27T10:42:17.836" v="336"/>
        <pc:sldMkLst>
          <pc:docMk/>
          <pc:sldMk cId="593589785" sldId="272"/>
        </pc:sldMkLst>
      </pc:sldChg>
      <pc:sldChg chg="modNotes">
        <pc:chgData name="Mrs Chand" userId="S::nlchandj@glowmail.org.uk::681c5d4f-d373-45d5-b4df-0b67b086508e" providerId="AD" clId="Web-{FF0E6A29-7053-46EE-B9DD-74E3D89F2FEC}" dt="2023-02-27T10:41:49.538" v="280"/>
        <pc:sldMkLst>
          <pc:docMk/>
          <pc:sldMk cId="3512164995" sldId="273"/>
        </pc:sldMkLst>
      </pc:sldChg>
      <pc:sldChg chg="modNotes">
        <pc:chgData name="Mrs Chand" userId="S::nlchandj@glowmail.org.uk::681c5d4f-d373-45d5-b4df-0b67b086508e" providerId="AD" clId="Web-{FF0E6A29-7053-46EE-B9DD-74E3D89F2FEC}" dt="2023-02-27T10:42:22.242" v="344"/>
        <pc:sldMkLst>
          <pc:docMk/>
          <pc:sldMk cId="1415794501" sldId="274"/>
        </pc:sldMkLst>
      </pc:sldChg>
    </pc:docChg>
  </pc:docChgLst>
  <pc:docChgLst>
    <pc:chgData name="Mr Croughan" userId="S::nlcroughanc@glowmail.org.uk::69048843-3d18-4cd7-93a9-497d3a90be28" providerId="AD" clId="Web-{D99D16F8-A204-00A9-C320-73137DA257A7}"/>
    <pc:docChg chg="modSld">
      <pc:chgData name="Mr Croughan" userId="S::nlcroughanc@glowmail.org.uk::69048843-3d18-4cd7-93a9-497d3a90be28" providerId="AD" clId="Web-{D99D16F8-A204-00A9-C320-73137DA257A7}" dt="2023-03-24T14:19:02.480" v="20" actId="20577"/>
      <pc:docMkLst>
        <pc:docMk/>
      </pc:docMkLst>
      <pc:sldChg chg="modSp">
        <pc:chgData name="Mr Croughan" userId="S::nlcroughanc@glowmail.org.uk::69048843-3d18-4cd7-93a9-497d3a90be28" providerId="AD" clId="Web-{D99D16F8-A204-00A9-C320-73137DA257A7}" dt="2023-03-24T14:19:02.480" v="20" actId="20577"/>
        <pc:sldMkLst>
          <pc:docMk/>
          <pc:sldMk cId="3538502100" sldId="258"/>
        </pc:sldMkLst>
        <pc:spChg chg="mod">
          <ac:chgData name="Mr Croughan" userId="S::nlcroughanc@glowmail.org.uk::69048843-3d18-4cd7-93a9-497d3a90be28" providerId="AD" clId="Web-{D99D16F8-A204-00A9-C320-73137DA257A7}" dt="2023-03-24T14:19:02.480" v="20" actId="20577"/>
          <ac:spMkLst>
            <pc:docMk/>
            <pc:sldMk cId="3538502100" sldId="258"/>
            <ac:spMk id="4" creationId="{0EB77EDD-4B69-78B7-7FAA-7643647AA39D}"/>
          </ac:spMkLst>
        </pc:spChg>
      </pc:sldChg>
      <pc:sldChg chg="modSp">
        <pc:chgData name="Mr Croughan" userId="S::nlcroughanc@glowmail.org.uk::69048843-3d18-4cd7-93a9-497d3a90be28" providerId="AD" clId="Web-{D99D16F8-A204-00A9-C320-73137DA257A7}" dt="2023-03-24T14:18:44.761" v="18" actId="20577"/>
        <pc:sldMkLst>
          <pc:docMk/>
          <pc:sldMk cId="4083053462" sldId="264"/>
        </pc:sldMkLst>
        <pc:spChg chg="mod">
          <ac:chgData name="Mr Croughan" userId="S::nlcroughanc@glowmail.org.uk::69048843-3d18-4cd7-93a9-497d3a90be28" providerId="AD" clId="Web-{D99D16F8-A204-00A9-C320-73137DA257A7}" dt="2023-03-24T14:18:44.761" v="18" actId="20577"/>
          <ac:spMkLst>
            <pc:docMk/>
            <pc:sldMk cId="4083053462" sldId="264"/>
            <ac:spMk id="4" creationId="{0EB77EDD-4B69-78B7-7FAA-7643647AA39D}"/>
          </ac:spMkLst>
        </pc:spChg>
      </pc:sldChg>
    </pc:docChg>
  </pc:docChgLst>
  <pc:docChgLst>
    <pc:chgData name="Mrs Whomes" userId="S::nlwhomesl@glowmail.org.uk::6874d18b-51ce-42fb-a89b-8327ced1b7e7" providerId="AD" clId="Web-{71EDAE5C-92BF-42B0-72F3-ED777CF2C00C}"/>
    <pc:docChg chg="modSld">
      <pc:chgData name="Mrs Whomes" userId="S::nlwhomesl@glowmail.org.uk::6874d18b-51ce-42fb-a89b-8327ced1b7e7" providerId="AD" clId="Web-{71EDAE5C-92BF-42B0-72F3-ED777CF2C00C}" dt="2023-02-06T10:21:52.730" v="0" actId="20577"/>
      <pc:docMkLst>
        <pc:docMk/>
      </pc:docMkLst>
      <pc:sldChg chg="modSp">
        <pc:chgData name="Mrs Whomes" userId="S::nlwhomesl@glowmail.org.uk::6874d18b-51ce-42fb-a89b-8327ced1b7e7" providerId="AD" clId="Web-{71EDAE5C-92BF-42B0-72F3-ED777CF2C00C}" dt="2023-02-06T10:21:52.730" v="0" actId="20577"/>
        <pc:sldMkLst>
          <pc:docMk/>
          <pc:sldMk cId="4065677820" sldId="271"/>
        </pc:sldMkLst>
        <pc:spChg chg="mod">
          <ac:chgData name="Mrs Whomes" userId="S::nlwhomesl@glowmail.org.uk::6874d18b-51ce-42fb-a89b-8327ced1b7e7" providerId="AD" clId="Web-{71EDAE5C-92BF-42B0-72F3-ED777CF2C00C}" dt="2023-02-06T10:21:52.730" v="0" actId="20577"/>
          <ac:spMkLst>
            <pc:docMk/>
            <pc:sldMk cId="4065677820" sldId="271"/>
            <ac:spMk id="5" creationId="{55E03371-CF1E-C47C-284E-8904F3E0A3F2}"/>
          </ac:spMkLst>
        </pc:spChg>
      </pc:sldChg>
    </pc:docChg>
  </pc:docChgLst>
  <pc:docChgLst>
    <pc:chgData name="Mr Croughan" userId="69048843-3d18-4cd7-93a9-497d3a90be28" providerId="ADAL" clId="{2E17404D-084D-4A09-923C-BF6DE1A1B29E}"/>
    <pc:docChg chg="modSld">
      <pc:chgData name="Mr Croughan" userId="69048843-3d18-4cd7-93a9-497d3a90be28" providerId="ADAL" clId="{2E17404D-084D-4A09-923C-BF6DE1A1B29E}" dt="2023-03-14T11:22:50.911" v="27" actId="20577"/>
      <pc:docMkLst>
        <pc:docMk/>
      </pc:docMkLst>
      <pc:sldChg chg="modSp mod">
        <pc:chgData name="Mr Croughan" userId="69048843-3d18-4cd7-93a9-497d3a90be28" providerId="ADAL" clId="{2E17404D-084D-4A09-923C-BF6DE1A1B29E}" dt="2023-03-14T11:22:50.911" v="27" actId="20577"/>
        <pc:sldMkLst>
          <pc:docMk/>
          <pc:sldMk cId="4083053462" sldId="264"/>
        </pc:sldMkLst>
        <pc:spChg chg="mod">
          <ac:chgData name="Mr Croughan" userId="69048843-3d18-4cd7-93a9-497d3a90be28" providerId="ADAL" clId="{2E17404D-084D-4A09-923C-BF6DE1A1B29E}" dt="2023-03-14T11:22:50.911" v="27" actId="20577"/>
          <ac:spMkLst>
            <pc:docMk/>
            <pc:sldMk cId="4083053462" sldId="264"/>
            <ac:spMk id="4" creationId="{0EB77EDD-4B69-78B7-7FAA-7643647AA39D}"/>
          </ac:spMkLst>
        </pc:spChg>
      </pc:sldChg>
      <pc:sldChg chg="modSp mod">
        <pc:chgData name="Mr Croughan" userId="69048843-3d18-4cd7-93a9-497d3a90be28" providerId="ADAL" clId="{2E17404D-084D-4A09-923C-BF6DE1A1B29E}" dt="2023-03-14T10:08:42.058" v="11" actId="1036"/>
        <pc:sldMkLst>
          <pc:docMk/>
          <pc:sldMk cId="1415794501" sldId="274"/>
        </pc:sldMkLst>
        <pc:spChg chg="mod">
          <ac:chgData name="Mr Croughan" userId="69048843-3d18-4cd7-93a9-497d3a90be28" providerId="ADAL" clId="{2E17404D-084D-4A09-923C-BF6DE1A1B29E}" dt="2023-03-14T10:08:42.058" v="11" actId="1036"/>
          <ac:spMkLst>
            <pc:docMk/>
            <pc:sldMk cId="1415794501" sldId="274"/>
            <ac:spMk id="8" creationId="{4047C980-E42D-00D9-DFCE-0033CCFCF36A}"/>
          </ac:spMkLst>
        </pc:spChg>
        <pc:spChg chg="mod">
          <ac:chgData name="Mr Croughan" userId="69048843-3d18-4cd7-93a9-497d3a90be28" providerId="ADAL" clId="{2E17404D-084D-4A09-923C-BF6DE1A1B29E}" dt="2023-03-14T10:08:42.058" v="11" actId="1036"/>
          <ac:spMkLst>
            <pc:docMk/>
            <pc:sldMk cId="1415794501" sldId="274"/>
            <ac:spMk id="11" creationId="{AE107D04-E8CA-5D47-4D78-DB13ACE40A37}"/>
          </ac:spMkLst>
        </pc:spChg>
      </pc:sldChg>
    </pc:docChg>
  </pc:docChgLst>
  <pc:docChgLst>
    <pc:chgData name="Mrs Chand" userId="681c5d4f-d373-45d5-b4df-0b67b086508e" providerId="ADAL" clId="{44E75ECC-B838-43AF-A36D-200DEB2EC0EE}"/>
    <pc:docChg chg="undo custSel addSld delSld modSld sldOrd">
      <pc:chgData name="Mrs Chand" userId="681c5d4f-d373-45d5-b4df-0b67b086508e" providerId="ADAL" clId="{44E75ECC-B838-43AF-A36D-200DEB2EC0EE}" dt="2023-02-01T11:17:05.965" v="199" actId="22"/>
      <pc:docMkLst>
        <pc:docMk/>
      </pc:docMkLst>
      <pc:sldChg chg="addSp modSp mod">
        <pc:chgData name="Mrs Chand" userId="681c5d4f-d373-45d5-b4df-0b67b086508e" providerId="ADAL" clId="{44E75ECC-B838-43AF-A36D-200DEB2EC0EE}" dt="2023-02-01T11:14:33.960" v="151" actId="1035"/>
        <pc:sldMkLst>
          <pc:docMk/>
          <pc:sldMk cId="3538502100" sldId="258"/>
        </pc:sldMkLst>
        <pc:spChg chg="add mod">
          <ac:chgData name="Mrs Chand" userId="681c5d4f-d373-45d5-b4df-0b67b086508e" providerId="ADAL" clId="{44E75ECC-B838-43AF-A36D-200DEB2EC0EE}" dt="2023-02-01T11:13:28.999" v="107" actId="571"/>
          <ac:spMkLst>
            <pc:docMk/>
            <pc:sldMk cId="3538502100" sldId="258"/>
            <ac:spMk id="7" creationId="{DF417A5D-605F-81A2-13D9-F40DAFBB643E}"/>
          </ac:spMkLst>
        </pc:spChg>
        <pc:spChg chg="mod">
          <ac:chgData name="Mrs Chand" userId="681c5d4f-d373-45d5-b4df-0b67b086508e" providerId="ADAL" clId="{44E75ECC-B838-43AF-A36D-200DEB2EC0EE}" dt="2023-02-01T11:14:26.719" v="142" actId="554"/>
          <ac:spMkLst>
            <pc:docMk/>
            <pc:sldMk cId="3538502100" sldId="258"/>
            <ac:spMk id="12" creationId="{75B10C20-A657-9D59-17C2-B9AA5783CA21}"/>
          </ac:spMkLst>
        </pc:spChg>
        <pc:spChg chg="mod">
          <ac:chgData name="Mrs Chand" userId="681c5d4f-d373-45d5-b4df-0b67b086508e" providerId="ADAL" clId="{44E75ECC-B838-43AF-A36D-200DEB2EC0EE}" dt="2023-02-01T11:14:09.850" v="136" actId="1035"/>
          <ac:spMkLst>
            <pc:docMk/>
            <pc:sldMk cId="3538502100" sldId="258"/>
            <ac:spMk id="13" creationId="{7A0D73F4-9DE4-70B9-2EC8-5CA4949DF06A}"/>
          </ac:spMkLst>
        </pc:spChg>
        <pc:spChg chg="mod">
          <ac:chgData name="Mrs Chand" userId="681c5d4f-d373-45d5-b4df-0b67b086508e" providerId="ADAL" clId="{44E75ECC-B838-43AF-A36D-200DEB2EC0EE}" dt="2023-02-01T11:14:33.960" v="151" actId="1035"/>
          <ac:spMkLst>
            <pc:docMk/>
            <pc:sldMk cId="3538502100" sldId="258"/>
            <ac:spMk id="14" creationId="{9A0C4B40-AFE0-679E-11FC-0AA77FA8DADA}"/>
          </ac:spMkLst>
        </pc:spChg>
        <pc:spChg chg="mod">
          <ac:chgData name="Mrs Chand" userId="681c5d4f-d373-45d5-b4df-0b67b086508e" providerId="ADAL" clId="{44E75ECC-B838-43AF-A36D-200DEB2EC0EE}" dt="2023-02-01T11:14:26.719" v="142" actId="554"/>
          <ac:spMkLst>
            <pc:docMk/>
            <pc:sldMk cId="3538502100" sldId="258"/>
            <ac:spMk id="31" creationId="{AA32373E-6590-7859-7736-51BC86923B1F}"/>
          </ac:spMkLst>
        </pc:spChg>
        <pc:spChg chg="mod">
          <ac:chgData name="Mrs Chand" userId="681c5d4f-d373-45d5-b4df-0b67b086508e" providerId="ADAL" clId="{44E75ECC-B838-43AF-A36D-200DEB2EC0EE}" dt="2023-02-01T11:14:09.850" v="136" actId="1035"/>
          <ac:spMkLst>
            <pc:docMk/>
            <pc:sldMk cId="3538502100" sldId="258"/>
            <ac:spMk id="34" creationId="{CE0F1A3A-7A02-01BB-598E-7A9A01FFF145}"/>
          </ac:spMkLst>
        </pc:spChg>
        <pc:spChg chg="mod">
          <ac:chgData name="Mrs Chand" userId="681c5d4f-d373-45d5-b4df-0b67b086508e" providerId="ADAL" clId="{44E75ECC-B838-43AF-A36D-200DEB2EC0EE}" dt="2023-02-01T11:14:09.850" v="136" actId="1035"/>
          <ac:spMkLst>
            <pc:docMk/>
            <pc:sldMk cId="3538502100" sldId="258"/>
            <ac:spMk id="35" creationId="{0FC9D105-6B79-F061-B1EA-BE1955A02B5F}"/>
          </ac:spMkLst>
        </pc:spChg>
      </pc:sldChg>
      <pc:sldChg chg="ord">
        <pc:chgData name="Mrs Chand" userId="681c5d4f-d373-45d5-b4df-0b67b086508e" providerId="ADAL" clId="{44E75ECC-B838-43AF-A36D-200DEB2EC0EE}" dt="2023-02-01T11:10:40.250" v="43"/>
        <pc:sldMkLst>
          <pc:docMk/>
          <pc:sldMk cId="33637395" sldId="261"/>
        </pc:sldMkLst>
      </pc:sldChg>
      <pc:sldChg chg="del">
        <pc:chgData name="Mrs Chand" userId="681c5d4f-d373-45d5-b4df-0b67b086508e" providerId="ADAL" clId="{44E75ECC-B838-43AF-A36D-200DEB2EC0EE}" dt="2023-02-01T11:10:35.201" v="39" actId="47"/>
        <pc:sldMkLst>
          <pc:docMk/>
          <pc:sldMk cId="1632273696" sldId="262"/>
        </pc:sldMkLst>
      </pc:sldChg>
      <pc:sldChg chg="ord">
        <pc:chgData name="Mrs Chand" userId="681c5d4f-d373-45d5-b4df-0b67b086508e" providerId="ADAL" clId="{44E75ECC-B838-43AF-A36D-200DEB2EC0EE}" dt="2023-02-01T11:09:41.511" v="37"/>
        <pc:sldMkLst>
          <pc:docMk/>
          <pc:sldMk cId="2916520685" sldId="268"/>
        </pc:sldMkLst>
      </pc:sldChg>
      <pc:sldChg chg="modSp add mod ord">
        <pc:chgData name="Mrs Chand" userId="681c5d4f-d373-45d5-b4df-0b67b086508e" providerId="ADAL" clId="{44E75ECC-B838-43AF-A36D-200DEB2EC0EE}" dt="2023-02-01T11:13:04.377" v="99"/>
        <pc:sldMkLst>
          <pc:docMk/>
          <pc:sldMk cId="3512164995" sldId="273"/>
        </pc:sldMkLst>
        <pc:spChg chg="mod">
          <ac:chgData name="Mrs Chand" userId="681c5d4f-d373-45d5-b4df-0b67b086508e" providerId="ADAL" clId="{44E75ECC-B838-43AF-A36D-200DEB2EC0EE}" dt="2023-02-01T11:13:03.156" v="98"/>
          <ac:spMkLst>
            <pc:docMk/>
            <pc:sldMk cId="3512164995" sldId="273"/>
            <ac:spMk id="2" creationId="{87579C26-51EB-81F6-F883-6D9DD510B822}"/>
          </ac:spMkLst>
        </pc:spChg>
        <pc:spChg chg="mod">
          <ac:chgData name="Mrs Chand" userId="681c5d4f-d373-45d5-b4df-0b67b086508e" providerId="ADAL" clId="{44E75ECC-B838-43AF-A36D-200DEB2EC0EE}" dt="2023-02-01T11:13:04.377" v="99"/>
          <ac:spMkLst>
            <pc:docMk/>
            <pc:sldMk cId="3512164995" sldId="273"/>
            <ac:spMk id="11" creationId="{FB2FB73B-A4E8-2616-34AE-159CD3E40B28}"/>
          </ac:spMkLst>
        </pc:spChg>
        <pc:spChg chg="mod">
          <ac:chgData name="Mrs Chand" userId="681c5d4f-d373-45d5-b4df-0b67b086508e" providerId="ADAL" clId="{44E75ECC-B838-43AF-A36D-200DEB2EC0EE}" dt="2023-02-01T11:11:19.842" v="90" actId="20577"/>
          <ac:spMkLst>
            <pc:docMk/>
            <pc:sldMk cId="3512164995" sldId="273"/>
            <ac:spMk id="14" creationId="{91E589AC-38C6-5102-E1FB-62C522F14B79}"/>
          </ac:spMkLst>
        </pc:spChg>
        <pc:spChg chg="mod">
          <ac:chgData name="Mrs Chand" userId="681c5d4f-d373-45d5-b4df-0b67b086508e" providerId="ADAL" clId="{44E75ECC-B838-43AF-A36D-200DEB2EC0EE}" dt="2023-02-01T11:11:50.306" v="94"/>
          <ac:spMkLst>
            <pc:docMk/>
            <pc:sldMk cId="3512164995" sldId="273"/>
            <ac:spMk id="15" creationId="{1F5B5D80-9799-7035-0CF9-8144A5D89288}"/>
          </ac:spMkLst>
        </pc:spChg>
        <pc:spChg chg="mod">
          <ac:chgData name="Mrs Chand" userId="681c5d4f-d373-45d5-b4df-0b67b086508e" providerId="ADAL" clId="{44E75ECC-B838-43AF-A36D-200DEB2EC0EE}" dt="2023-02-01T11:13:01.164" v="97" actId="20577"/>
          <ac:spMkLst>
            <pc:docMk/>
            <pc:sldMk cId="3512164995" sldId="273"/>
            <ac:spMk id="30" creationId="{32ED36B9-E3E5-292A-3485-443C4E3102F6}"/>
          </ac:spMkLst>
        </pc:spChg>
        <pc:spChg chg="mod">
          <ac:chgData name="Mrs Chand" userId="681c5d4f-d373-45d5-b4df-0b67b086508e" providerId="ADAL" clId="{44E75ECC-B838-43AF-A36D-200DEB2EC0EE}" dt="2023-02-01T11:11:17.545" v="81" actId="20577"/>
          <ac:spMkLst>
            <pc:docMk/>
            <pc:sldMk cId="3512164995" sldId="273"/>
            <ac:spMk id="34" creationId="{CE0F1A3A-7A02-01BB-598E-7A9A01FFF145}"/>
          </ac:spMkLst>
        </pc:spChg>
        <pc:spChg chg="mod">
          <ac:chgData name="Mrs Chand" userId="681c5d4f-d373-45d5-b4df-0b67b086508e" providerId="ADAL" clId="{44E75ECC-B838-43AF-A36D-200DEB2EC0EE}" dt="2023-02-01T11:11:43.445" v="93"/>
          <ac:spMkLst>
            <pc:docMk/>
            <pc:sldMk cId="3512164995" sldId="273"/>
            <ac:spMk id="35" creationId="{0FC9D105-6B79-F061-B1EA-BE1955A02B5F}"/>
          </ac:spMkLst>
        </pc:spChg>
      </pc:sldChg>
      <pc:sldChg chg="addSp delSp modSp add mod modNotesTx">
        <pc:chgData name="Mrs Chand" userId="681c5d4f-d373-45d5-b4df-0b67b086508e" providerId="ADAL" clId="{44E75ECC-B838-43AF-A36D-200DEB2EC0EE}" dt="2023-02-01T11:17:05.965" v="199" actId="22"/>
        <pc:sldMkLst>
          <pc:docMk/>
          <pc:sldMk cId="1415794501" sldId="274"/>
        </pc:sldMkLst>
        <pc:spChg chg="add del">
          <ac:chgData name="Mrs Chand" userId="681c5d4f-d373-45d5-b4df-0b67b086508e" providerId="ADAL" clId="{44E75ECC-B838-43AF-A36D-200DEB2EC0EE}" dt="2023-02-01T11:17:05.965" v="199" actId="22"/>
          <ac:spMkLst>
            <pc:docMk/>
            <pc:sldMk cId="1415794501" sldId="274"/>
            <ac:spMk id="6" creationId="{CAD85C41-4304-7491-CAE1-0D2A1021CF6A}"/>
          </ac:spMkLst>
        </pc:spChg>
        <pc:spChg chg="mod">
          <ac:chgData name="Mrs Chand" userId="681c5d4f-d373-45d5-b4df-0b67b086508e" providerId="ADAL" clId="{44E75ECC-B838-43AF-A36D-200DEB2EC0EE}" dt="2023-02-01T11:16:50.253" v="178" actId="20577"/>
          <ac:spMkLst>
            <pc:docMk/>
            <pc:sldMk cId="1415794501" sldId="274"/>
            <ac:spMk id="9" creationId="{36EE2432-14A6-D622-F262-7901FE4E208F}"/>
          </ac:spMkLst>
        </pc:spChg>
        <pc:spChg chg="mod">
          <ac:chgData name="Mrs Chand" userId="681c5d4f-d373-45d5-b4df-0b67b086508e" providerId="ADAL" clId="{44E75ECC-B838-43AF-A36D-200DEB2EC0EE}" dt="2023-02-01T11:16:54.502" v="181"/>
          <ac:spMkLst>
            <pc:docMk/>
            <pc:sldMk cId="1415794501" sldId="274"/>
            <ac:spMk id="10" creationId="{4833777B-B656-2C2E-B211-78497EE82006}"/>
          </ac:spMkLst>
        </pc:spChg>
        <pc:spChg chg="mod">
          <ac:chgData name="Mrs Chand" userId="681c5d4f-d373-45d5-b4df-0b67b086508e" providerId="ADAL" clId="{44E75ECC-B838-43AF-A36D-200DEB2EC0EE}" dt="2023-02-01T11:16:51.964" v="179"/>
          <ac:spMkLst>
            <pc:docMk/>
            <pc:sldMk cId="1415794501" sldId="274"/>
            <ac:spMk id="11" creationId="{AE107D04-E8CA-5D47-4D78-DB13ACE40A37}"/>
          </ac:spMkLst>
        </pc:spChg>
        <pc:spChg chg="mod">
          <ac:chgData name="Mrs Chand" userId="681c5d4f-d373-45d5-b4df-0b67b086508e" providerId="ADAL" clId="{44E75ECC-B838-43AF-A36D-200DEB2EC0EE}" dt="2023-02-01T11:16:55.567" v="182"/>
          <ac:spMkLst>
            <pc:docMk/>
            <pc:sldMk cId="1415794501" sldId="274"/>
            <ac:spMk id="12" creationId="{925B1282-F99C-B735-0E27-C601E452FBFA}"/>
          </ac:spMkLst>
        </pc:spChg>
        <pc:spChg chg="mod">
          <ac:chgData name="Mrs Chand" userId="681c5d4f-d373-45d5-b4df-0b67b086508e" providerId="ADAL" clId="{44E75ECC-B838-43AF-A36D-200DEB2EC0EE}" dt="2023-02-01T11:16:53.221" v="180"/>
          <ac:spMkLst>
            <pc:docMk/>
            <pc:sldMk cId="1415794501" sldId="274"/>
            <ac:spMk id="16" creationId="{97F4969E-BF2D-36A3-97CB-D3063B6B4943}"/>
          </ac:spMkLst>
        </pc:spChg>
        <pc:spChg chg="mod">
          <ac:chgData name="Mrs Chand" userId="681c5d4f-d373-45d5-b4df-0b67b086508e" providerId="ADAL" clId="{44E75ECC-B838-43AF-A36D-200DEB2EC0EE}" dt="2023-02-01T11:16:56.975" v="183"/>
          <ac:spMkLst>
            <pc:docMk/>
            <pc:sldMk cId="1415794501" sldId="274"/>
            <ac:spMk id="18" creationId="{485AC61D-48F5-BAA9-90FE-6A449E9F0B68}"/>
          </ac:spMkLst>
        </pc:spChg>
      </pc:sldChg>
    </pc:docChg>
  </pc:docChgLst>
  <pc:docChgLst>
    <pc:chgData name="Mr Croughan" userId="S::nlcroughanc@glowmail.org.uk::69048843-3d18-4cd7-93a9-497d3a90be28" providerId="AD" clId="Web-{113E194A-FA2E-7170-24D4-0A415AFDAAFA}"/>
    <pc:docChg chg="modSld">
      <pc:chgData name="Mr Croughan" userId="S::nlcroughanc@glowmail.org.uk::69048843-3d18-4cd7-93a9-497d3a90be28" providerId="AD" clId="Web-{113E194A-FA2E-7170-24D4-0A415AFDAAFA}" dt="2023-03-24T14:16:19.184" v="264" actId="20577"/>
      <pc:docMkLst>
        <pc:docMk/>
      </pc:docMkLst>
      <pc:sldChg chg="modSp">
        <pc:chgData name="Mr Croughan" userId="S::nlcroughanc@glowmail.org.uk::69048843-3d18-4cd7-93a9-497d3a90be28" providerId="AD" clId="Web-{113E194A-FA2E-7170-24D4-0A415AFDAAFA}" dt="2023-03-24T14:16:19.184" v="264" actId="20577"/>
        <pc:sldMkLst>
          <pc:docMk/>
          <pc:sldMk cId="3538502100" sldId="258"/>
        </pc:sldMkLst>
        <pc:spChg chg="mod">
          <ac:chgData name="Mr Croughan" userId="S::nlcroughanc@glowmail.org.uk::69048843-3d18-4cd7-93a9-497d3a90be28" providerId="AD" clId="Web-{113E194A-FA2E-7170-24D4-0A415AFDAAFA}" dt="2023-03-24T14:16:19.184" v="264" actId="20577"/>
          <ac:spMkLst>
            <pc:docMk/>
            <pc:sldMk cId="3538502100" sldId="258"/>
            <ac:spMk id="4" creationId="{0EB77EDD-4B69-78B7-7FAA-7643647AA39D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1:18.158" v="136" actId="20577"/>
          <ac:spMkLst>
            <pc:docMk/>
            <pc:sldMk cId="3538502100" sldId="258"/>
            <ac:spMk id="14" creationId="{9A0C4B40-AFE0-679E-11FC-0AA77FA8DADA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09:05.669" v="94" actId="20577"/>
          <ac:spMkLst>
            <pc:docMk/>
            <pc:sldMk cId="3538502100" sldId="258"/>
            <ac:spMk id="35" creationId="{0FC9D105-6B79-F061-B1EA-BE1955A02B5F}"/>
          </ac:spMkLst>
        </pc:spChg>
      </pc:sldChg>
      <pc:sldChg chg="modSp">
        <pc:chgData name="Mr Croughan" userId="S::nlcroughanc@glowmail.org.uk::69048843-3d18-4cd7-93a9-497d3a90be28" providerId="AD" clId="Web-{113E194A-FA2E-7170-24D4-0A415AFDAAFA}" dt="2023-03-24T14:14:34.024" v="222" actId="20577"/>
        <pc:sldMkLst>
          <pc:docMk/>
          <pc:sldMk cId="2286125552" sldId="263"/>
        </pc:sldMkLst>
        <pc:spChg chg="mod">
          <ac:chgData name="Mr Croughan" userId="S::nlcroughanc@glowmail.org.uk::69048843-3d18-4cd7-93a9-497d3a90be28" providerId="AD" clId="Web-{113E194A-FA2E-7170-24D4-0A415AFDAAFA}" dt="2023-03-24T14:14:23.102" v="216" actId="20577"/>
          <ac:spMkLst>
            <pc:docMk/>
            <pc:sldMk cId="2286125552" sldId="263"/>
            <ac:spMk id="14" creationId="{EB836279-BA20-9C59-E639-2BAA2BEADFC1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4:26.867" v="218" actId="20577"/>
          <ac:spMkLst>
            <pc:docMk/>
            <pc:sldMk cId="2286125552" sldId="263"/>
            <ac:spMk id="15" creationId="{4423514E-B3F0-2C35-74CA-6FD239197EFB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4:30.383" v="220" actId="20577"/>
          <ac:spMkLst>
            <pc:docMk/>
            <pc:sldMk cId="2286125552" sldId="263"/>
            <ac:spMk id="23" creationId="{9E34955C-9EE2-0983-0213-27101FCCC99D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4:34.024" v="222" actId="20577"/>
          <ac:spMkLst>
            <pc:docMk/>
            <pc:sldMk cId="2286125552" sldId="263"/>
            <ac:spMk id="24" creationId="{F933B937-DF79-08F8-3302-561999E6D3DB}"/>
          </ac:spMkLst>
        </pc:spChg>
      </pc:sldChg>
      <pc:sldChg chg="modSp">
        <pc:chgData name="Mr Croughan" userId="S::nlcroughanc@glowmail.org.uk::69048843-3d18-4cd7-93a9-497d3a90be28" providerId="AD" clId="Web-{113E194A-FA2E-7170-24D4-0A415AFDAAFA}" dt="2023-03-24T14:16:16.824" v="262" actId="20577"/>
        <pc:sldMkLst>
          <pc:docMk/>
          <pc:sldMk cId="4083053462" sldId="264"/>
        </pc:sldMkLst>
        <pc:spChg chg="mod">
          <ac:chgData name="Mr Croughan" userId="S::nlcroughanc@glowmail.org.uk::69048843-3d18-4cd7-93a9-497d3a90be28" providerId="AD" clId="Web-{113E194A-FA2E-7170-24D4-0A415AFDAAFA}" dt="2023-03-24T14:16:16.824" v="262" actId="20577"/>
          <ac:spMkLst>
            <pc:docMk/>
            <pc:sldMk cId="4083053462" sldId="264"/>
            <ac:spMk id="4" creationId="{0EB77EDD-4B69-78B7-7FAA-7643647AA39D}"/>
          </ac:spMkLst>
        </pc:spChg>
      </pc:sldChg>
      <pc:sldChg chg="modSp">
        <pc:chgData name="Mr Croughan" userId="S::nlcroughanc@glowmail.org.uk::69048843-3d18-4cd7-93a9-497d3a90be28" providerId="AD" clId="Web-{113E194A-FA2E-7170-24D4-0A415AFDAAFA}" dt="2023-03-24T14:14:16.898" v="214" actId="20577"/>
        <pc:sldMkLst>
          <pc:docMk/>
          <pc:sldMk cId="3975623299" sldId="267"/>
        </pc:sldMkLst>
        <pc:spChg chg="mod">
          <ac:chgData name="Mr Croughan" userId="S::nlcroughanc@glowmail.org.uk::69048843-3d18-4cd7-93a9-497d3a90be28" providerId="AD" clId="Web-{113E194A-FA2E-7170-24D4-0A415AFDAAFA}" dt="2023-03-24T14:14:13.133" v="212" actId="20577"/>
          <ac:spMkLst>
            <pc:docMk/>
            <pc:sldMk cId="3975623299" sldId="267"/>
            <ac:spMk id="8" creationId="{2BF1E2C8-21B4-4F2A-3346-7C912EDD4660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4:16.898" v="214" actId="20577"/>
          <ac:spMkLst>
            <pc:docMk/>
            <pc:sldMk cId="3975623299" sldId="267"/>
            <ac:spMk id="16" creationId="{F032A65C-B0D2-1CEC-2504-9B5EE7591D0A}"/>
          </ac:spMkLst>
        </pc:spChg>
      </pc:sldChg>
      <pc:sldChg chg="modSp">
        <pc:chgData name="Mr Croughan" userId="S::nlcroughanc@glowmail.org.uk::69048843-3d18-4cd7-93a9-497d3a90be28" providerId="AD" clId="Web-{113E194A-FA2E-7170-24D4-0A415AFDAAFA}" dt="2023-03-24T14:07:56.682" v="66" actId="20577"/>
        <pc:sldMkLst>
          <pc:docMk/>
          <pc:sldMk cId="2916520685" sldId="268"/>
        </pc:sldMkLst>
        <pc:spChg chg="mod">
          <ac:chgData name="Mr Croughan" userId="S::nlcroughanc@glowmail.org.uk::69048843-3d18-4cd7-93a9-497d3a90be28" providerId="AD" clId="Web-{113E194A-FA2E-7170-24D4-0A415AFDAAFA}" dt="2023-03-24T14:07:12.149" v="47" actId="20577"/>
          <ac:spMkLst>
            <pc:docMk/>
            <pc:sldMk cId="2916520685" sldId="268"/>
            <ac:spMk id="2" creationId="{87579C26-51EB-81F6-F883-6D9DD510B822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07:56.682" v="66" actId="20577"/>
          <ac:spMkLst>
            <pc:docMk/>
            <pc:sldMk cId="2916520685" sldId="268"/>
            <ac:spMk id="11" creationId="{FB2FB73B-A4E8-2616-34AE-159CD3E40B28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06:40.601" v="32" actId="20577"/>
          <ac:spMkLst>
            <pc:docMk/>
            <pc:sldMk cId="2916520685" sldId="268"/>
            <ac:spMk id="30" creationId="{32ED36B9-E3E5-292A-3485-443C4E3102F6}"/>
          </ac:spMkLst>
        </pc:spChg>
      </pc:sldChg>
      <pc:sldChg chg="delSp modSp">
        <pc:chgData name="Mr Croughan" userId="S::nlcroughanc@glowmail.org.uk::69048843-3d18-4cd7-93a9-497d3a90be28" providerId="AD" clId="Web-{113E194A-FA2E-7170-24D4-0A415AFDAAFA}" dt="2023-03-24T14:13:37.381" v="210" actId="20577"/>
        <pc:sldMkLst>
          <pc:docMk/>
          <pc:sldMk cId="3512164995" sldId="273"/>
        </pc:sldMkLst>
        <pc:spChg chg="mod">
          <ac:chgData name="Mr Croughan" userId="S::nlcroughanc@glowmail.org.uk::69048843-3d18-4cd7-93a9-497d3a90be28" providerId="AD" clId="Web-{113E194A-FA2E-7170-24D4-0A415AFDAAFA}" dt="2023-03-24T14:12:23.394" v="175" actId="20577"/>
          <ac:spMkLst>
            <pc:docMk/>
            <pc:sldMk cId="3512164995" sldId="273"/>
            <ac:spMk id="2" creationId="{87579C26-51EB-81F6-F883-6D9DD510B822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2:51.348" v="185" actId="20577"/>
          <ac:spMkLst>
            <pc:docMk/>
            <pc:sldMk cId="3512164995" sldId="273"/>
            <ac:spMk id="11" creationId="{FB2FB73B-A4E8-2616-34AE-159CD3E40B28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3:37.381" v="210" actId="20577"/>
          <ac:spMkLst>
            <pc:docMk/>
            <pc:sldMk cId="3512164995" sldId="273"/>
            <ac:spMk id="15" creationId="{1F5B5D80-9799-7035-0CF9-8144A5D89288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1:44.377" v="158" actId="20577"/>
          <ac:spMkLst>
            <pc:docMk/>
            <pc:sldMk cId="3512164995" sldId="273"/>
            <ac:spMk id="30" creationId="{32ED36B9-E3E5-292A-3485-443C4E3102F6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3:27.678" v="207" actId="20577"/>
          <ac:spMkLst>
            <pc:docMk/>
            <pc:sldMk cId="3512164995" sldId="273"/>
            <ac:spMk id="35" creationId="{0FC9D105-6B79-F061-B1EA-BE1955A02B5F}"/>
          </ac:spMkLst>
        </pc:spChg>
        <pc:picChg chg="del">
          <ac:chgData name="Mr Croughan" userId="S::nlcroughanc@glowmail.org.uk::69048843-3d18-4cd7-93a9-497d3a90be28" providerId="AD" clId="Web-{113E194A-FA2E-7170-24D4-0A415AFDAAFA}" dt="2023-03-24T14:08:07.073" v="68"/>
          <ac:picMkLst>
            <pc:docMk/>
            <pc:sldMk cId="3512164995" sldId="273"/>
            <ac:picMk id="2050" creationId="{581C6406-27CE-3D46-C14F-81E1151F2D2F}"/>
          </ac:picMkLst>
        </pc:picChg>
        <pc:picChg chg="del">
          <ac:chgData name="Mr Croughan" userId="S::nlcroughanc@glowmail.org.uk::69048843-3d18-4cd7-93a9-497d3a90be28" providerId="AD" clId="Web-{113E194A-FA2E-7170-24D4-0A415AFDAAFA}" dt="2023-03-24T14:08:05.510" v="67"/>
          <ac:picMkLst>
            <pc:docMk/>
            <pc:sldMk cId="3512164995" sldId="273"/>
            <ac:picMk id="2052" creationId="{D2AB28E7-40AE-F85C-2A9B-329F8E8C849A}"/>
          </ac:picMkLst>
        </pc:picChg>
      </pc:sldChg>
      <pc:sldChg chg="modSp">
        <pc:chgData name="Mr Croughan" userId="S::nlcroughanc@glowmail.org.uk::69048843-3d18-4cd7-93a9-497d3a90be28" providerId="AD" clId="Web-{113E194A-FA2E-7170-24D4-0A415AFDAAFA}" dt="2023-03-24T14:16:01.668" v="256" actId="20577"/>
        <pc:sldMkLst>
          <pc:docMk/>
          <pc:sldMk cId="1415794501" sldId="274"/>
        </pc:sldMkLst>
        <pc:spChg chg="mod">
          <ac:chgData name="Mr Croughan" userId="S::nlcroughanc@glowmail.org.uk::69048843-3d18-4cd7-93a9-497d3a90be28" providerId="AD" clId="Web-{113E194A-FA2E-7170-24D4-0A415AFDAAFA}" dt="2023-03-24T14:14:50.196" v="228" actId="20577"/>
          <ac:spMkLst>
            <pc:docMk/>
            <pc:sldMk cId="1415794501" sldId="274"/>
            <ac:spMk id="7" creationId="{C63256B4-CB42-CFFD-16B8-FA41AD91706A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4:54.884" v="233" actId="20577"/>
          <ac:spMkLst>
            <pc:docMk/>
            <pc:sldMk cId="1415794501" sldId="274"/>
            <ac:spMk id="8" creationId="{4047C980-E42D-00D9-DFCE-0033CCFCF36A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5:49.230" v="250" actId="20577"/>
          <ac:spMkLst>
            <pc:docMk/>
            <pc:sldMk cId="1415794501" sldId="274"/>
            <ac:spMk id="9" creationId="{36EE2432-14A6-D622-F262-7901FE4E208F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6:01.668" v="256" actId="20577"/>
          <ac:spMkLst>
            <pc:docMk/>
            <pc:sldMk cId="1415794501" sldId="274"/>
            <ac:spMk id="10" creationId="{4833777B-B656-2C2E-B211-78497EE82006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5:45.948" v="247" actId="20577"/>
          <ac:spMkLst>
            <pc:docMk/>
            <pc:sldMk cId="1415794501" sldId="274"/>
            <ac:spMk id="11" creationId="{AE107D04-E8CA-5D47-4D78-DB13ACE40A37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5:51.605" v="252" actId="20577"/>
          <ac:spMkLst>
            <pc:docMk/>
            <pc:sldMk cId="1415794501" sldId="274"/>
            <ac:spMk id="12" creationId="{925B1282-F99C-B735-0E27-C601E452FBFA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5:07.525" v="236" actId="20577"/>
          <ac:spMkLst>
            <pc:docMk/>
            <pc:sldMk cId="1415794501" sldId="274"/>
            <ac:spMk id="13" creationId="{36CFE828-529A-5D68-CA59-DF83015821AE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4:44.634" v="225" actId="20577"/>
          <ac:spMkLst>
            <pc:docMk/>
            <pc:sldMk cId="1415794501" sldId="274"/>
            <ac:spMk id="14" creationId="{E1B95BB3-19C9-18D2-8F38-563EF80E85F5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5:24.823" v="237" actId="20577"/>
          <ac:spMkLst>
            <pc:docMk/>
            <pc:sldMk cId="1415794501" sldId="274"/>
            <ac:spMk id="15" creationId="{39E0796C-BA5E-44A4-D757-0056EFAAB81F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5:42.761" v="245" actId="20577"/>
          <ac:spMkLst>
            <pc:docMk/>
            <pc:sldMk cId="1415794501" sldId="274"/>
            <ac:spMk id="16" creationId="{97F4969E-BF2D-36A3-97CB-D3063B6B4943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5:40.511" v="243" actId="20577"/>
          <ac:spMkLst>
            <pc:docMk/>
            <pc:sldMk cId="1415794501" sldId="274"/>
            <ac:spMk id="18" creationId="{485AC61D-48F5-BAA9-90FE-6A449E9F0B68}"/>
          </ac:spMkLst>
        </pc:spChg>
        <pc:spChg chg="mod">
          <ac:chgData name="Mr Croughan" userId="S::nlcroughanc@glowmail.org.uk::69048843-3d18-4cd7-93a9-497d3a90be28" providerId="AD" clId="Web-{113E194A-FA2E-7170-24D4-0A415AFDAAFA}" dt="2023-03-24T14:15:35.636" v="240" actId="20577"/>
          <ac:spMkLst>
            <pc:docMk/>
            <pc:sldMk cId="1415794501" sldId="274"/>
            <ac:spMk id="19" creationId="{E0FA6FA0-D805-591E-58EC-524947E4A583}"/>
          </ac:spMkLst>
        </pc:spChg>
      </pc:sldChg>
    </pc:docChg>
  </pc:docChgLst>
  <pc:docChgLst>
    <pc:chgData name="Mrs Chand" userId="S::nlchandj@glowmail.org.uk::681c5d4f-d373-45d5-b4df-0b67b086508e" providerId="AD" clId="Web-{AAE5EE02-4C9B-47B6-8337-A1887951CFBC}"/>
    <pc:docChg chg="modSld">
      <pc:chgData name="Mrs Chand" userId="S::nlchandj@glowmail.org.uk::681c5d4f-d373-45d5-b4df-0b67b086508e" providerId="AD" clId="Web-{AAE5EE02-4C9B-47B6-8337-A1887951CFBC}" dt="2023-01-30T12:16:31.276" v="7"/>
      <pc:docMkLst>
        <pc:docMk/>
      </pc:docMkLst>
      <pc:sldChg chg="modNotes">
        <pc:chgData name="Mrs Chand" userId="S::nlchandj@glowmail.org.uk::681c5d4f-d373-45d5-b4df-0b67b086508e" providerId="AD" clId="Web-{AAE5EE02-4C9B-47B6-8337-A1887951CFBC}" dt="2023-01-30T12:16:31.276" v="7"/>
        <pc:sldMkLst>
          <pc:docMk/>
          <pc:sldMk cId="33637395" sldId="261"/>
        </pc:sldMkLst>
      </pc:sldChg>
      <pc:sldChg chg="modNotes">
        <pc:chgData name="Mrs Chand" userId="S::nlchandj@glowmail.org.uk::681c5d4f-d373-45d5-b4df-0b67b086508e" providerId="AD" clId="Web-{AAE5EE02-4C9B-47B6-8337-A1887951CFBC}" dt="2023-01-30T12:16:28.026" v="6"/>
        <pc:sldMkLst>
          <pc:docMk/>
          <pc:sldMk cId="3975623299" sldId="267"/>
        </pc:sldMkLst>
      </pc:sldChg>
      <pc:sldChg chg="modNotes">
        <pc:chgData name="Mrs Chand" userId="S::nlchandj@glowmail.org.uk::681c5d4f-d373-45d5-b4df-0b67b086508e" providerId="AD" clId="Web-{AAE5EE02-4C9B-47B6-8337-A1887951CFBC}" dt="2023-01-30T12:16:25.198" v="5"/>
        <pc:sldMkLst>
          <pc:docMk/>
          <pc:sldMk cId="406567782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F85CC-C004-4DB8-9BEE-E65ECB995CBB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EB06-E575-4844-A827-C64B561B7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3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Welcome and introduce to lesson, stating whether it </a:t>
            </a:r>
            <a:r>
              <a:rPr lang="en-GB">
                <a:cs typeface="Calibri"/>
              </a:rPr>
              <a:t>is computing </a:t>
            </a:r>
            <a:r>
              <a:rPr lang="en-GB" dirty="0">
                <a:cs typeface="Calibri"/>
              </a:rPr>
              <a:t>science or digital literacy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06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love to see you all taking part in our Tech Tuesdays lessons. Remember to share you learning with us on twitter by tagging us at @NLDigitalSchool</a:t>
            </a:r>
          </a:p>
          <a:p>
            <a:r>
              <a:rPr lang="en-GB"/>
              <a:t>I am looking forward to seeing some of the photos that you have taken! See you all next week! Goodbye </a:t>
            </a:r>
            <a:r>
              <a:rPr lang="en-GB">
                <a:sym typeface="Wingdings" panose="05000000000000000000" pitchFamily="2" charset="2"/>
              </a:rPr>
              <a:t>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+mn-lt"/>
              </a:rPr>
              <a:t>Not included in video</a:t>
            </a:r>
            <a:br>
              <a:rPr lang="en-GB">
                <a:cs typeface="+mn-lt"/>
              </a:rPr>
            </a:br>
            <a:br>
              <a:rPr lang="en-GB">
                <a:cs typeface="+mn-lt"/>
              </a:rPr>
            </a:br>
            <a:r>
              <a:rPr lang="en-GB"/>
              <a:t>We love to see you all taking part in our Tech Tuesdays lessons. Remember to share you learning with us on twitter by tagging us at @NLDigitalSchool</a:t>
            </a:r>
          </a:p>
          <a:p>
            <a:r>
              <a:rPr lang="en-GB"/>
              <a:t>I am looking forward to seeing some of your green screen creations! See you all next week! Goodbye </a:t>
            </a:r>
            <a:r>
              <a:rPr lang="en-GB">
                <a:sym typeface="Wingdings" panose="05000000000000000000" pitchFamily="2" charset="2"/>
              </a:rPr>
              <a:t>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57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love to see you all taking part in our Tech Tuesdays lessons. Remember to share you learning with us on twitter by tagging us at @NLDigitalSchool</a:t>
            </a:r>
          </a:p>
          <a:p>
            <a:r>
              <a:rPr lang="en-GB"/>
              <a:t>I am looking forward to seeing some of the photos that you have taken! See you all next week! Goodbye </a:t>
            </a:r>
            <a:r>
              <a:rPr lang="en-GB">
                <a:sym typeface="Wingdings" panose="05000000000000000000" pitchFamily="2" charset="2"/>
              </a:rPr>
              <a:t>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40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love to see you all taking part in our Tech Tuesdays lessons. Remember to share you learning with us on twitter by tagging us at @NLDigitalSchool</a:t>
            </a:r>
          </a:p>
          <a:p>
            <a:r>
              <a:rPr lang="en-GB"/>
              <a:t>I am looking forward to seeing some of the photos that you have taken! See you all next week! Goodbye </a:t>
            </a:r>
            <a:r>
              <a:rPr lang="en-GB">
                <a:sym typeface="Wingdings" panose="05000000000000000000" pitchFamily="2" charset="2"/>
              </a:rPr>
              <a:t>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8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Just go through whole slide (taking care not to repeat yourself), quickly cover LI and SC. </a:t>
            </a:r>
            <a:br>
              <a:rPr lang="en-GB" dirty="0">
                <a:cs typeface="+mn-lt"/>
              </a:rPr>
            </a:br>
            <a:r>
              <a:rPr lang="en-GB" dirty="0">
                <a:cs typeface="Calibri"/>
              </a:rPr>
              <a:t>Feel free to pause, rewind and replay the video at any point.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3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Quickly run through this. Remember, the teacher is responsible for ensuring the children have the necessary prior knowledge.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4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Not in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1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 included in video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2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 included in video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9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Here are some suggested activities (don't read through)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Not in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0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in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EB06-E575-4844-A827-C64B561B70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9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6C3A-1DDD-2B42-B56D-A4DDC59B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5752-A349-6744-BDA1-DB0DA6B84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D8C3-9304-E147-B474-CE7B2CB6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2A64A-6B98-B842-8890-8248FB24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82210-A767-3E40-B233-719ABAAA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8ABE-6F61-6D4B-A4D9-891A4DDC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2EDE8-437E-4E41-A0FC-FE6157630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9428D-1FB8-F544-A5CB-D9F4055F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CC86-C8FE-CB48-A98E-AD4A1C49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B8B6-68AA-904D-B4A1-CAA29F08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BABA36-BA01-B142-931E-4E9B3FF08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89162-5742-7147-8318-6A2AA05E7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B09F2-0542-9146-A919-65427FCC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87A3C-34A1-A04D-88C1-6AD34103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CD1B7-97CE-D74A-93BC-4D110CE3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8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7427-BCAA-3746-8CC2-F8402998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BE14-9B10-B849-BE73-8C02F140D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2EF2A-46BC-E949-AED2-2CB924B3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C5169-5999-444F-9CA7-FD229A73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227E-C6CE-A746-B968-FE7DF5BB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EE9F-DE70-6240-B8AB-36F8EACC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FAE28-D1C5-5C41-B533-FF0FB714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B370-51EC-B744-BCC2-CF531AAB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F89E-BD92-4148-9BBD-8836BC62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0E270-941D-3F4A-BA75-41E6A03A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B770-3416-B44A-B9D9-E0A8F318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E9B96-36E2-B248-A3C2-CFCB76B14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D9D9-D216-2F40-82B1-721AA4D37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750B1-00F8-274E-ABC8-5BA6DC68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B68F3-C6A7-D64E-AE06-E7625212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1C05-58B4-8241-9F00-3967475D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0FAF-DD72-8746-9184-2D11652B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F56E6-828A-BC41-9910-935918133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2E807-615F-4249-AA40-72058C26F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1E100-49E2-8844-AB19-1FE32D420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4FC52-882D-524F-ACCF-D975F7150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6FA85-7C01-594B-A69F-8535DC21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F7C6A-0E97-FD49-B7A5-1D708E25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AB005-35DB-6342-A116-27EE1F79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3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F96C-7302-D14F-92A3-659EECEF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69747-5737-354C-BE9D-B87E2864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D7E9E-30AF-2342-8B07-D5417877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D1F9D-0F4F-7740-9041-71A28F79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76C5B-0ECA-514A-93AA-5853FF5B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DF989-015B-B842-B19D-B3407D72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BBE8C-9928-634B-AEE6-9A376EF7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C2BB-E6D1-554C-AE4B-D0717046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AD5C-3B9D-944B-BAEF-4C8D74C6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863D2-D006-9E44-8951-BD05E8F86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3E69C-8431-CA42-BC10-DBD9E31C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5DEF1-88F8-A84E-959B-773CBF6A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7682C-55B7-F842-A28C-71F914AB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F22F-01D4-5F4C-A392-98137A0D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AACF3-B853-204A-AE48-87F03136A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60D2E-9035-184C-ACA5-CE0BEB6B9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FDC90-DD82-094D-ACFA-BE428F6C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90090-EC62-B04F-890D-36A3CBAD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E9AB1-4A50-DD4F-9959-61F91042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DA1D5-7B1E-A748-A7C8-39CDA94E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B5723-568A-FD45-83AB-A1DC5B1EE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67923-4FBD-5045-A578-A730F9D0F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C6E5-CA0B-A244-AF96-FDCFB094C05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F7BA-2CC8-544F-94F0-E7388924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5564-5D61-1447-A644-068353B6C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69B6-40C7-C34C-AFA0-C68B79E5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ngimg.com/png/62232-icons-of-twitter-high-computer-college-charleston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e/hVuQAyXEtr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dn.shopify.com/s/files/1/0306/6419/6141/files/indi_Class_Pack_Educator_Guide.pdf?v=16684716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289BE6-44B0-0B3A-F5C6-5155A077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68" y="1539110"/>
            <a:ext cx="4295965" cy="42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679957" y="2691214"/>
            <a:ext cx="441604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>
                <a:solidFill>
                  <a:srgbClr val="3B3838"/>
                </a:solidFill>
                <a:latin typeface="Marvin" panose="02000000000000000000"/>
              </a:rPr>
              <a:t>Tinkering with Sphero Indi</a:t>
            </a:r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46E84991-22CB-3838-EEC2-4162620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E000ED-9504-B26C-3981-E0BD1D0E3E9F}"/>
              </a:ext>
            </a:extLst>
          </p:cNvPr>
          <p:cNvSpPr/>
          <p:nvPr/>
        </p:nvSpPr>
        <p:spPr>
          <a:xfrm>
            <a:off x="-853661" y="1570032"/>
            <a:ext cx="720000" cy="72000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D883D-9086-841F-D691-0FE763051DBC}"/>
              </a:ext>
            </a:extLst>
          </p:cNvPr>
          <p:cNvSpPr/>
          <p:nvPr/>
        </p:nvSpPr>
        <p:spPr>
          <a:xfrm>
            <a:off x="-853661" y="2442432"/>
            <a:ext cx="720000" cy="7200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462D54-FC7E-8B4F-45BE-6F3593B413B9}"/>
              </a:ext>
            </a:extLst>
          </p:cNvPr>
          <p:cNvSpPr/>
          <p:nvPr/>
        </p:nvSpPr>
        <p:spPr>
          <a:xfrm>
            <a:off x="-853661" y="3314832"/>
            <a:ext cx="720000" cy="720000"/>
          </a:xfrm>
          <a:prstGeom prst="rect">
            <a:avLst/>
          </a:prstGeom>
          <a:solidFill>
            <a:srgbClr val="784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7753A-7FA5-8E81-5D79-9C32747C1987}"/>
              </a:ext>
            </a:extLst>
          </p:cNvPr>
          <p:cNvSpPr/>
          <p:nvPr/>
        </p:nvSpPr>
        <p:spPr>
          <a:xfrm>
            <a:off x="-854565" y="697632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7AB6F-0AB2-47D7-3988-F8ADDDBA77F2}"/>
              </a:ext>
            </a:extLst>
          </p:cNvPr>
          <p:cNvSpPr txBox="1"/>
          <p:nvPr/>
        </p:nvSpPr>
        <p:spPr>
          <a:xfrm>
            <a:off x="-2317549" y="1772561"/>
            <a:ext cx="128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Gill Sans MT" panose="020B0502020104020203" pitchFamily="34" charset="0"/>
              </a:rPr>
              <a:t>Heading</a:t>
            </a:r>
          </a:p>
          <a:p>
            <a:r>
              <a:rPr lang="en-GB">
                <a:latin typeface="Gill Sans MT" panose="020B0502020104020203" pitchFamily="34" charset="0"/>
              </a:rPr>
              <a:t>(Marvin)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03C45-8F71-E726-5177-415B2B96AFC4}"/>
              </a:ext>
            </a:extLst>
          </p:cNvPr>
          <p:cNvSpPr txBox="1"/>
          <p:nvPr/>
        </p:nvSpPr>
        <p:spPr>
          <a:xfrm>
            <a:off x="-2317549" y="872966"/>
            <a:ext cx="154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Gill Sans MT" panose="020B0502020104020203" pitchFamily="34" charset="0"/>
              </a:rPr>
              <a:t>Body</a:t>
            </a:r>
          </a:p>
          <a:p>
            <a:r>
              <a:rPr lang="en-GB">
                <a:latin typeface="Gill Sans MT" panose="020B0502020104020203" pitchFamily="34" charset="0"/>
              </a:rPr>
              <a:t>(Gill Sans MT)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E8EA6-E177-8D10-3863-3C8EFE9FB97A}"/>
              </a:ext>
            </a:extLst>
          </p:cNvPr>
          <p:cNvSpPr txBox="1"/>
          <p:nvPr/>
        </p:nvSpPr>
        <p:spPr>
          <a:xfrm>
            <a:off x="-2302864" y="2644961"/>
            <a:ext cx="12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Gill Sans MT" panose="020B0502020104020203" pitchFamily="34" charset="0"/>
              </a:rPr>
              <a:t>Underline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7EBDB-5D88-A3C6-5F90-2C12A47605AC}"/>
              </a:ext>
            </a:extLst>
          </p:cNvPr>
          <p:cNvSpPr txBox="1"/>
          <p:nvPr/>
        </p:nvSpPr>
        <p:spPr>
          <a:xfrm>
            <a:off x="-2226153" y="3509339"/>
            <a:ext cx="12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Gill Sans MT" panose="020B0502020104020203" pitchFamily="34" charset="0"/>
              </a:rPr>
              <a:t>Logo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ADFC0F-AE47-8354-A146-E208CDF5C420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"/>
    </mc:Choice>
    <mc:Fallback xmlns="">
      <p:transition spd="slow" advTm="1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6">
            <a:extLst>
              <a:ext uri="{FF2B5EF4-FFF2-40B4-BE49-F238E27FC236}">
                <a16:creationId xmlns:a16="http://schemas.microsoft.com/office/drawing/2014/main" id="{615B5F8E-CE47-BAD5-3674-0CFB7881C99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29097" y="3992934"/>
            <a:ext cx="3047999" cy="1714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Share your learning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46E84991-22CB-3838-EEC2-4162620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03371-CF1E-C47C-284E-8904F3E0A3F2}"/>
              </a:ext>
            </a:extLst>
          </p:cNvPr>
          <p:cNvSpPr txBox="1"/>
          <p:nvPr/>
        </p:nvSpPr>
        <p:spPr>
          <a:xfrm>
            <a:off x="1991746" y="2028361"/>
            <a:ext cx="81888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0" i="0" u="none" strike="noStrike">
                <a:solidFill>
                  <a:srgbClr val="000000"/>
                </a:solidFill>
                <a:effectLst/>
                <a:latin typeface="Gill Sans MT"/>
              </a:rPr>
              <a:t>We love to see you all </a:t>
            </a:r>
            <a:r>
              <a:rPr lang="en-GB" sz="2400">
                <a:solidFill>
                  <a:srgbClr val="000000"/>
                </a:solidFill>
                <a:latin typeface="Gill Sans MT"/>
              </a:rPr>
              <a:t>taking</a:t>
            </a:r>
            <a:r>
              <a:rPr lang="en-GB" sz="2400" b="0" i="0" u="none" strike="noStrike">
                <a:solidFill>
                  <a:srgbClr val="000000"/>
                </a:solidFill>
                <a:effectLst/>
                <a:latin typeface="Gill Sans MT"/>
              </a:rPr>
              <a:t> part in our Tech Tuesdays lessons. Remember to share your learning with us on Twitter.</a:t>
            </a:r>
            <a:endParaRPr lang="en-GB" sz="2400" b="1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0A8E02-A9E2-EBE8-4F78-FD54CC743AA5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6E23745-A672-8B32-DCB6-8A344C5A3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507373">
            <a:off x="8815027" y="3516055"/>
            <a:ext cx="1278521" cy="12785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413191-5C1D-2B71-BDC0-69011606B5E9}"/>
              </a:ext>
            </a:extLst>
          </p:cNvPr>
          <p:cNvSpPr txBox="1"/>
          <p:nvPr/>
        </p:nvSpPr>
        <p:spPr>
          <a:xfrm>
            <a:off x="4313087" y="3591382"/>
            <a:ext cx="382146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i="0">
                <a:effectLst/>
                <a:latin typeface="Gill Sans MT"/>
              </a:rPr>
              <a:t>@NLDigitalSchool</a:t>
            </a:r>
          </a:p>
          <a:p>
            <a:pPr algn="ctr"/>
            <a:r>
              <a:rPr lang="en-GB" sz="3200" b="1">
                <a:latin typeface="Gill Sans MT"/>
              </a:rPr>
              <a:t>#NLTechTuesdays</a:t>
            </a:r>
            <a:endParaRPr lang="en-GB" sz="3200" b="1">
              <a:latin typeface="Gill Sans MT" panose="020B0502020104020203" pitchFamily="34" charset="0"/>
            </a:endParaRPr>
          </a:p>
          <a:p>
            <a:pPr algn="ctr"/>
            <a:endParaRPr lang="en-GB" sz="2400" b="1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059543A-751B-68F4-A8B1-E41C12B4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743">
            <a:off x="2064963" y="3353405"/>
            <a:ext cx="1523737" cy="15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8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9">
            <a:extLst>
              <a:ext uri="{FF2B5EF4-FFF2-40B4-BE49-F238E27FC236}">
                <a16:creationId xmlns:a16="http://schemas.microsoft.com/office/drawing/2014/main" id="{03A5201D-B48C-1AA0-5DF3-631DA39A9FB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29097" y="3992934"/>
            <a:ext cx="3047999" cy="1714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Teacher feedback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46E84991-22CB-3838-EEC2-4162620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03371-CF1E-C47C-284E-8904F3E0A3F2}"/>
              </a:ext>
            </a:extLst>
          </p:cNvPr>
          <p:cNvSpPr txBox="1"/>
          <p:nvPr/>
        </p:nvSpPr>
        <p:spPr>
          <a:xfrm>
            <a:off x="1991746" y="2028361"/>
            <a:ext cx="818885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242424"/>
                </a:solidFill>
                <a:latin typeface="Gill Sans MT"/>
              </a:rPr>
              <a:t>F</a:t>
            </a:r>
            <a:r>
              <a:rPr lang="en-GB" sz="2400" b="0" i="0">
                <a:solidFill>
                  <a:srgbClr val="242424"/>
                </a:solidFill>
                <a:effectLst/>
                <a:latin typeface="Gill Sans MT"/>
              </a:rPr>
              <a:t>eedback helps us to improve our lessons or just </a:t>
            </a:r>
            <a:r>
              <a:rPr lang="en-GB" sz="2400">
                <a:solidFill>
                  <a:srgbClr val="242424"/>
                </a:solidFill>
                <a:latin typeface="Gill Sans MT"/>
              </a:rPr>
              <a:t>lets</a:t>
            </a:r>
            <a:r>
              <a:rPr lang="en-GB" sz="2400" b="0" i="0">
                <a:solidFill>
                  <a:srgbClr val="242424"/>
                </a:solidFill>
                <a:effectLst/>
                <a:latin typeface="Gill Sans MT"/>
              </a:rPr>
              <a:t> us know we’re doing a good job. </a:t>
            </a:r>
            <a:r>
              <a:rPr lang="en-GB" sz="2400" b="0" i="0" u="none" strike="noStrike">
                <a:solidFill>
                  <a:srgbClr val="000000"/>
                </a:solidFill>
                <a:effectLst/>
                <a:latin typeface="Gill Sans MT"/>
              </a:rPr>
              <a:t>Please scan or click the QR code below to access our Tech Tuesdays feedback form, to share your comments and views.</a:t>
            </a:r>
            <a:endParaRPr lang="en-GB" sz="2400" b="1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0A8E02-A9E2-EBE8-4F78-FD54CC743AA5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059543A-751B-68F4-A8B1-E41C12B4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743">
            <a:off x="2064963" y="4066670"/>
            <a:ext cx="1523737" cy="15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Qr cod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C254ED32-BBA5-AEB2-30CC-8DC11C2D92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427" t="35843" r="24777" b="14974"/>
          <a:stretch/>
        </p:blipFill>
        <p:spPr>
          <a:xfrm>
            <a:off x="5021453" y="3698103"/>
            <a:ext cx="2404731" cy="23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7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6">
            <a:extLst>
              <a:ext uri="{FF2B5EF4-FFF2-40B4-BE49-F238E27FC236}">
                <a16:creationId xmlns:a16="http://schemas.microsoft.com/office/drawing/2014/main" id="{615B5F8E-CE47-BAD5-3674-0CFB7881C99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29097" y="3992934"/>
            <a:ext cx="3047999" cy="1714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Challenge 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46E84991-22CB-3838-EEC2-4162620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0A8E02-A9E2-EBE8-4F78-FD54CC743AA5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CC032621-9F75-E243-6CF6-466844BE7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859" y="2021157"/>
            <a:ext cx="3930852" cy="3943553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63669634-E842-A719-7F8A-0B5E9338A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7933" y="2028361"/>
            <a:ext cx="3930852" cy="3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0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6">
            <a:extLst>
              <a:ext uri="{FF2B5EF4-FFF2-40B4-BE49-F238E27FC236}">
                <a16:creationId xmlns:a16="http://schemas.microsoft.com/office/drawing/2014/main" id="{615B5F8E-CE47-BAD5-3674-0CFB7881C99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29097" y="3992934"/>
            <a:ext cx="3047999" cy="1714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Challenge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46E84991-22CB-3838-EEC2-4162620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0A8E02-A9E2-EBE8-4F78-FD54CC743AA5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D35324CF-B902-3A54-DA6C-D06C404F8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869" y="1923548"/>
            <a:ext cx="3943553" cy="3949903"/>
          </a:xfrm>
          <a:prstGeom prst="rect">
            <a:avLst/>
          </a:prstGeom>
        </p:spPr>
      </p:pic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0C02CB2D-DC05-4C8A-E52F-F0B4DC911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8334" y="1923548"/>
            <a:ext cx="3930852" cy="39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289BE6-44B0-0B3A-F5C6-5155A077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63" y="4450999"/>
            <a:ext cx="1523737" cy="15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Tinkering with Sphero Indi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ED36B9-E3E5-292A-3485-443C4E3102F6}"/>
              </a:ext>
            </a:extLst>
          </p:cNvPr>
          <p:cNvSpPr txBox="1"/>
          <p:nvPr/>
        </p:nvSpPr>
        <p:spPr>
          <a:xfrm>
            <a:off x="1991747" y="2028361"/>
            <a:ext cx="574054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In this Tech Tuesday bite-sized lesson, you will be exploring the skill of Tinkering.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/>
              </a:rPr>
              <a:t>The video will guide you through the process of tinkering with a programmable robot using coloured mats to sequence a path.  You will find further suggestions of how this skill can be used across the curriculum within this guide.  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32373E-6590-7859-7736-51BC86923B1F}"/>
              </a:ext>
            </a:extLst>
          </p:cNvPr>
          <p:cNvSpPr/>
          <p:nvPr/>
        </p:nvSpPr>
        <p:spPr>
          <a:xfrm>
            <a:off x="3787623" y="4969046"/>
            <a:ext cx="3051384" cy="468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0F1A3A-7A02-01BB-598E-7A9A01FFF145}"/>
              </a:ext>
            </a:extLst>
          </p:cNvPr>
          <p:cNvSpPr txBox="1"/>
          <p:nvPr/>
        </p:nvSpPr>
        <p:spPr>
          <a:xfrm>
            <a:off x="3710505" y="4631255"/>
            <a:ext cx="287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Learning intention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C9D105-6B79-F061-B1EA-BE1955A02B5F}"/>
              </a:ext>
            </a:extLst>
          </p:cNvPr>
          <p:cNvSpPr txBox="1"/>
          <p:nvPr/>
        </p:nvSpPr>
        <p:spPr>
          <a:xfrm>
            <a:off x="3710504" y="5062736"/>
            <a:ext cx="333216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latin typeface="Gill Sans MT"/>
              </a:rPr>
              <a:t>We are learning to </a:t>
            </a:r>
            <a:r>
              <a:rPr lang="en-GB" sz="1600" b="1" dirty="0">
                <a:latin typeface="Gill Sans MT"/>
              </a:rPr>
              <a:t>tinker</a:t>
            </a:r>
            <a:r>
              <a:rPr lang="en-GB" sz="1600" dirty="0">
                <a:latin typeface="Gill Sans MT"/>
              </a:rPr>
              <a:t> with robots </a:t>
            </a:r>
            <a:r>
              <a:rPr lang="en-GB" sz="1600" b="1" dirty="0">
                <a:latin typeface="Gill Sans MT"/>
              </a:rPr>
              <a:t>using</a:t>
            </a:r>
            <a:r>
              <a:rPr lang="en-GB" sz="1600" dirty="0">
                <a:latin typeface="Gill Sans MT"/>
              </a:rPr>
              <a:t> directional commands.</a:t>
            </a:r>
            <a:endParaRPr lang="en-GB" sz="1600" b="1" dirty="0">
              <a:latin typeface="Gill Sans MT"/>
            </a:endParaRPr>
          </a:p>
          <a:p>
            <a:endParaRPr lang="en-GB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46E84991-22CB-3838-EEC2-4162620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B10C20-A657-9D59-17C2-B9AA5783CA21}"/>
              </a:ext>
            </a:extLst>
          </p:cNvPr>
          <p:cNvSpPr/>
          <p:nvPr/>
        </p:nvSpPr>
        <p:spPr>
          <a:xfrm>
            <a:off x="7217477" y="4969046"/>
            <a:ext cx="3051384" cy="468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D73F4-9DE4-70B9-2EC8-5CA4949DF06A}"/>
              </a:ext>
            </a:extLst>
          </p:cNvPr>
          <p:cNvSpPr txBox="1"/>
          <p:nvPr/>
        </p:nvSpPr>
        <p:spPr>
          <a:xfrm>
            <a:off x="7145499" y="4631255"/>
            <a:ext cx="30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Success criteria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C4B40-AFE0-679E-11FC-0AA77FA8DADA}"/>
              </a:ext>
            </a:extLst>
          </p:cNvPr>
          <p:cNvSpPr txBox="1"/>
          <p:nvPr/>
        </p:nvSpPr>
        <p:spPr>
          <a:xfrm>
            <a:off x="7145499" y="5070642"/>
            <a:ext cx="3332160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latin typeface="Gill Sans MT" panose="020B0502020104020203" pitchFamily="34" charset="0"/>
              </a:rPr>
              <a:t>I can…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Gill Sans MT"/>
              </a:rPr>
              <a:t>describe</a:t>
            </a:r>
            <a:r>
              <a:rPr lang="en-GB" sz="1400" dirty="0">
                <a:latin typeface="Gill Sans MT"/>
              </a:rPr>
              <a:t> what a robot is.</a:t>
            </a:r>
            <a:endParaRPr lang="en-GB" sz="14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Gill Sans MT"/>
              </a:rPr>
              <a:t>use </a:t>
            </a:r>
            <a:r>
              <a:rPr lang="en-GB" sz="1400" dirty="0">
                <a:latin typeface="Gill Sans MT"/>
              </a:rPr>
              <a:t>directions to guide a robot.</a:t>
            </a:r>
            <a:endParaRPr lang="en-GB" sz="14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Gill Sans MT"/>
              </a:rPr>
              <a:t>create </a:t>
            </a:r>
            <a:r>
              <a:rPr lang="en-GB" sz="1400" dirty="0">
                <a:latin typeface="Gill Sans MT"/>
              </a:rPr>
              <a:t>different journeys for a robot to follow.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649BA-341E-9646-436E-F14F62A154EB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72938-6BC0-13E4-93BB-E7960CD22085}"/>
              </a:ext>
            </a:extLst>
          </p:cNvPr>
          <p:cNvSpPr txBox="1"/>
          <p:nvPr/>
        </p:nvSpPr>
        <p:spPr>
          <a:xfrm>
            <a:off x="-2372479" y="2690336"/>
            <a:ext cx="244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Choose either “this skill can be used” or “Your learning can be applied”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88A523B-C078-7B0B-547C-B1092A7C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20" y="2459345"/>
            <a:ext cx="2131763" cy="14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0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Prior Knowledge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6" y="1796338"/>
            <a:ext cx="5580000" cy="468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ED36B9-E3E5-292A-3485-443C4E3102F6}"/>
              </a:ext>
            </a:extLst>
          </p:cNvPr>
          <p:cNvSpPr txBox="1"/>
          <p:nvPr/>
        </p:nvSpPr>
        <p:spPr>
          <a:xfrm>
            <a:off x="2338111" y="2234528"/>
            <a:ext cx="6816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What is a robot?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79C26-51EB-81F6-F883-6D9DD510B822}"/>
              </a:ext>
            </a:extLst>
          </p:cNvPr>
          <p:cNvSpPr txBox="1"/>
          <p:nvPr/>
        </p:nvSpPr>
        <p:spPr>
          <a:xfrm>
            <a:off x="2338111" y="2951717"/>
            <a:ext cx="66957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What does the word tinkering mean?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FB73B-A4E8-2616-34AE-159CD3E40B28}"/>
              </a:ext>
            </a:extLst>
          </p:cNvPr>
          <p:cNvSpPr txBox="1"/>
          <p:nvPr/>
        </p:nvSpPr>
        <p:spPr>
          <a:xfrm>
            <a:off x="2338111" y="3693577"/>
            <a:ext cx="65872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What are directional instructions? Can you give an example?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EFB04868-6F90-A6B1-5A3D-D256466D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316B04-AAE9-9BC7-63FA-030ED4FC2329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08FF5-1F2D-0E24-8BD4-175D5424FABD}"/>
              </a:ext>
            </a:extLst>
          </p:cNvPr>
          <p:cNvSpPr txBox="1"/>
          <p:nvPr/>
        </p:nvSpPr>
        <p:spPr>
          <a:xfrm>
            <a:off x="1974530" y="2100396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BD41F2-A028-633A-DB11-82CBBF8FA56C}"/>
              </a:ext>
            </a:extLst>
          </p:cNvPr>
          <p:cNvSpPr txBox="1"/>
          <p:nvPr/>
        </p:nvSpPr>
        <p:spPr>
          <a:xfrm>
            <a:off x="1974529" y="3587456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0E10D-1F05-1E24-7150-6F69361D2156}"/>
              </a:ext>
            </a:extLst>
          </p:cNvPr>
          <p:cNvSpPr txBox="1"/>
          <p:nvPr/>
        </p:nvSpPr>
        <p:spPr>
          <a:xfrm>
            <a:off x="1944013" y="2843995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52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Activity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2669153" cy="468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ED36B9-E3E5-292A-3485-443C4E3102F6}"/>
              </a:ext>
            </a:extLst>
          </p:cNvPr>
          <p:cNvSpPr txBox="1"/>
          <p:nvPr/>
        </p:nvSpPr>
        <p:spPr>
          <a:xfrm>
            <a:off x="2338111" y="2091307"/>
            <a:ext cx="6816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First, learners will explore the different coloured tiles and actions.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32373E-6590-7859-7736-51BC86923B1F}"/>
              </a:ext>
            </a:extLst>
          </p:cNvPr>
          <p:cNvSpPr/>
          <p:nvPr/>
        </p:nvSpPr>
        <p:spPr>
          <a:xfrm>
            <a:off x="1900510" y="4913550"/>
            <a:ext cx="3051384" cy="468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0F1A3A-7A02-01BB-598E-7A9A01FFF145}"/>
              </a:ext>
            </a:extLst>
          </p:cNvPr>
          <p:cNvSpPr txBox="1"/>
          <p:nvPr/>
        </p:nvSpPr>
        <p:spPr>
          <a:xfrm>
            <a:off x="1837829" y="4530806"/>
            <a:ext cx="320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Important information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C9D105-6B79-F061-B1EA-BE1955A02B5F}"/>
              </a:ext>
            </a:extLst>
          </p:cNvPr>
          <p:cNvSpPr txBox="1"/>
          <p:nvPr/>
        </p:nvSpPr>
        <p:spPr>
          <a:xfrm>
            <a:off x="1877118" y="5116512"/>
            <a:ext cx="345522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Gill Sans MT"/>
              </a:rPr>
              <a:t>Suggested for </a:t>
            </a:r>
            <a:r>
              <a:rPr lang="en-GB" dirty="0">
                <a:latin typeface="Gill Sans MT"/>
              </a:rPr>
              <a:t>Early</a:t>
            </a:r>
            <a:r>
              <a:rPr lang="en-GB" sz="1800" dirty="0">
                <a:latin typeface="Gill Sans MT"/>
              </a:rPr>
              <a:t> Level </a:t>
            </a:r>
            <a:endParaRPr lang="en-GB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Gill Sans MT"/>
              </a:rPr>
              <a:t>Requires</a:t>
            </a:r>
            <a:r>
              <a:rPr lang="en-GB" dirty="0">
                <a:latin typeface="Gill Sans MT"/>
              </a:rPr>
              <a:t> Sphero Indi's </a:t>
            </a:r>
            <a:r>
              <a:rPr lang="en-GB" sz="1800" dirty="0">
                <a:latin typeface="Gill Sans MT"/>
              </a:rPr>
              <a:t>and Smart board to display video.</a:t>
            </a:r>
          </a:p>
          <a:p>
            <a:endParaRPr lang="en-GB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Gill Sans MT" panose="020B0502020104020203" pitchFamily="34" charset="0"/>
            </a:endParaRPr>
          </a:p>
          <a:p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79C26-51EB-81F6-F883-6D9DD510B822}"/>
              </a:ext>
            </a:extLst>
          </p:cNvPr>
          <p:cNvSpPr txBox="1"/>
          <p:nvPr/>
        </p:nvSpPr>
        <p:spPr>
          <a:xfrm>
            <a:off x="2338111" y="2808496"/>
            <a:ext cx="6435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Secondly, the learners will predict what Indi will do.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B2EEB-B779-8C75-1DA7-E97102396593}"/>
              </a:ext>
            </a:extLst>
          </p:cNvPr>
          <p:cNvSpPr txBox="1"/>
          <p:nvPr/>
        </p:nvSpPr>
        <p:spPr>
          <a:xfrm>
            <a:off x="1893803" y="1914896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n>
                  <a:solidFill>
                    <a:srgbClr val="3B3838"/>
                  </a:solidFill>
                </a:ln>
                <a:solidFill>
                  <a:srgbClr val="3B3838"/>
                </a:solidFill>
                <a:latin typeface="Marvin" panose="02000000000000000000" pitchFamily="50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5F731-0472-9369-9B3B-98CE42728F75}"/>
              </a:ext>
            </a:extLst>
          </p:cNvPr>
          <p:cNvSpPr txBox="1"/>
          <p:nvPr/>
        </p:nvSpPr>
        <p:spPr>
          <a:xfrm>
            <a:off x="1856132" y="2701047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n>
                  <a:solidFill>
                    <a:srgbClr val="3B3838"/>
                  </a:solidFill>
                </a:ln>
                <a:solidFill>
                  <a:srgbClr val="3B3838"/>
                </a:solidFill>
                <a:latin typeface="Marvin" panose="02000000000000000000" pitchFamily="50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FB73B-A4E8-2616-34AE-159CD3E40B28}"/>
              </a:ext>
            </a:extLst>
          </p:cNvPr>
          <p:cNvSpPr txBox="1"/>
          <p:nvPr/>
        </p:nvSpPr>
        <p:spPr>
          <a:xfrm>
            <a:off x="2338111" y="3550356"/>
            <a:ext cx="65872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Lastly, the learners will create their own paths for Indi to follow.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D6F27-42A5-7747-9F42-AE662FD68C1B}"/>
              </a:ext>
            </a:extLst>
          </p:cNvPr>
          <p:cNvSpPr txBox="1"/>
          <p:nvPr/>
        </p:nvSpPr>
        <p:spPr>
          <a:xfrm>
            <a:off x="1849720" y="348719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rgbClr val="3B3838"/>
                </a:solidFill>
                <a:latin typeface="Marvin" panose="02000000000000000000" pitchFamily="50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783304-2669-AA2A-721C-6AF145F740DA}"/>
              </a:ext>
            </a:extLst>
          </p:cNvPr>
          <p:cNvSpPr/>
          <p:nvPr/>
        </p:nvSpPr>
        <p:spPr>
          <a:xfrm>
            <a:off x="6922338" y="4937598"/>
            <a:ext cx="3369152" cy="468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589AC-38C6-5102-E1FB-62C522F14B79}"/>
              </a:ext>
            </a:extLst>
          </p:cNvPr>
          <p:cNvSpPr txBox="1"/>
          <p:nvPr/>
        </p:nvSpPr>
        <p:spPr>
          <a:xfrm>
            <a:off x="6859657" y="4541246"/>
            <a:ext cx="320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Top tips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5B5D80-9799-7035-0CF9-8144A5D89288}"/>
              </a:ext>
            </a:extLst>
          </p:cNvPr>
          <p:cNvSpPr txBox="1"/>
          <p:nvPr/>
        </p:nvSpPr>
        <p:spPr>
          <a:xfrm>
            <a:off x="6859657" y="5067362"/>
            <a:ext cx="366506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</a:rPr>
              <a:t>B</a:t>
            </a:r>
            <a:r>
              <a:rPr lang="en-GB" sz="1800" dirty="0">
                <a:latin typeface="Gill Sans MT" panose="020B0502020104020203" pitchFamily="34" charset="0"/>
              </a:rPr>
              <a:t>est to work with a partner or with digital leaders.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Gill Sans MT" panose="020B0502020104020203" pitchFamily="34" charset="0"/>
                <a:hlinkClick r:id="rId4"/>
              </a:rPr>
              <a:t>Sphero Indo Educator Book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EFB04868-6F90-A6B1-5A3D-D256466D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316B04-AAE9-9BC7-63FA-030ED4FC2329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6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Modelled Example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923EA8-F644-8178-A6A5-61EDBEB6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1F06C3-5C35-99D4-1911-8BECAC08B7DA}"/>
              </a:ext>
            </a:extLst>
          </p:cNvPr>
          <p:cNvSpPr txBox="1"/>
          <p:nvPr/>
        </p:nvSpPr>
        <p:spPr>
          <a:xfrm>
            <a:off x="1991747" y="2028361"/>
            <a:ext cx="46376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latin typeface="Gill Sans MT"/>
              </a:rPr>
              <a:t>Click the link to watch a North Lanarkshire Digital Pedagogy Practitioner model this activity. </a:t>
            </a:r>
            <a:endParaRPr lang="en-GB" sz="2400">
              <a:latin typeface="Gill Sans MT" panose="020B0502020104020203" pitchFamily="34" charset="0"/>
            </a:endParaRPr>
          </a:p>
          <a:p>
            <a:endParaRPr lang="en-GB" sz="2400">
              <a:latin typeface="Gill Sans MT" panose="020B0502020104020203" pitchFamily="34" charset="0"/>
            </a:endParaRPr>
          </a:p>
          <a:p>
            <a:r>
              <a:rPr lang="en-GB" sz="2400">
                <a:latin typeface="Gill Sans MT"/>
              </a:rPr>
              <a:t>Remember, you can use this knowledge and understanding in a different context.</a:t>
            </a:r>
          </a:p>
          <a:p>
            <a:endParaRPr lang="en-GB" sz="2400">
              <a:latin typeface="Gill Sans MT" panose="020B0502020104020203" pitchFamily="34" charset="0"/>
            </a:endParaRPr>
          </a:p>
        </p:txBody>
      </p:sp>
      <p:pic>
        <p:nvPicPr>
          <p:cNvPr id="20" name="Picture 19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A90D266F-F646-5BE2-068E-4C1B141A8F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892605">
            <a:off x="6570910" y="2992532"/>
            <a:ext cx="3715970" cy="22604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8E30AE1-ADAA-4F91-3BBD-1B9153B5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605">
            <a:off x="7013211" y="3059218"/>
            <a:ext cx="1273706" cy="12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DD6F16-BEF8-5E74-5CDF-81C96C654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6655198" y="4095620"/>
            <a:ext cx="619434" cy="6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861603-F7DA-02D3-F167-63C10CE3B18D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5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BC72289D-D9BB-CFF4-0D37-7609DF50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63" y="4450999"/>
            <a:ext cx="1523737" cy="15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Activity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2669153" cy="468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EFB04868-6F90-A6B1-5A3D-D256466D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98ED0-9EC2-0BA0-6AFA-769B586C389C}"/>
              </a:ext>
            </a:extLst>
          </p:cNvPr>
          <p:cNvSpPr txBox="1"/>
          <p:nvPr/>
        </p:nvSpPr>
        <p:spPr>
          <a:xfrm>
            <a:off x="6208227" y="2073279"/>
            <a:ext cx="413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Looking for a challenge?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1E2C8-21B4-4F2A-3346-7C912EDD4660}"/>
              </a:ext>
            </a:extLst>
          </p:cNvPr>
          <p:cNvSpPr txBox="1"/>
          <p:nvPr/>
        </p:nvSpPr>
        <p:spPr>
          <a:xfrm>
            <a:off x="1991747" y="2459094"/>
            <a:ext cx="349465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latin typeface="Gill Sans MT"/>
              </a:rPr>
              <a:t>Working in pairs place a row of 3 or 4 coloured mats on the floor and allow Indi to go over each mat. If Indi veers off the path move the mats so Indi will go over all the mats.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32A65C-B0D2-1CEC-2504-9B5EE7591D0A}"/>
              </a:ext>
            </a:extLst>
          </p:cNvPr>
          <p:cNvSpPr txBox="1"/>
          <p:nvPr/>
        </p:nvSpPr>
        <p:spPr>
          <a:xfrm>
            <a:off x="6208227" y="2473778"/>
            <a:ext cx="366734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latin typeface="Gill Sans MT"/>
              </a:rPr>
              <a:t>Working in pairs, one partner creates a path of mats that has a wrong mat in the sequence. The other partner tests the path and notices an error and must change out the incorrect mat for the correct one.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2D90BE-E547-DE84-2293-A83D32397A26}"/>
              </a:ext>
            </a:extLst>
          </p:cNvPr>
          <p:cNvSpPr txBox="1"/>
          <p:nvPr/>
        </p:nvSpPr>
        <p:spPr>
          <a:xfrm>
            <a:off x="1991747" y="2061005"/>
            <a:ext cx="212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First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3062B-15A0-07A0-39FD-380BD3A9DD55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2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Suggested activities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923EA8-F644-8178-A6A5-61EDBEB6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50E810-4E8A-26FE-6922-91AD71C0917A}"/>
              </a:ext>
            </a:extLst>
          </p:cNvPr>
          <p:cNvSpPr txBox="1"/>
          <p:nvPr/>
        </p:nvSpPr>
        <p:spPr>
          <a:xfrm>
            <a:off x="6489024" y="2160018"/>
            <a:ext cx="2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 panose="02000000000000000000" pitchFamily="50" charset="0"/>
              </a:rPr>
              <a:t>Numeracy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29BE4-7ADC-BC6F-9740-4578130271DE}"/>
              </a:ext>
            </a:extLst>
          </p:cNvPr>
          <p:cNvSpPr txBox="1"/>
          <p:nvPr/>
        </p:nvSpPr>
        <p:spPr>
          <a:xfrm>
            <a:off x="1991747" y="4181918"/>
            <a:ext cx="270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 panose="02000000000000000000" pitchFamily="50" charset="0"/>
              </a:rPr>
              <a:t>Social studies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36279-BA20-9C59-E639-2BAA2BEADFC1}"/>
              </a:ext>
            </a:extLst>
          </p:cNvPr>
          <p:cNvSpPr txBox="1"/>
          <p:nvPr/>
        </p:nvSpPr>
        <p:spPr>
          <a:xfrm>
            <a:off x="1991747" y="2560128"/>
            <a:ext cx="349465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Learners can create a path using the coded mats to get Indi to draw the ‘Letter of the Week’. </a:t>
            </a:r>
            <a:endParaRPr lang="en-GB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3514E-B3F0-2C35-74CA-6FD239197EFB}"/>
              </a:ext>
            </a:extLst>
          </p:cNvPr>
          <p:cNvSpPr txBox="1"/>
          <p:nvPr/>
        </p:nvSpPr>
        <p:spPr>
          <a:xfrm>
            <a:off x="6489025" y="2562538"/>
            <a:ext cx="366734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Learners can create a path using Indi to reach a destination and use the correct directional language associated with position and movement.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34955C-9EE2-0983-0213-27101FCCC99D}"/>
              </a:ext>
            </a:extLst>
          </p:cNvPr>
          <p:cNvSpPr txBox="1"/>
          <p:nvPr/>
        </p:nvSpPr>
        <p:spPr>
          <a:xfrm>
            <a:off x="2009466" y="4643055"/>
            <a:ext cx="349465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Learners could design and build a model of their local area or school to show Indi around.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33B937-DF79-08F8-3302-561999E6D3DB}"/>
              </a:ext>
            </a:extLst>
          </p:cNvPr>
          <p:cNvSpPr txBox="1"/>
          <p:nvPr/>
        </p:nvSpPr>
        <p:spPr>
          <a:xfrm>
            <a:off x="6505105" y="4643055"/>
            <a:ext cx="349465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Learners could become mini engineers and design and build small ramps, seesaws etc for Indi to climb up and over.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F55443-EF75-E163-A3E5-1820B8259F5E}"/>
              </a:ext>
            </a:extLst>
          </p:cNvPr>
          <p:cNvSpPr txBox="1"/>
          <p:nvPr/>
        </p:nvSpPr>
        <p:spPr>
          <a:xfrm>
            <a:off x="6489024" y="4181918"/>
            <a:ext cx="270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 panose="02000000000000000000" pitchFamily="50" charset="0"/>
              </a:rPr>
              <a:t>technologies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B6F65-C8FA-1C9D-97AE-EB9834FA26DF}"/>
              </a:ext>
            </a:extLst>
          </p:cNvPr>
          <p:cNvSpPr txBox="1"/>
          <p:nvPr/>
        </p:nvSpPr>
        <p:spPr>
          <a:xfrm>
            <a:off x="1991747" y="2160018"/>
            <a:ext cx="3155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 panose="02000000000000000000" pitchFamily="50" charset="0"/>
              </a:rPr>
              <a:t>Literacy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735E2-5C5F-9206-94B1-9CE16FC58AD8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2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289BE6-44B0-0B3A-F5C6-5155A077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63" y="4450999"/>
            <a:ext cx="1523737" cy="15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Curricular Links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32373E-6590-7859-7736-51BC86923B1F}"/>
              </a:ext>
            </a:extLst>
          </p:cNvPr>
          <p:cNvSpPr/>
          <p:nvPr/>
        </p:nvSpPr>
        <p:spPr>
          <a:xfrm>
            <a:off x="3724569" y="4933073"/>
            <a:ext cx="3051384" cy="46800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0F1A3A-7A02-01BB-598E-7A9A01FFF145}"/>
              </a:ext>
            </a:extLst>
          </p:cNvPr>
          <p:cNvSpPr txBox="1"/>
          <p:nvPr/>
        </p:nvSpPr>
        <p:spPr>
          <a:xfrm>
            <a:off x="3612152" y="4445739"/>
            <a:ext cx="320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Link to pathways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C9D105-6B79-F061-B1EA-BE1955A02B5F}"/>
              </a:ext>
            </a:extLst>
          </p:cNvPr>
          <p:cNvSpPr txBox="1"/>
          <p:nvPr/>
        </p:nvSpPr>
        <p:spPr>
          <a:xfrm>
            <a:off x="3661703" y="5026763"/>
            <a:ext cx="333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Computing Science</a:t>
            </a:r>
          </a:p>
          <a:p>
            <a:r>
              <a:rPr lang="en-GB" sz="2400" b="1" dirty="0">
                <a:latin typeface="Gill Sans MT" panose="020B0502020104020203" pitchFamily="34" charset="0"/>
              </a:rPr>
              <a:t>Design, Building &amp; Testing</a:t>
            </a:r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46E84991-22CB-3838-EEC2-4162620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03371-CF1E-C47C-284E-8904F3E0A3F2}"/>
              </a:ext>
            </a:extLst>
          </p:cNvPr>
          <p:cNvSpPr txBox="1"/>
          <p:nvPr/>
        </p:nvSpPr>
        <p:spPr>
          <a:xfrm>
            <a:off x="1991746" y="2028361"/>
            <a:ext cx="818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dirty="0">
                <a:effectLst/>
                <a:latin typeface="Gill Sans MT" panose="020B0502020104020203" pitchFamily="34" charset="0"/>
              </a:rPr>
              <a:t>I can </a:t>
            </a:r>
            <a:r>
              <a:rPr lang="en-GB" sz="2400" b="1" i="0" dirty="0">
                <a:effectLst/>
                <a:latin typeface="Gill Sans MT" panose="020B0502020104020203" pitchFamily="34" charset="0"/>
              </a:rPr>
              <a:t>develop</a:t>
            </a:r>
            <a:r>
              <a:rPr lang="en-GB" sz="2400" b="0" i="0" dirty="0">
                <a:effectLst/>
                <a:latin typeface="Gill Sans MT" panose="020B0502020104020203" pitchFamily="34" charset="0"/>
              </a:rPr>
              <a:t> a sequence of instructions and </a:t>
            </a:r>
            <a:r>
              <a:rPr lang="en-GB" sz="2400" b="1" i="0" dirty="0">
                <a:effectLst/>
                <a:latin typeface="Gill Sans MT" panose="020B0502020104020203" pitchFamily="34" charset="0"/>
              </a:rPr>
              <a:t>run</a:t>
            </a:r>
            <a:r>
              <a:rPr lang="en-GB" sz="2400" b="0" i="0" dirty="0">
                <a:effectLst/>
                <a:latin typeface="Gill Sans MT" panose="020B0502020104020203" pitchFamily="34" charset="0"/>
              </a:rPr>
              <a:t> them using programmable devices or equivalent.			TCH 0-15a</a:t>
            </a:r>
            <a:endParaRPr lang="en-GB" sz="2400" b="1" dirty="0">
              <a:latin typeface="Gill Sans MT" panose="020B0502020104020203" pitchFamily="34" charset="0"/>
            </a:endParaRPr>
          </a:p>
          <a:p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0A8E02-A9E2-EBE8-4F78-FD54CC743AA5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image">
            <a:extLst>
              <a:ext uri="{FF2B5EF4-FFF2-40B4-BE49-F238E27FC236}">
                <a16:creationId xmlns:a16="http://schemas.microsoft.com/office/drawing/2014/main" id="{CBEB0B4E-7701-AF31-E783-113A44AE0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459" r="227"/>
          <a:stretch>
            <a:fillRect/>
          </a:stretch>
        </p:blipFill>
        <p:spPr bwMode="auto">
          <a:xfrm>
            <a:off x="7016722" y="4288185"/>
            <a:ext cx="1238437" cy="1238437"/>
          </a:xfrm>
          <a:custGeom>
            <a:avLst/>
            <a:gdLst>
              <a:gd name="connsiteX0" fmla="*/ 1170000 w 2340000"/>
              <a:gd name="connsiteY0" fmla="*/ 0 h 2340000"/>
              <a:gd name="connsiteX1" fmla="*/ 2340000 w 2340000"/>
              <a:gd name="connsiteY1" fmla="*/ 1170000 h 2340000"/>
              <a:gd name="connsiteX2" fmla="*/ 1170000 w 2340000"/>
              <a:gd name="connsiteY2" fmla="*/ 2340000 h 2340000"/>
              <a:gd name="connsiteX3" fmla="*/ 0 w 2340000"/>
              <a:gd name="connsiteY3" fmla="*/ 1170000 h 2340000"/>
              <a:gd name="connsiteX4" fmla="*/ 1170000 w 2340000"/>
              <a:gd name="connsiteY4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340000">
                <a:moveTo>
                  <a:pt x="1170000" y="0"/>
                </a:moveTo>
                <a:cubicBezTo>
                  <a:pt x="1816173" y="0"/>
                  <a:pt x="2340000" y="523827"/>
                  <a:pt x="2340000" y="1170000"/>
                </a:cubicBezTo>
                <a:cubicBezTo>
                  <a:pt x="2340000" y="1816173"/>
                  <a:pt x="1816173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8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D07E33-6F97-B236-C4A2-0B38070BE4D5}"/>
              </a:ext>
            </a:extLst>
          </p:cNvPr>
          <p:cNvSpPr/>
          <p:nvPr/>
        </p:nvSpPr>
        <p:spPr>
          <a:xfrm>
            <a:off x="1386348" y="654368"/>
            <a:ext cx="9674942" cy="6016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79C07C05-F110-E078-A0EB-3C3604F4D4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0" y="187378"/>
            <a:ext cx="10657741" cy="648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7EDD-4B69-78B7-7FAA-7643647AA39D}"/>
              </a:ext>
            </a:extLst>
          </p:cNvPr>
          <p:cNvSpPr txBox="1"/>
          <p:nvPr/>
        </p:nvSpPr>
        <p:spPr>
          <a:xfrm>
            <a:off x="1946657" y="1026897"/>
            <a:ext cx="829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Marvin" panose="02000000000000000000" pitchFamily="50" charset="0"/>
              </a:rPr>
              <a:t>Key Vocabulary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606F0-F378-8491-B3AD-598569D1AFD5}"/>
              </a:ext>
            </a:extLst>
          </p:cNvPr>
          <p:cNvSpPr/>
          <p:nvPr/>
        </p:nvSpPr>
        <p:spPr>
          <a:xfrm>
            <a:off x="1991747" y="1796338"/>
            <a:ext cx="8164625" cy="45719"/>
          </a:xfrm>
          <a:prstGeom prst="rect">
            <a:avLst/>
          </a:prstGeom>
          <a:solidFill>
            <a:srgbClr val="DFB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923EA8-F644-8178-A6A5-61EDBEB6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60" y="5442422"/>
            <a:ext cx="1238437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861603-F7DA-02D3-F167-63C10CE3B18D}"/>
              </a:ext>
            </a:extLst>
          </p:cNvPr>
          <p:cNvSpPr/>
          <p:nvPr/>
        </p:nvSpPr>
        <p:spPr>
          <a:xfrm>
            <a:off x="2159306" y="572877"/>
            <a:ext cx="859316" cy="2219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256B4-CB42-CFFD-16B8-FA41AD91706A}"/>
              </a:ext>
            </a:extLst>
          </p:cNvPr>
          <p:cNvSpPr txBox="1"/>
          <p:nvPr/>
        </p:nvSpPr>
        <p:spPr>
          <a:xfrm>
            <a:off x="6472943" y="2211388"/>
            <a:ext cx="282963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/>
              </a:rPr>
              <a:t>Tinkering</a:t>
            </a:r>
            <a:endParaRPr lang="en-GB" sz="2000" dirty="0">
              <a:solidFill>
                <a:srgbClr val="3B3838"/>
              </a:solidFill>
              <a:latin typeface="Marvin" panose="020000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7C980-E42D-00D9-DFCE-0033CCFCF36A}"/>
              </a:ext>
            </a:extLst>
          </p:cNvPr>
          <p:cNvSpPr txBox="1"/>
          <p:nvPr/>
        </p:nvSpPr>
        <p:spPr>
          <a:xfrm>
            <a:off x="1975666" y="3658076"/>
            <a:ext cx="27063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/>
              </a:rPr>
              <a:t>Sequence</a:t>
            </a:r>
            <a:endParaRPr lang="en-GB" sz="2000" dirty="0">
              <a:solidFill>
                <a:srgbClr val="3B3838"/>
              </a:solidFill>
              <a:latin typeface="Marvin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E2432-14A6-D622-F262-7901FE4E208F}"/>
              </a:ext>
            </a:extLst>
          </p:cNvPr>
          <p:cNvSpPr txBox="1"/>
          <p:nvPr/>
        </p:nvSpPr>
        <p:spPr>
          <a:xfrm>
            <a:off x="1991747" y="2611498"/>
            <a:ext cx="349465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A machine that does tasks without the help of a human and is usually coded by a human.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3777B-B656-2C2E-B211-78497EE82006}"/>
              </a:ext>
            </a:extLst>
          </p:cNvPr>
          <p:cNvSpPr txBox="1"/>
          <p:nvPr/>
        </p:nvSpPr>
        <p:spPr>
          <a:xfrm>
            <a:off x="6489025" y="2613908"/>
            <a:ext cx="36673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Allowing learners to explore and play with a device to self-teach.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07D04-E8CA-5D47-4D78-DB13ACE40A37}"/>
              </a:ext>
            </a:extLst>
          </p:cNvPr>
          <p:cNvSpPr txBox="1"/>
          <p:nvPr/>
        </p:nvSpPr>
        <p:spPr>
          <a:xfrm>
            <a:off x="2009466" y="4119213"/>
            <a:ext cx="34946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A list of instructions in a specific order.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B1282-F99C-B735-0E27-C601E452FBFA}"/>
              </a:ext>
            </a:extLst>
          </p:cNvPr>
          <p:cNvSpPr txBox="1"/>
          <p:nvPr/>
        </p:nvSpPr>
        <p:spPr>
          <a:xfrm>
            <a:off x="6505105" y="3995925"/>
            <a:ext cx="34946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A set of instructions that a computer can run.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FE828-529A-5D68-CA59-DF83015821AE}"/>
              </a:ext>
            </a:extLst>
          </p:cNvPr>
          <p:cNvSpPr txBox="1"/>
          <p:nvPr/>
        </p:nvSpPr>
        <p:spPr>
          <a:xfrm>
            <a:off x="6472943" y="3534788"/>
            <a:ext cx="27063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/>
              </a:rPr>
              <a:t>Program</a:t>
            </a:r>
            <a:endParaRPr lang="en-GB" sz="2000" dirty="0">
              <a:solidFill>
                <a:srgbClr val="3B3838"/>
              </a:solidFill>
              <a:latin typeface="Marvin" panose="020000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B95BB3-19C9-18D2-8F38-563EF80E85F5}"/>
              </a:ext>
            </a:extLst>
          </p:cNvPr>
          <p:cNvSpPr txBox="1"/>
          <p:nvPr/>
        </p:nvSpPr>
        <p:spPr>
          <a:xfrm>
            <a:off x="1975666" y="2211388"/>
            <a:ext cx="31556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/>
              </a:rPr>
              <a:t>Robot</a:t>
            </a:r>
            <a:endParaRPr lang="en-GB" sz="2000" dirty="0">
              <a:solidFill>
                <a:srgbClr val="3B3838"/>
              </a:solidFill>
              <a:latin typeface="Marvin" panose="020000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0796C-BA5E-44A4-D757-0056EFAAB81F}"/>
              </a:ext>
            </a:extLst>
          </p:cNvPr>
          <p:cNvSpPr txBox="1"/>
          <p:nvPr/>
        </p:nvSpPr>
        <p:spPr>
          <a:xfrm>
            <a:off x="1975666" y="4950560"/>
            <a:ext cx="27063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/>
              </a:rPr>
              <a:t>Sensor</a:t>
            </a:r>
            <a:endParaRPr lang="en-GB" sz="2000" dirty="0">
              <a:solidFill>
                <a:srgbClr val="3B3838"/>
              </a:solidFill>
              <a:latin typeface="Marvin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4969E-BF2D-36A3-97CB-D3063B6B4943}"/>
              </a:ext>
            </a:extLst>
          </p:cNvPr>
          <p:cNvSpPr txBox="1"/>
          <p:nvPr/>
        </p:nvSpPr>
        <p:spPr>
          <a:xfrm>
            <a:off x="1993385" y="5411697"/>
            <a:ext cx="349465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An input device that can sense light, movement and how close it is to objects.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AC61D-48F5-BAA9-90FE-6A449E9F0B68}"/>
              </a:ext>
            </a:extLst>
          </p:cNvPr>
          <p:cNvSpPr txBox="1"/>
          <p:nvPr/>
        </p:nvSpPr>
        <p:spPr>
          <a:xfrm>
            <a:off x="6489024" y="5411697"/>
            <a:ext cx="34946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Gill Sans MT"/>
              </a:rPr>
              <a:t>Information that tells a programmable device where to go.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A6FA0-D805-591E-58EC-524947E4A583}"/>
              </a:ext>
            </a:extLst>
          </p:cNvPr>
          <p:cNvSpPr txBox="1"/>
          <p:nvPr/>
        </p:nvSpPr>
        <p:spPr>
          <a:xfrm>
            <a:off x="6472943" y="4950560"/>
            <a:ext cx="27063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3B3838"/>
                </a:solidFill>
                <a:latin typeface="Marvin"/>
              </a:rPr>
              <a:t>Directions</a:t>
            </a:r>
            <a:endParaRPr lang="en-GB" sz="2000" dirty="0">
              <a:solidFill>
                <a:srgbClr val="3B3838"/>
              </a:solidFill>
              <a:latin typeface="Marvi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9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4236a7-9032-4cc2-8a68-11b41c8be83f" xsi:nil="true"/>
    <lcf76f155ced4ddcb4097134ff3c332f xmlns="6d7582b0-6366-449d-aba1-874969b7242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5B995C69FCC45976BA27ECF37DBFE" ma:contentTypeVersion="15" ma:contentTypeDescription="Create a new document." ma:contentTypeScope="" ma:versionID="efbb29803b411389e8a0b9c62ea4c055">
  <xsd:schema xmlns:xsd="http://www.w3.org/2001/XMLSchema" xmlns:xs="http://www.w3.org/2001/XMLSchema" xmlns:p="http://schemas.microsoft.com/office/2006/metadata/properties" xmlns:ns2="6d7582b0-6366-449d-aba1-874969b7242e" xmlns:ns3="ec4236a7-9032-4cc2-8a68-11b41c8be83f" targetNamespace="http://schemas.microsoft.com/office/2006/metadata/properties" ma:root="true" ma:fieldsID="d555c82d194996a1f47bad49b8cd5e89" ns2:_="" ns3:_="">
    <xsd:import namespace="6d7582b0-6366-449d-aba1-874969b7242e"/>
    <xsd:import namespace="ec4236a7-9032-4cc2-8a68-11b41c8be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582b0-6366-449d-aba1-874969b72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236a7-9032-4cc2-8a68-11b41c8be83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0904139-0c34-47cc-ba55-6efcfd64adde}" ma:internalName="TaxCatchAll" ma:showField="CatchAllData" ma:web="ec4236a7-9032-4cc2-8a68-11b41c8be8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CA703-BC7F-4E1C-B58B-828397074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82DD9-5312-414F-83A6-C0D76D667281}">
  <ds:schemaRefs>
    <ds:schemaRef ds:uri="6d7582b0-6366-449d-aba1-874969b7242e"/>
    <ds:schemaRef ds:uri="ec4236a7-9032-4cc2-8a68-11b41c8be83f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1AA25E-4D3B-4BA5-8318-72F4EF4B2495}"/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968</Words>
  <Application>Microsoft Office PowerPoint</Application>
  <PresentationFormat>Widescreen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Marvin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Chand</dc:creator>
  <cp:lastModifiedBy>Mr Croughan</cp:lastModifiedBy>
  <cp:revision>109</cp:revision>
  <dcterms:created xsi:type="dcterms:W3CDTF">2022-10-11T12:00:37Z</dcterms:created>
  <dcterms:modified xsi:type="dcterms:W3CDTF">2023-05-05T09:59:28Z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0x010100DF45B995C69FCC45976BA27ECF37DBFE</vt:lpwstr>
  </property>
  <property fmtid="{D5CDD505-2E9C-101B-9397-08002B2CF9AE}" pid="3" name="MediaServiceImageTags">
    <vt:lpwstr/>
  </property>
</Properties>
</file>