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7" r:id="rId2"/>
    <p:sldId id="259" r:id="rId3"/>
    <p:sldId id="266" r:id="rId4"/>
    <p:sldId id="269" r:id="rId5"/>
    <p:sldId id="271" r:id="rId6"/>
    <p:sldId id="272" r:id="rId7"/>
    <p:sldId id="260" r:id="rId8"/>
    <p:sldId id="262" r:id="rId9"/>
    <p:sldId id="263" r:id="rId10"/>
    <p:sldId id="261" r:id="rId11"/>
    <p:sldId id="264" r:id="rId12"/>
    <p:sldId id="268" r:id="rId13"/>
    <p:sldId id="265" r:id="rId14"/>
    <p:sldId id="270" r:id="rId15"/>
    <p:sldId id="267" r:id="rId16"/>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Croughan" initials="MC" lastIdx="1" clrIdx="0">
    <p:extLst>
      <p:ext uri="{19B8F6BF-5375-455C-9EA6-DF929625EA0E}">
        <p15:presenceInfo xmlns:p15="http://schemas.microsoft.com/office/powerpoint/2012/main" userId="S-1-5-21-77957732-3074923249-3548810960-10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67171"/>
    <a:srgbClr val="90B8FA"/>
    <a:srgbClr val="2371F4"/>
    <a:srgbClr val="66FFFF"/>
    <a:srgbClr val="FF99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5FF0C7-68DC-4036-BA70-2F2C396AD874}" v="13" dt="2022-11-08T12:16:08.1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065" autoAdjust="0"/>
  </p:normalViewPr>
  <p:slideViewPr>
    <p:cSldViewPr snapToGrid="0">
      <p:cViewPr varScale="1">
        <p:scale>
          <a:sx n="43" d="100"/>
          <a:sy n="43" d="100"/>
        </p:scale>
        <p:origin x="1776" y="-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Croughan" userId="69048843-3d18-4cd7-93a9-497d3a90be28" providerId="ADAL" clId="{825FF0C7-68DC-4036-BA70-2F2C396AD874}"/>
    <pc:docChg chg="custSel addSld modSld">
      <pc:chgData name="Mr Croughan" userId="69048843-3d18-4cd7-93a9-497d3a90be28" providerId="ADAL" clId="{825FF0C7-68DC-4036-BA70-2F2C396AD874}" dt="2022-11-08T12:16:24.348" v="153" actId="255"/>
      <pc:docMkLst>
        <pc:docMk/>
      </pc:docMkLst>
      <pc:sldChg chg="addSp delSp modSp add mod delAnim modNotesTx">
        <pc:chgData name="Mr Croughan" userId="69048843-3d18-4cd7-93a9-497d3a90be28" providerId="ADAL" clId="{825FF0C7-68DC-4036-BA70-2F2C396AD874}" dt="2022-11-08T12:16:24.348" v="153" actId="255"/>
        <pc:sldMkLst>
          <pc:docMk/>
          <pc:sldMk cId="1781368878" sldId="272"/>
        </pc:sldMkLst>
        <pc:spChg chg="mod">
          <ac:chgData name="Mr Croughan" userId="69048843-3d18-4cd7-93a9-497d3a90be28" providerId="ADAL" clId="{825FF0C7-68DC-4036-BA70-2F2C396AD874}" dt="2022-11-08T11:49:48.479" v="1" actId="20577"/>
          <ac:spMkLst>
            <pc:docMk/>
            <pc:sldMk cId="1781368878" sldId="272"/>
            <ac:spMk id="23" creationId="{E0AB2D64-9EB6-4583-B2DF-C1B49D20611B}"/>
          </ac:spMkLst>
        </pc:spChg>
        <pc:spChg chg="add mod">
          <ac:chgData name="Mr Croughan" userId="69048843-3d18-4cd7-93a9-497d3a90be28" providerId="ADAL" clId="{825FF0C7-68DC-4036-BA70-2F2C396AD874}" dt="2022-11-08T12:16:24.348" v="153" actId="255"/>
          <ac:spMkLst>
            <pc:docMk/>
            <pc:sldMk cId="1781368878" sldId="272"/>
            <ac:spMk id="32" creationId="{F08EF660-EAB4-CACC-DDDA-BC38C93D8044}"/>
          </ac:spMkLst>
        </pc:spChg>
        <pc:spChg chg="mod">
          <ac:chgData name="Mr Croughan" userId="69048843-3d18-4cd7-93a9-497d3a90be28" providerId="ADAL" clId="{825FF0C7-68DC-4036-BA70-2F2C396AD874}" dt="2022-11-08T11:50:09.366" v="27" actId="20577"/>
          <ac:spMkLst>
            <pc:docMk/>
            <pc:sldMk cId="1781368878" sldId="272"/>
            <ac:spMk id="108" creationId="{2D8CA73D-5DE3-43EA-8950-670577B1AA7C}"/>
          </ac:spMkLst>
        </pc:spChg>
        <pc:grpChg chg="del">
          <ac:chgData name="Mr Croughan" userId="69048843-3d18-4cd7-93a9-497d3a90be28" providerId="ADAL" clId="{825FF0C7-68DC-4036-BA70-2F2C396AD874}" dt="2022-11-08T11:49:56.783" v="6" actId="478"/>
          <ac:grpSpMkLst>
            <pc:docMk/>
            <pc:sldMk cId="1781368878" sldId="272"/>
            <ac:grpSpMk id="2" creationId="{72229E1B-F39A-44D3-AB91-24D3895B5022}"/>
          </ac:grpSpMkLst>
        </pc:grpChg>
        <pc:grpChg chg="del">
          <ac:chgData name="Mr Croughan" userId="69048843-3d18-4cd7-93a9-497d3a90be28" providerId="ADAL" clId="{825FF0C7-68DC-4036-BA70-2F2C396AD874}" dt="2022-11-08T11:49:53.134" v="3" actId="478"/>
          <ac:grpSpMkLst>
            <pc:docMk/>
            <pc:sldMk cId="1781368878" sldId="272"/>
            <ac:grpSpMk id="12" creationId="{D4D5AFD7-0401-44BF-A86D-35FCAB095C5C}"/>
          </ac:grpSpMkLst>
        </pc:grpChg>
        <pc:grpChg chg="del">
          <ac:chgData name="Mr Croughan" userId="69048843-3d18-4cd7-93a9-497d3a90be28" providerId="ADAL" clId="{825FF0C7-68DC-4036-BA70-2F2C396AD874}" dt="2022-11-08T11:49:51.443" v="2" actId="478"/>
          <ac:grpSpMkLst>
            <pc:docMk/>
            <pc:sldMk cId="1781368878" sldId="272"/>
            <ac:grpSpMk id="22" creationId="{B4F8D52A-18B8-4A29-9B04-1650AF17D171}"/>
          </ac:grpSpMkLst>
        </pc:grpChg>
        <pc:grpChg chg="del">
          <ac:chgData name="Mr Croughan" userId="69048843-3d18-4cd7-93a9-497d3a90be28" providerId="ADAL" clId="{825FF0C7-68DC-4036-BA70-2F2C396AD874}" dt="2022-11-08T11:49:57.510" v="7" actId="478"/>
          <ac:grpSpMkLst>
            <pc:docMk/>
            <pc:sldMk cId="1781368878" sldId="272"/>
            <ac:grpSpMk id="74" creationId="{864D8B0F-5E31-4AB7-80F4-B60E797892D6}"/>
          </ac:grpSpMkLst>
        </pc:grpChg>
        <pc:grpChg chg="del">
          <ac:chgData name="Mr Croughan" userId="69048843-3d18-4cd7-93a9-497d3a90be28" providerId="ADAL" clId="{825FF0C7-68DC-4036-BA70-2F2C396AD874}" dt="2022-11-08T11:49:54.084" v="4" actId="478"/>
          <ac:grpSpMkLst>
            <pc:docMk/>
            <pc:sldMk cId="1781368878" sldId="272"/>
            <ac:grpSpMk id="84" creationId="{13813344-BC5D-4421-B958-A2EC9EA69643}"/>
          </ac:grpSpMkLst>
        </pc:grpChg>
        <pc:grpChg chg="del">
          <ac:chgData name="Mr Croughan" userId="69048843-3d18-4cd7-93a9-497d3a90be28" providerId="ADAL" clId="{825FF0C7-68DC-4036-BA70-2F2C396AD874}" dt="2022-11-08T11:49:55.220" v="5" actId="478"/>
          <ac:grpSpMkLst>
            <pc:docMk/>
            <pc:sldMk cId="1781368878" sldId="272"/>
            <ac:grpSpMk id="94" creationId="{1E1EA521-AADC-482A-9841-BDCDB5F30A8F}"/>
          </ac:grpSpMkLst>
        </pc:grpChg>
        <pc:picChg chg="add mod">
          <ac:chgData name="Mr Croughan" userId="69048843-3d18-4cd7-93a9-497d3a90be28" providerId="ADAL" clId="{825FF0C7-68DC-4036-BA70-2F2C396AD874}" dt="2022-11-08T12:16:08.134" v="149" actId="14100"/>
          <ac:picMkLst>
            <pc:docMk/>
            <pc:sldMk cId="1781368878" sldId="272"/>
            <ac:picMk id="1026" creationId="{A04056CC-DF11-A72D-35ED-6D73F94BBC71}"/>
          </ac:picMkLst>
        </pc:picChg>
      </pc:sldChg>
    </pc:docChg>
  </pc:docChgLst>
  <pc:docChgLst>
    <pc:chgData name="Mr Croughan" userId="69048843-3d18-4cd7-93a9-497d3a90be28" providerId="ADAL" clId="{EA5E6154-518C-4A50-8122-941E1781C165}"/>
    <pc:docChg chg="custSel delSld modSld">
      <pc:chgData name="Mr Croughan" userId="69048843-3d18-4cd7-93a9-497d3a90be28" providerId="ADAL" clId="{EA5E6154-518C-4A50-8122-941E1781C165}" dt="2022-09-29T12:01:48.777" v="336" actId="47"/>
      <pc:docMkLst>
        <pc:docMk/>
      </pc:docMkLst>
      <pc:sldChg chg="addSp delSp modSp mod">
        <pc:chgData name="Mr Croughan" userId="69048843-3d18-4cd7-93a9-497d3a90be28" providerId="ADAL" clId="{EA5E6154-518C-4A50-8122-941E1781C165}" dt="2022-09-29T12:01:38.321" v="335"/>
        <pc:sldMkLst>
          <pc:docMk/>
          <pc:sldMk cId="1435152950" sldId="270"/>
        </pc:sldMkLst>
        <pc:spChg chg="mod">
          <ac:chgData name="Mr Croughan" userId="69048843-3d18-4cd7-93a9-497d3a90be28" providerId="ADAL" clId="{EA5E6154-518C-4A50-8122-941E1781C165}" dt="2022-09-29T11:59:40.455" v="212" actId="1076"/>
          <ac:spMkLst>
            <pc:docMk/>
            <pc:sldMk cId="1435152950" sldId="270"/>
            <ac:spMk id="8" creationId="{6E65A4AC-1128-4D9C-AE85-D71FA29D680E}"/>
          </ac:spMkLst>
        </pc:spChg>
        <pc:spChg chg="mod">
          <ac:chgData name="Mr Croughan" userId="69048843-3d18-4cd7-93a9-497d3a90be28" providerId="ADAL" clId="{EA5E6154-518C-4A50-8122-941E1781C165}" dt="2022-09-29T12:01:30.298" v="334" actId="1076"/>
          <ac:spMkLst>
            <pc:docMk/>
            <pc:sldMk cId="1435152950" sldId="270"/>
            <ac:spMk id="9" creationId="{7CC9B7B1-5226-40DA-A585-8324B4099D3A}"/>
          </ac:spMkLst>
        </pc:spChg>
        <pc:picChg chg="add mod modCrop">
          <ac:chgData name="Mr Croughan" userId="69048843-3d18-4cd7-93a9-497d3a90be28" providerId="ADAL" clId="{EA5E6154-518C-4A50-8122-941E1781C165}" dt="2022-09-29T11:59:26.989" v="209"/>
          <ac:picMkLst>
            <pc:docMk/>
            <pc:sldMk cId="1435152950" sldId="270"/>
            <ac:picMk id="3" creationId="{EAD075CB-607E-3ACB-7947-D5A212C8BD0F}"/>
          </ac:picMkLst>
        </pc:picChg>
        <pc:picChg chg="del">
          <ac:chgData name="Mr Croughan" userId="69048843-3d18-4cd7-93a9-497d3a90be28" providerId="ADAL" clId="{EA5E6154-518C-4A50-8122-941E1781C165}" dt="2022-09-29T11:00:31.864" v="0" actId="478"/>
          <ac:picMkLst>
            <pc:docMk/>
            <pc:sldMk cId="1435152950" sldId="270"/>
            <ac:picMk id="6" creationId="{D6DF5B28-3176-4590-B85F-897404910242}"/>
          </ac:picMkLst>
        </pc:picChg>
        <pc:picChg chg="del">
          <ac:chgData name="Mr Croughan" userId="69048843-3d18-4cd7-93a9-497d3a90be28" providerId="ADAL" clId="{EA5E6154-518C-4A50-8122-941E1781C165}" dt="2022-09-29T11:00:34.998" v="1" actId="478"/>
          <ac:picMkLst>
            <pc:docMk/>
            <pc:sldMk cId="1435152950" sldId="270"/>
            <ac:picMk id="7" creationId="{AE3D4431-2FC0-47D3-88F5-DB58BE190A46}"/>
          </ac:picMkLst>
        </pc:picChg>
        <pc:picChg chg="mod ord">
          <ac:chgData name="Mr Croughan" userId="69048843-3d18-4cd7-93a9-497d3a90be28" providerId="ADAL" clId="{EA5E6154-518C-4A50-8122-941E1781C165}" dt="2022-09-29T11:58:09.381" v="207" actId="1036"/>
          <ac:picMkLst>
            <pc:docMk/>
            <pc:sldMk cId="1435152950" sldId="270"/>
            <ac:picMk id="41" creationId="{2D7CF48F-983D-4460-88EB-049410003424}"/>
          </ac:picMkLst>
        </pc:picChg>
        <pc:picChg chg="mod ord">
          <ac:chgData name="Mr Croughan" userId="69048843-3d18-4cd7-93a9-497d3a90be28" providerId="ADAL" clId="{EA5E6154-518C-4A50-8122-941E1781C165}" dt="2022-09-29T12:00:35.796" v="218" actId="166"/>
          <ac:picMkLst>
            <pc:docMk/>
            <pc:sldMk cId="1435152950" sldId="270"/>
            <ac:picMk id="42" creationId="{25FA412D-9DBD-42E7-8735-470A90A923DA}"/>
          </ac:picMkLst>
        </pc:picChg>
        <pc:picChg chg="add mod ord">
          <ac:chgData name="Mr Croughan" userId="69048843-3d18-4cd7-93a9-497d3a90be28" providerId="ADAL" clId="{EA5E6154-518C-4A50-8122-941E1781C165}" dt="2022-09-29T11:58:09.381" v="207" actId="1036"/>
          <ac:picMkLst>
            <pc:docMk/>
            <pc:sldMk cId="1435152950" sldId="270"/>
            <ac:picMk id="43" creationId="{A2E18003-E6AC-F280-CD2E-B4854DBF2403}"/>
          </ac:picMkLst>
        </pc:picChg>
        <pc:picChg chg="add mod modCrop">
          <ac:chgData name="Mr Croughan" userId="69048843-3d18-4cd7-93a9-497d3a90be28" providerId="ADAL" clId="{EA5E6154-518C-4A50-8122-941E1781C165}" dt="2022-09-29T11:59:10.342" v="208"/>
          <ac:picMkLst>
            <pc:docMk/>
            <pc:sldMk cId="1435152950" sldId="270"/>
            <ac:picMk id="44" creationId="{07D8282C-B557-25AF-8BBE-41BF31DC7833}"/>
          </ac:picMkLst>
        </pc:picChg>
        <pc:picChg chg="add mod">
          <ac:chgData name="Mr Croughan" userId="69048843-3d18-4cd7-93a9-497d3a90be28" providerId="ADAL" clId="{EA5E6154-518C-4A50-8122-941E1781C165}" dt="2022-09-29T12:01:38.321" v="335"/>
          <ac:picMkLst>
            <pc:docMk/>
            <pc:sldMk cId="1435152950" sldId="270"/>
            <ac:picMk id="46" creationId="{5BB92210-595C-92CD-8B16-87887F6AB5B6}"/>
          </ac:picMkLst>
        </pc:picChg>
      </pc:sldChg>
      <pc:sldChg chg="del">
        <pc:chgData name="Mr Croughan" userId="69048843-3d18-4cd7-93a9-497d3a90be28" providerId="ADAL" clId="{EA5E6154-518C-4A50-8122-941E1781C165}" dt="2022-09-29T12:01:48.777" v="336" actId="47"/>
        <pc:sldMkLst>
          <pc:docMk/>
          <pc:sldMk cId="3771701685"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8A7506-B592-48A5-8B3E-95215FEB095F}" type="datetimeFigureOut">
              <a:rPr lang="en-GB" smtClean="0"/>
              <a:t>08/11/2022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A57C9-E607-4CB6-9683-D2E38D4519B4}" type="slidenum">
              <a:rPr lang="en-GB" smtClean="0"/>
              <a:t>‹#›</a:t>
            </a:fld>
            <a:endParaRPr lang="en-GB"/>
          </a:p>
        </p:txBody>
      </p:sp>
    </p:spTree>
    <p:extLst>
      <p:ext uri="{BB962C8B-B14F-4D97-AF65-F5344CB8AC3E}">
        <p14:creationId xmlns:p14="http://schemas.microsoft.com/office/powerpoint/2010/main" val="321689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FA57C9-E607-4CB6-9683-D2E38D4519B4}" type="slidenum">
              <a:rPr lang="en-GB" smtClean="0"/>
              <a:t>1</a:t>
            </a:fld>
            <a:endParaRPr lang="en-GB"/>
          </a:p>
        </p:txBody>
      </p:sp>
    </p:spTree>
    <p:extLst>
      <p:ext uri="{BB962C8B-B14F-4D97-AF65-F5344CB8AC3E}">
        <p14:creationId xmlns:p14="http://schemas.microsoft.com/office/powerpoint/2010/main" val="3994718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FA57C9-E607-4CB6-9683-D2E38D4519B4}" type="slidenum">
              <a:rPr lang="en-GB" smtClean="0"/>
              <a:t>15</a:t>
            </a:fld>
            <a:endParaRPr lang="en-GB"/>
          </a:p>
        </p:txBody>
      </p:sp>
    </p:spTree>
    <p:extLst>
      <p:ext uri="{BB962C8B-B14F-4D97-AF65-F5344CB8AC3E}">
        <p14:creationId xmlns:p14="http://schemas.microsoft.com/office/powerpoint/2010/main" val="177550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https://www.barefootcomputing.org/concept-approaches/computational-thinking-concepts-and-approaches </a:t>
            </a:r>
          </a:p>
          <a:p>
            <a:endParaRPr lang="en-GB" dirty="0"/>
          </a:p>
          <a:p>
            <a:r>
              <a:rPr lang="en-GB" dirty="0"/>
              <a:t>Matching activity link to Logic, Algorithms, Decomposition, Abstraction, Persevering</a:t>
            </a:r>
          </a:p>
        </p:txBody>
      </p:sp>
      <p:sp>
        <p:nvSpPr>
          <p:cNvPr id="4" name="Slide Number Placeholder 3"/>
          <p:cNvSpPr>
            <a:spLocks noGrp="1"/>
          </p:cNvSpPr>
          <p:nvPr>
            <p:ph type="sldNum" sz="quarter" idx="5"/>
          </p:nvPr>
        </p:nvSpPr>
        <p:spPr/>
        <p:txBody>
          <a:bodyPr/>
          <a:lstStyle/>
          <a:p>
            <a:fld id="{19FA57C9-E607-4CB6-9683-D2E38D4519B4}" type="slidenum">
              <a:rPr lang="en-GB" smtClean="0"/>
              <a:t>4</a:t>
            </a:fld>
            <a:endParaRPr lang="en-GB"/>
          </a:p>
        </p:txBody>
      </p:sp>
    </p:spTree>
    <p:extLst>
      <p:ext uri="{BB962C8B-B14F-4D97-AF65-F5344CB8AC3E}">
        <p14:creationId xmlns:p14="http://schemas.microsoft.com/office/powerpoint/2010/main" val="1271958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Scottish Curriculum is splits Computing Science in to 3 organisers…</a:t>
            </a:r>
          </a:p>
          <a:p>
            <a:r>
              <a:rPr lang="en-GB" dirty="0"/>
              <a:t>Lets say the CS Curriculum is like </a:t>
            </a:r>
            <a:r>
              <a:rPr lang="en-GB" dirty="0" err="1"/>
              <a:t>lego</a:t>
            </a:r>
            <a:r>
              <a:rPr lang="en-GB" dirty="0"/>
              <a:t> blocks that fit together nicely and give learners a well rounded knowledge of CS. The organisers are set in a way that you need to have a good base knowledge before you can move on to the design and building organisers. Learners can design and create pieces of code but would they be able to read it and explain what each part will do? Can they recognise when something isn’t working and how to fix it? This is where the first 2 organisers provide all that base knowledge.</a:t>
            </a:r>
          </a:p>
        </p:txBody>
      </p:sp>
      <p:sp>
        <p:nvSpPr>
          <p:cNvPr id="4" name="Slide Number Placeholder 3"/>
          <p:cNvSpPr>
            <a:spLocks noGrp="1"/>
          </p:cNvSpPr>
          <p:nvPr>
            <p:ph type="sldNum" sz="quarter" idx="5"/>
          </p:nvPr>
        </p:nvSpPr>
        <p:spPr/>
        <p:txBody>
          <a:bodyPr/>
          <a:lstStyle/>
          <a:p>
            <a:fld id="{19FA57C9-E607-4CB6-9683-D2E38D4519B4}" type="slidenum">
              <a:rPr lang="en-GB" smtClean="0"/>
              <a:t>5</a:t>
            </a:fld>
            <a:endParaRPr lang="en-GB"/>
          </a:p>
        </p:txBody>
      </p:sp>
    </p:spTree>
    <p:extLst>
      <p:ext uri="{BB962C8B-B14F-4D97-AF65-F5344CB8AC3E}">
        <p14:creationId xmlns:p14="http://schemas.microsoft.com/office/powerpoint/2010/main" val="264625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000" b="0" i="0" dirty="0">
                <a:solidFill>
                  <a:srgbClr val="000000"/>
                </a:solidFill>
                <a:effectLst/>
                <a:latin typeface="+mj-lt"/>
              </a:rPr>
              <a:t> </a:t>
            </a:r>
            <a:r>
              <a:rPr lang="en-GB" sz="1000" b="0" i="0" u="none" strike="noStrike" dirty="0">
                <a:solidFill>
                  <a:srgbClr val="000000"/>
                </a:solidFill>
                <a:effectLst/>
                <a:latin typeface="+mj-lt"/>
              </a:rPr>
              <a:t>These Progression Pathways are designed for practitioners to use in the planning, teaching, learning and assessing of computing science and in preparing our learners for a digital world of work, life and leisure.</a:t>
            </a:r>
            <a:r>
              <a:rPr lang="en-US" sz="1000" b="0" i="0" dirty="0">
                <a:solidFill>
                  <a:srgbClr val="444444"/>
                </a:solidFill>
                <a:effectLst/>
                <a:latin typeface="+mj-lt"/>
              </a:rPr>
              <a:t>​</a:t>
            </a:r>
          </a:p>
          <a:p>
            <a:pPr algn="l" rtl="0" fontAlgn="base"/>
            <a:r>
              <a:rPr lang="en-GB" sz="1000" b="0" i="0" dirty="0">
                <a:solidFill>
                  <a:srgbClr val="444444"/>
                </a:solidFill>
                <a:effectLst/>
                <a:latin typeface="+mj-lt"/>
              </a:rPr>
              <a:t>​</a:t>
            </a:r>
          </a:p>
          <a:p>
            <a:pPr algn="l" rtl="0" fontAlgn="base">
              <a:buFont typeface="Arial" panose="020B0604020202020204" pitchFamily="34" charset="0"/>
              <a:buChar char="•"/>
            </a:pPr>
            <a:r>
              <a:rPr lang="en-GB" sz="1000" b="0" i="0" u="none" strike="noStrike" dirty="0">
                <a:solidFill>
                  <a:srgbClr val="000000"/>
                </a:solidFill>
                <a:effectLst/>
                <a:latin typeface="+mj-lt"/>
              </a:rPr>
              <a:t>Each pathway is split across three levels to highlight progress through a level.</a:t>
            </a:r>
            <a:r>
              <a:rPr lang="en-US" sz="1000" b="0" i="0" dirty="0">
                <a:solidFill>
                  <a:srgbClr val="444444"/>
                </a:solidFill>
                <a:effectLst/>
                <a:latin typeface="+mj-lt"/>
              </a:rPr>
              <a:t>​</a:t>
            </a:r>
            <a:endParaRPr lang="en-GB" sz="1000" b="0" i="0" dirty="0">
              <a:solidFill>
                <a:srgbClr val="444444"/>
              </a:solidFill>
              <a:effectLst/>
              <a:latin typeface="+mj-lt"/>
            </a:endParaRPr>
          </a:p>
          <a:p>
            <a:pPr algn="l" rtl="0" fontAlgn="base">
              <a:buFont typeface="Arial" panose="020B0604020202020204" pitchFamily="34" charset="0"/>
              <a:buChar char="•"/>
            </a:pPr>
            <a:r>
              <a:rPr lang="en-GB" sz="1000" b="0" i="0" u="none" strike="noStrike" dirty="0">
                <a:solidFill>
                  <a:srgbClr val="000000"/>
                </a:solidFill>
                <a:effectLst/>
                <a:latin typeface="+mj-lt"/>
              </a:rPr>
              <a:t>Higher Order Thinking Skills are highlighted in bold and can be used to support staff to form Learning Intentions and Success Criteria.</a:t>
            </a:r>
            <a:r>
              <a:rPr lang="en-US" sz="1000" b="0" i="0" dirty="0">
                <a:solidFill>
                  <a:srgbClr val="444444"/>
                </a:solidFill>
                <a:effectLst/>
                <a:latin typeface="+mj-lt"/>
              </a:rPr>
              <a:t>​</a:t>
            </a:r>
            <a:endParaRPr lang="en-GB" sz="1000" b="0" i="0" dirty="0">
              <a:solidFill>
                <a:srgbClr val="444444"/>
              </a:solidFill>
              <a:effectLst/>
              <a:latin typeface="+mj-lt"/>
            </a:endParaRPr>
          </a:p>
          <a:p>
            <a:pPr algn="l" rtl="0" fontAlgn="base">
              <a:buFont typeface="Arial" panose="020B0604020202020204" pitchFamily="34" charset="0"/>
              <a:buChar char="•"/>
            </a:pPr>
            <a:r>
              <a:rPr lang="en-GB" sz="1000" b="0" i="0" u="none" strike="noStrike" dirty="0">
                <a:solidFill>
                  <a:srgbClr val="000000"/>
                </a:solidFill>
                <a:effectLst/>
                <a:latin typeface="+mj-lt"/>
              </a:rPr>
              <a:t>Learners can be supported in understanding the purpose of their learning and the journey of computing science learning.</a:t>
            </a:r>
            <a:r>
              <a:rPr lang="en-US" sz="1000" b="0" i="0" dirty="0">
                <a:solidFill>
                  <a:srgbClr val="444444"/>
                </a:solidFill>
                <a:effectLst/>
                <a:latin typeface="+mj-lt"/>
              </a:rPr>
              <a:t>​</a:t>
            </a:r>
            <a:endParaRPr lang="en-GB" sz="1000" b="0" i="0" dirty="0">
              <a:solidFill>
                <a:srgbClr val="444444"/>
              </a:solidFill>
              <a:effectLst/>
              <a:latin typeface="+mj-lt"/>
            </a:endParaRPr>
          </a:p>
          <a:p>
            <a:pPr algn="l" rtl="0" fontAlgn="base">
              <a:buFont typeface="Arial" panose="020B0604020202020204" pitchFamily="34" charset="0"/>
              <a:buChar char="•"/>
            </a:pPr>
            <a:r>
              <a:rPr lang="en-GB" sz="1000" b="0" i="0" u="none" strike="noStrike" dirty="0">
                <a:solidFill>
                  <a:srgbClr val="000000"/>
                </a:solidFill>
                <a:effectLst/>
                <a:latin typeface="+mj-lt"/>
              </a:rPr>
              <a:t>Practitioners can use the pathways to ensure their professional judgements are consistent, robust and reliable.</a:t>
            </a:r>
            <a:r>
              <a:rPr lang="en-US" sz="1000" b="0" i="0" dirty="0">
                <a:solidFill>
                  <a:srgbClr val="444444"/>
                </a:solidFill>
                <a:effectLst/>
                <a:latin typeface="+mj-lt"/>
              </a:rPr>
              <a:t>​</a:t>
            </a:r>
            <a:endParaRPr lang="en-GB" sz="1000" b="0" i="0" dirty="0">
              <a:solidFill>
                <a:srgbClr val="444444"/>
              </a:solidFill>
              <a:effectLst/>
              <a:latin typeface="+mj-lt"/>
            </a:endParaRPr>
          </a:p>
          <a:p>
            <a:pPr algn="l" rtl="0" fontAlgn="base">
              <a:buFont typeface="Arial" panose="020B0604020202020204" pitchFamily="34" charset="0"/>
              <a:buChar char="•"/>
            </a:pPr>
            <a:r>
              <a:rPr lang="en-GB" sz="1000" b="0" i="0" u="none" strike="noStrike" dirty="0">
                <a:solidFill>
                  <a:srgbClr val="000000"/>
                </a:solidFill>
                <a:effectLst/>
                <a:latin typeface="+mj-lt"/>
              </a:rPr>
              <a:t>The pathways can support ongoing professional dialogue during the planning, teaching, learning and assessment cycles to ensure a shared understanding of standards and expectations.</a:t>
            </a:r>
            <a:r>
              <a:rPr lang="en-US" sz="1000" b="0" i="0" dirty="0">
                <a:solidFill>
                  <a:srgbClr val="444444"/>
                </a:solidFill>
                <a:effectLst/>
                <a:latin typeface="+mj-lt"/>
              </a:rPr>
              <a:t>​</a:t>
            </a:r>
          </a:p>
        </p:txBody>
      </p:sp>
      <p:sp>
        <p:nvSpPr>
          <p:cNvPr id="4" name="Slide Number Placeholder 3"/>
          <p:cNvSpPr>
            <a:spLocks noGrp="1"/>
          </p:cNvSpPr>
          <p:nvPr>
            <p:ph type="sldNum" sz="quarter" idx="5"/>
          </p:nvPr>
        </p:nvSpPr>
        <p:spPr/>
        <p:txBody>
          <a:bodyPr/>
          <a:lstStyle/>
          <a:p>
            <a:fld id="{19FA57C9-E607-4CB6-9683-D2E38D4519B4}" type="slidenum">
              <a:rPr lang="en-GB" smtClean="0"/>
              <a:t>6</a:t>
            </a:fld>
            <a:endParaRPr lang="en-GB"/>
          </a:p>
        </p:txBody>
      </p:sp>
    </p:spTree>
    <p:extLst>
      <p:ext uri="{BB962C8B-B14F-4D97-AF65-F5344CB8AC3E}">
        <p14:creationId xmlns:p14="http://schemas.microsoft.com/office/powerpoint/2010/main" val="356478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else with previous knowledge want to expand upon that?</a:t>
            </a:r>
          </a:p>
        </p:txBody>
      </p:sp>
      <p:sp>
        <p:nvSpPr>
          <p:cNvPr id="4" name="Slide Number Placeholder 3"/>
          <p:cNvSpPr>
            <a:spLocks noGrp="1"/>
          </p:cNvSpPr>
          <p:nvPr>
            <p:ph type="sldNum" sz="quarter" idx="5"/>
          </p:nvPr>
        </p:nvSpPr>
        <p:spPr/>
        <p:txBody>
          <a:bodyPr/>
          <a:lstStyle/>
          <a:p>
            <a:fld id="{19FA57C9-E607-4CB6-9683-D2E38D4519B4}" type="slidenum">
              <a:rPr lang="en-GB" smtClean="0"/>
              <a:t>7</a:t>
            </a:fld>
            <a:endParaRPr lang="en-GB"/>
          </a:p>
        </p:txBody>
      </p:sp>
    </p:spTree>
    <p:extLst>
      <p:ext uri="{BB962C8B-B14F-4D97-AF65-F5344CB8AC3E}">
        <p14:creationId xmlns:p14="http://schemas.microsoft.com/office/powerpoint/2010/main" val="425254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link! Scratch Jr: App only and developed for younger learners from ages 4-7 but still uses a block based visual programming language but much more simplified.</a:t>
            </a:r>
          </a:p>
        </p:txBody>
      </p:sp>
      <p:sp>
        <p:nvSpPr>
          <p:cNvPr id="4" name="Slide Number Placeholder 3"/>
          <p:cNvSpPr>
            <a:spLocks noGrp="1"/>
          </p:cNvSpPr>
          <p:nvPr>
            <p:ph type="sldNum" sz="quarter" idx="5"/>
          </p:nvPr>
        </p:nvSpPr>
        <p:spPr/>
        <p:txBody>
          <a:bodyPr/>
          <a:lstStyle/>
          <a:p>
            <a:fld id="{19FA57C9-E607-4CB6-9683-D2E38D4519B4}" type="slidenum">
              <a:rPr lang="en-GB" smtClean="0"/>
              <a:t>8</a:t>
            </a:fld>
            <a:endParaRPr lang="en-GB"/>
          </a:p>
        </p:txBody>
      </p:sp>
    </p:spTree>
    <p:extLst>
      <p:ext uri="{BB962C8B-B14F-4D97-AF65-F5344CB8AC3E}">
        <p14:creationId xmlns:p14="http://schemas.microsoft.com/office/powerpoint/2010/main" val="307805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where we can see how versatile a resource such as the </a:t>
            </a:r>
            <a:r>
              <a:rPr lang="en-GB" dirty="0" err="1"/>
              <a:t>MicroBit</a:t>
            </a:r>
            <a:r>
              <a:rPr lang="en-GB" dirty="0"/>
              <a:t> can be as it could be used with all learners from P1 to S6.</a:t>
            </a:r>
          </a:p>
          <a:p>
            <a:r>
              <a:rPr lang="en-GB" dirty="0"/>
              <a:t>VPL= Visual Programming Language</a:t>
            </a:r>
          </a:p>
          <a:p>
            <a:r>
              <a:rPr lang="en-GB" dirty="0"/>
              <a:t>CL= Coding Language</a:t>
            </a:r>
          </a:p>
        </p:txBody>
      </p:sp>
      <p:sp>
        <p:nvSpPr>
          <p:cNvPr id="4" name="Slide Number Placeholder 3"/>
          <p:cNvSpPr>
            <a:spLocks noGrp="1"/>
          </p:cNvSpPr>
          <p:nvPr>
            <p:ph type="sldNum" sz="quarter" idx="5"/>
          </p:nvPr>
        </p:nvSpPr>
        <p:spPr/>
        <p:txBody>
          <a:bodyPr/>
          <a:lstStyle/>
          <a:p>
            <a:fld id="{19FA57C9-E607-4CB6-9683-D2E38D4519B4}" type="slidenum">
              <a:rPr lang="en-GB" smtClean="0"/>
              <a:t>9</a:t>
            </a:fld>
            <a:endParaRPr lang="en-GB"/>
          </a:p>
        </p:txBody>
      </p:sp>
    </p:spTree>
    <p:extLst>
      <p:ext uri="{BB962C8B-B14F-4D97-AF65-F5344CB8AC3E}">
        <p14:creationId xmlns:p14="http://schemas.microsoft.com/office/powerpoint/2010/main" val="367834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FA57C9-E607-4CB6-9683-D2E38D4519B4}" type="slidenum">
              <a:rPr lang="en-GB" smtClean="0"/>
              <a:t>11</a:t>
            </a:fld>
            <a:endParaRPr lang="en-GB"/>
          </a:p>
        </p:txBody>
      </p:sp>
    </p:spTree>
    <p:extLst>
      <p:ext uri="{BB962C8B-B14F-4D97-AF65-F5344CB8AC3E}">
        <p14:creationId xmlns:p14="http://schemas.microsoft.com/office/powerpoint/2010/main" val="59070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https://www.youtube.com/playlist?list=PLDdluZC0OlaGIT1a6GSr6JZmGITfUHWNV</a:t>
            </a:r>
          </a:p>
        </p:txBody>
      </p:sp>
      <p:sp>
        <p:nvSpPr>
          <p:cNvPr id="4" name="Slide Number Placeholder 3"/>
          <p:cNvSpPr>
            <a:spLocks noGrp="1"/>
          </p:cNvSpPr>
          <p:nvPr>
            <p:ph type="sldNum" sz="quarter" idx="5"/>
          </p:nvPr>
        </p:nvSpPr>
        <p:spPr/>
        <p:txBody>
          <a:bodyPr/>
          <a:lstStyle/>
          <a:p>
            <a:fld id="{19FA57C9-E607-4CB6-9683-D2E38D4519B4}" type="slidenum">
              <a:rPr lang="en-GB" smtClean="0"/>
              <a:t>13</a:t>
            </a:fld>
            <a:endParaRPr lang="en-GB"/>
          </a:p>
        </p:txBody>
      </p:sp>
    </p:spTree>
    <p:extLst>
      <p:ext uri="{BB962C8B-B14F-4D97-AF65-F5344CB8AC3E}">
        <p14:creationId xmlns:p14="http://schemas.microsoft.com/office/powerpoint/2010/main" val="354412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A072B9-AB2E-41F8-8736-A118BDED431B}"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250958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072B9-AB2E-41F8-8736-A118BDED431B}"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88331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072B9-AB2E-41F8-8736-A118BDED431B}"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29501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A072B9-AB2E-41F8-8736-A118BDED431B}"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424864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A072B9-AB2E-41F8-8736-A118BDED431B}" type="datetimeFigureOut">
              <a:rPr lang="en-GB" smtClean="0"/>
              <a:t>08/11/2022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300131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A072B9-AB2E-41F8-8736-A118BDED431B}"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317142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A072B9-AB2E-41F8-8736-A118BDED431B}" type="datetimeFigureOut">
              <a:rPr lang="en-GB" smtClean="0"/>
              <a:t>08/11/2022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352108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A072B9-AB2E-41F8-8736-A118BDED431B}" type="datetimeFigureOut">
              <a:rPr lang="en-GB" smtClean="0"/>
              <a:t>08/11/2022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262193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072B9-AB2E-41F8-8736-A118BDED431B}" type="datetimeFigureOut">
              <a:rPr lang="en-GB" smtClean="0"/>
              <a:t>08/11/2022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54264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7FA072B9-AB2E-41F8-8736-A118BDED431B}"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205214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7FA072B9-AB2E-41F8-8736-A118BDED431B}" type="datetimeFigureOut">
              <a:rPr lang="en-GB" smtClean="0"/>
              <a:t>08/11/2022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F3D05A-AE7D-4FDB-BDE9-EC4C008CC0E0}" type="slidenum">
              <a:rPr lang="en-GB" smtClean="0"/>
              <a:t>‹#›</a:t>
            </a:fld>
            <a:endParaRPr lang="en-GB"/>
          </a:p>
        </p:txBody>
      </p:sp>
    </p:spTree>
    <p:extLst>
      <p:ext uri="{BB962C8B-B14F-4D97-AF65-F5344CB8AC3E}">
        <p14:creationId xmlns:p14="http://schemas.microsoft.com/office/powerpoint/2010/main" val="2961365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0B8F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7FA072B9-AB2E-41F8-8736-A118BDED431B}" type="datetimeFigureOut">
              <a:rPr lang="en-GB" smtClean="0"/>
              <a:t>08/11/2022</a:t>
            </a:fld>
            <a:endParaRPr lang="en-GB"/>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66F3D05A-AE7D-4FDB-BDE9-EC4C008CC0E0}" type="slidenum">
              <a:rPr lang="en-GB" smtClean="0"/>
              <a:t>‹#›</a:t>
            </a:fld>
            <a:endParaRPr lang="en-GB"/>
          </a:p>
        </p:txBody>
      </p:sp>
    </p:spTree>
    <p:extLst>
      <p:ext uri="{BB962C8B-B14F-4D97-AF65-F5344CB8AC3E}">
        <p14:creationId xmlns:p14="http://schemas.microsoft.com/office/powerpoint/2010/main" val="4087040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25.svg"/><Relationship Id="rId2" Type="http://schemas.openxmlformats.org/officeDocument/2006/relationships/image" Target="../media/image1.png"/><Relationship Id="rId16"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6.pn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hyperlink" Target="https://scratch.mit.edu/"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37.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3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hyperlink" Target="https://scratch.mit.edu/"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9.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8.png"/><Relationship Id="rId2" Type="http://schemas.openxmlformats.org/officeDocument/2006/relationships/notesSlide" Target="../notesSlides/notesSlide9.xml"/><Relationship Id="rId16" Type="http://schemas.openxmlformats.org/officeDocument/2006/relationships/image" Target="../media/image39.jpg"/><Relationship Id="rId1" Type="http://schemas.openxmlformats.org/officeDocument/2006/relationships/slideLayout" Target="../slideLayouts/slideLayout8.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www.youtube.com/playlist?list=PLDdluZC0OlaGIT1a6GSr6JZmGITfUHWNV" TargetMode="External"/><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41.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25.svg"/><Relationship Id="rId25" Type="http://schemas.openxmlformats.org/officeDocument/2006/relationships/image" Target="../media/image43.png"/><Relationship Id="rId2" Type="http://schemas.openxmlformats.org/officeDocument/2006/relationships/image" Target="../media/image1.png"/><Relationship Id="rId16" Type="http://schemas.openxmlformats.org/officeDocument/2006/relationships/image" Target="../media/image24.png"/><Relationship Id="rId20" Type="http://schemas.openxmlformats.org/officeDocument/2006/relationships/hyperlink" Target="https://teams.microsoft.com/l/team/19%3acfd7d45c0779463f9f8c42504adf56f3%40thread.tacv2/conversations?groupId=408eddc3-1f0c-4e85-aacc-e77bf5cf1262&amp;tenantId=ccd32ca3-16ce-428f-9541-372d6b051929"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hyperlink" Target="https://scratch.mit.edu/projects/738620310/editor" TargetMode="External"/><Relationship Id="rId5" Type="http://schemas.openxmlformats.org/officeDocument/2006/relationships/image" Target="../media/image4.svg"/><Relationship Id="rId15" Type="http://schemas.openxmlformats.org/officeDocument/2006/relationships/image" Target="../media/image40.png"/><Relationship Id="rId23" Type="http://schemas.openxmlformats.org/officeDocument/2006/relationships/image" Target="../media/image42.svg"/><Relationship Id="rId10" Type="http://schemas.openxmlformats.org/officeDocument/2006/relationships/image" Target="../media/image9.png"/><Relationship Id="rId19" Type="http://schemas.openxmlformats.org/officeDocument/2006/relationships/image" Target="../media/image19.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hyperlink" Target="https://glowscotland.sharepoint.com/:b:/r/sites/NLVirtualClassrooms/Shared%20Documents/2021-22/Future%20Fridays/FF%20classroom%2019-08-22.pdf?csf=1&amp;web=1&amp;e=moELDP" TargetMode="External"/><Relationship Id="rId22" Type="http://schemas.openxmlformats.org/officeDocument/2006/relationships/hyperlink" Target="https://teams.microsoft.com/l/team/19%3a1be6b05eac534ba9a6ff2dc6a62f1b95%40thread.skype/conversations?groupId=7e7f6f21-ea9b-4422-90c1-f61d3436decf&amp;tenantId=ccd32ca3-16ce-428f-9541-372d6b051929"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0.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9.svg"/><Relationship Id="rId2" Type="http://schemas.openxmlformats.org/officeDocument/2006/relationships/image" Target="../media/image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hyperlink" Target="https://scratch.mit.edu/" TargetMode="External"/><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22.png"/><Relationship Id="rId3" Type="http://schemas.openxmlformats.org/officeDocument/2006/relationships/slideLayout" Target="../slideLayouts/slideLayout7.xml"/><Relationship Id="rId21" Type="http://schemas.openxmlformats.org/officeDocument/2006/relationships/image" Target="../media/image25.svg"/><Relationship Id="rId7" Type="http://schemas.openxmlformats.org/officeDocument/2006/relationships/image" Target="../media/image4.svg"/><Relationship Id="rId12" Type="http://schemas.openxmlformats.org/officeDocument/2006/relationships/image" Target="../media/image9.png"/><Relationship Id="rId17" Type="http://schemas.openxmlformats.org/officeDocument/2006/relationships/image" Target="../media/image21.png"/><Relationship Id="rId2" Type="http://schemas.openxmlformats.org/officeDocument/2006/relationships/video" Target="../media/media1.mp4"/><Relationship Id="rId16" Type="http://schemas.openxmlformats.org/officeDocument/2006/relationships/image" Target="../media/image20.png"/><Relationship Id="rId20" Type="http://schemas.openxmlformats.org/officeDocument/2006/relationships/image" Target="../media/image24.png"/><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5" Type="http://schemas.openxmlformats.org/officeDocument/2006/relationships/image" Target="../media/image12.svg"/><Relationship Id="rId10" Type="http://schemas.openxmlformats.org/officeDocument/2006/relationships/image" Target="../media/image7.png"/><Relationship Id="rId19"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6.sv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28.pn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27.pn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hyperlink" Target="https://www.barefootcomputing.org/concept-approaches/computational-thinking-concepts-and-approaches" TargetMode="External"/><Relationship Id="rId10" Type="http://schemas.openxmlformats.org/officeDocument/2006/relationships/image" Target="../media/image8.svg"/><Relationship Id="rId19" Type="http://schemas.openxmlformats.org/officeDocument/2006/relationships/image" Target="../media/image24.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3.xml"/><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29.png"/><Relationship Id="rId2" Type="http://schemas.openxmlformats.org/officeDocument/2006/relationships/notesSlide" Target="../notesSlides/notesSlide4.xml"/><Relationship Id="rId16" Type="http://schemas.openxmlformats.org/officeDocument/2006/relationships/image" Target="../media/image25.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hyperlink" Target="https://www.scratchjr.org/learn/interface" TargetMode="External"/><Relationship Id="rId3" Type="http://schemas.openxmlformats.org/officeDocument/2006/relationships/image" Target="../media/image1.png"/><Relationship Id="rId21" Type="http://schemas.openxmlformats.org/officeDocument/2006/relationships/image" Target="../media/image25.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32.jpeg"/><Relationship Id="rId2" Type="http://schemas.openxmlformats.org/officeDocument/2006/relationships/notesSlide" Target="../notesSlides/notesSlide6.xml"/><Relationship Id="rId16" Type="http://schemas.openxmlformats.org/officeDocument/2006/relationships/image" Target="../media/image31.png"/><Relationship Id="rId20"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30.png"/><Relationship Id="rId23" Type="http://schemas.openxmlformats.org/officeDocument/2006/relationships/image" Target="../media/image19.svg"/><Relationship Id="rId10" Type="http://schemas.openxmlformats.org/officeDocument/2006/relationships/image" Target="../media/image8.svg"/><Relationship Id="rId19" Type="http://schemas.openxmlformats.org/officeDocument/2006/relationships/image" Target="../media/image33.jpe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24.png"/><Relationship Id="rId2" Type="http://schemas.openxmlformats.org/officeDocument/2006/relationships/notesSlide" Target="../notesSlides/notesSlide7.xml"/><Relationship Id="rId16"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34.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descr="Laptop">
            <a:extLst>
              <a:ext uri="{FF2B5EF4-FFF2-40B4-BE49-F238E27FC236}">
                <a16:creationId xmlns:a16="http://schemas.microsoft.com/office/drawing/2014/main" id="{AC795063-8A72-45B6-9EE6-DC583FE02D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37" name="Graphic 36" descr="Processor">
            <a:extLst>
              <a:ext uri="{FF2B5EF4-FFF2-40B4-BE49-F238E27FC236}">
                <a16:creationId xmlns:a16="http://schemas.microsoft.com/office/drawing/2014/main" id="{EDD655E6-D230-4E6D-8A67-2BB8BC0D68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38" name="Graphic 37" descr="Monitor">
            <a:extLst>
              <a:ext uri="{FF2B5EF4-FFF2-40B4-BE49-F238E27FC236}">
                <a16:creationId xmlns:a16="http://schemas.microsoft.com/office/drawing/2014/main" id="{D9D739AC-0855-4581-A933-088AD6975C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39" name="Graphic 38" descr="Programmer">
            <a:extLst>
              <a:ext uri="{FF2B5EF4-FFF2-40B4-BE49-F238E27FC236}">
                <a16:creationId xmlns:a16="http://schemas.microsoft.com/office/drawing/2014/main" id="{23F133B1-7B9E-47F8-80BC-9C9A8D6065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40" name="Graphic 39" descr="Wireless">
            <a:extLst>
              <a:ext uri="{FF2B5EF4-FFF2-40B4-BE49-F238E27FC236}">
                <a16:creationId xmlns:a16="http://schemas.microsoft.com/office/drawing/2014/main" id="{CB2B6E42-69CA-4E5B-9AD9-FC824E3110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41" name="Graphic 40" descr="Robot">
            <a:extLst>
              <a:ext uri="{FF2B5EF4-FFF2-40B4-BE49-F238E27FC236}">
                <a16:creationId xmlns:a16="http://schemas.microsoft.com/office/drawing/2014/main" id="{FC88FCE8-E838-45DE-8737-274A3657DA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42" name="Graphic 41" descr="Laptop">
            <a:extLst>
              <a:ext uri="{FF2B5EF4-FFF2-40B4-BE49-F238E27FC236}">
                <a16:creationId xmlns:a16="http://schemas.microsoft.com/office/drawing/2014/main" id="{F38F86DC-20FE-4D94-A403-59B7AF7BEE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43" name="Graphic 42" descr="Processor">
            <a:extLst>
              <a:ext uri="{FF2B5EF4-FFF2-40B4-BE49-F238E27FC236}">
                <a16:creationId xmlns:a16="http://schemas.microsoft.com/office/drawing/2014/main" id="{E0417A67-7FE5-488F-BE33-454D5A73E0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44" name="Graphic 43" descr="Monitor">
            <a:extLst>
              <a:ext uri="{FF2B5EF4-FFF2-40B4-BE49-F238E27FC236}">
                <a16:creationId xmlns:a16="http://schemas.microsoft.com/office/drawing/2014/main" id="{EDC818C8-E8C6-4EE8-AEA2-6B55249D5F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45" name="Graphic 44" descr="Programmer">
            <a:extLst>
              <a:ext uri="{FF2B5EF4-FFF2-40B4-BE49-F238E27FC236}">
                <a16:creationId xmlns:a16="http://schemas.microsoft.com/office/drawing/2014/main" id="{1C91906F-B0A5-4BB3-B419-08780923B5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46" name="Graphic 45" descr="Wireless">
            <a:extLst>
              <a:ext uri="{FF2B5EF4-FFF2-40B4-BE49-F238E27FC236}">
                <a16:creationId xmlns:a16="http://schemas.microsoft.com/office/drawing/2014/main" id="{821AE877-EA41-471C-A8D9-12E6B59B07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47" name="Graphic 46" descr="Robot">
            <a:extLst>
              <a:ext uri="{FF2B5EF4-FFF2-40B4-BE49-F238E27FC236}">
                <a16:creationId xmlns:a16="http://schemas.microsoft.com/office/drawing/2014/main" id="{A4F4B270-CD2C-4AAC-A3CE-17A7C9034F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48" name="Graphic 47" descr="Laptop">
            <a:extLst>
              <a:ext uri="{FF2B5EF4-FFF2-40B4-BE49-F238E27FC236}">
                <a16:creationId xmlns:a16="http://schemas.microsoft.com/office/drawing/2014/main" id="{4E22C55C-BACD-4366-BE74-A52F6C460C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49" name="Graphic 48" descr="Processor">
            <a:extLst>
              <a:ext uri="{FF2B5EF4-FFF2-40B4-BE49-F238E27FC236}">
                <a16:creationId xmlns:a16="http://schemas.microsoft.com/office/drawing/2014/main" id="{96EDA318-B340-49AA-B148-27A57E02DF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50" name="Graphic 49" descr="Monitor">
            <a:extLst>
              <a:ext uri="{FF2B5EF4-FFF2-40B4-BE49-F238E27FC236}">
                <a16:creationId xmlns:a16="http://schemas.microsoft.com/office/drawing/2014/main" id="{D1817EC3-28A4-4E79-8CFF-61BE18AE49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51" name="Graphic 50" descr="Programmer">
            <a:extLst>
              <a:ext uri="{FF2B5EF4-FFF2-40B4-BE49-F238E27FC236}">
                <a16:creationId xmlns:a16="http://schemas.microsoft.com/office/drawing/2014/main" id="{581EA40F-531F-4F62-BA2B-4C2ED02054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52" name="Graphic 51" descr="Wireless">
            <a:extLst>
              <a:ext uri="{FF2B5EF4-FFF2-40B4-BE49-F238E27FC236}">
                <a16:creationId xmlns:a16="http://schemas.microsoft.com/office/drawing/2014/main" id="{3375134C-BE6C-422C-BE5B-1E31811E5F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53" name="Graphic 52" descr="Robot">
            <a:extLst>
              <a:ext uri="{FF2B5EF4-FFF2-40B4-BE49-F238E27FC236}">
                <a16:creationId xmlns:a16="http://schemas.microsoft.com/office/drawing/2014/main" id="{680B3303-018E-4ECA-87CE-5C26C67D65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54" name="Graphic 53" descr="Laptop">
            <a:extLst>
              <a:ext uri="{FF2B5EF4-FFF2-40B4-BE49-F238E27FC236}">
                <a16:creationId xmlns:a16="http://schemas.microsoft.com/office/drawing/2014/main" id="{B42FF4AB-0BA6-4E95-8EA3-6CE811F139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55" name="Graphic 54" descr="Processor">
            <a:extLst>
              <a:ext uri="{FF2B5EF4-FFF2-40B4-BE49-F238E27FC236}">
                <a16:creationId xmlns:a16="http://schemas.microsoft.com/office/drawing/2014/main" id="{EEA96FAE-6D83-44CA-91B9-0D107BBA88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56" name="Graphic 55" descr="Monitor">
            <a:extLst>
              <a:ext uri="{FF2B5EF4-FFF2-40B4-BE49-F238E27FC236}">
                <a16:creationId xmlns:a16="http://schemas.microsoft.com/office/drawing/2014/main" id="{9DA2C67B-4FFE-4B47-B48C-5FC31FED0B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57" name="Graphic 56" descr="Programmer">
            <a:extLst>
              <a:ext uri="{FF2B5EF4-FFF2-40B4-BE49-F238E27FC236}">
                <a16:creationId xmlns:a16="http://schemas.microsoft.com/office/drawing/2014/main" id="{0AABF788-D909-4B1D-928E-3B6D069147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58" name="Graphic 57" descr="Wireless">
            <a:extLst>
              <a:ext uri="{FF2B5EF4-FFF2-40B4-BE49-F238E27FC236}">
                <a16:creationId xmlns:a16="http://schemas.microsoft.com/office/drawing/2014/main" id="{0986D7CE-EDFC-49EB-B603-83FE446290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59" name="Graphic 58" descr="Robot">
            <a:extLst>
              <a:ext uri="{FF2B5EF4-FFF2-40B4-BE49-F238E27FC236}">
                <a16:creationId xmlns:a16="http://schemas.microsoft.com/office/drawing/2014/main" id="{B0E893F3-6686-4172-80B6-75791E875E4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sp>
        <p:nvSpPr>
          <p:cNvPr id="16" name="Rectangle: Rounded Corners 15">
            <a:extLst>
              <a:ext uri="{FF2B5EF4-FFF2-40B4-BE49-F238E27FC236}">
                <a16:creationId xmlns:a16="http://schemas.microsoft.com/office/drawing/2014/main" id="{8B126E84-1F3A-46A8-9B8B-A7BF5445542F}"/>
              </a:ext>
            </a:extLst>
          </p:cNvPr>
          <p:cNvSpPr/>
          <p:nvPr/>
        </p:nvSpPr>
        <p:spPr>
          <a:xfrm rot="5400000">
            <a:off x="-2728722" y="4063975"/>
            <a:ext cx="6253912" cy="513118"/>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5" name="Rectangle: Rounded Corners 14">
            <a:extLst>
              <a:ext uri="{FF2B5EF4-FFF2-40B4-BE49-F238E27FC236}">
                <a16:creationId xmlns:a16="http://schemas.microsoft.com/office/drawing/2014/main" id="{99311538-F888-43C6-BA75-C6671AF735D0}"/>
              </a:ext>
            </a:extLst>
          </p:cNvPr>
          <p:cNvSpPr/>
          <p:nvPr/>
        </p:nvSpPr>
        <p:spPr>
          <a:xfrm>
            <a:off x="141677" y="1193575"/>
            <a:ext cx="4224788" cy="67377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sz="2000" b="1" dirty="0">
                <a:solidFill>
                  <a:schemeClr val="bg1"/>
                </a:solidFill>
                <a:latin typeface="SassoonPrimary" panose="020B0500000000000000" pitchFamily="34" charset="0"/>
              </a:rPr>
              <a:t>L.I:</a:t>
            </a:r>
          </a:p>
          <a:p>
            <a:endParaRPr lang="en-GB" sz="1273" dirty="0"/>
          </a:p>
        </p:txBody>
      </p:sp>
      <p:sp>
        <p:nvSpPr>
          <p:cNvPr id="17" name="Rectangle: Rounded Corners 16">
            <a:extLst>
              <a:ext uri="{FF2B5EF4-FFF2-40B4-BE49-F238E27FC236}">
                <a16:creationId xmlns:a16="http://schemas.microsoft.com/office/drawing/2014/main" id="{F07DA5A6-1EB0-45C9-BA47-7F0808C915FB}"/>
              </a:ext>
            </a:extLst>
          </p:cNvPr>
          <p:cNvSpPr/>
          <p:nvPr/>
        </p:nvSpPr>
        <p:spPr>
          <a:xfrm>
            <a:off x="215163" y="2436612"/>
            <a:ext cx="4224788" cy="892826"/>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b="1" dirty="0">
                <a:latin typeface="SassoonPrimary" panose="020B0500000000000000" pitchFamily="34" charset="0"/>
              </a:rPr>
              <a:t>S.C: I can…</a:t>
            </a:r>
          </a:p>
        </p:txBody>
      </p:sp>
      <p:sp>
        <p:nvSpPr>
          <p:cNvPr id="21" name="Oval 20">
            <a:extLst>
              <a:ext uri="{FF2B5EF4-FFF2-40B4-BE49-F238E27FC236}">
                <a16:creationId xmlns:a16="http://schemas.microsoft.com/office/drawing/2014/main" id="{F869FFA0-E860-4890-B3DE-2507297DCA09}"/>
              </a:ext>
            </a:extLst>
          </p:cNvPr>
          <p:cNvSpPr/>
          <p:nvPr/>
        </p:nvSpPr>
        <p:spPr>
          <a:xfrm>
            <a:off x="141672" y="10559"/>
            <a:ext cx="2185885" cy="8928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dirty="0"/>
          </a:p>
        </p:txBody>
      </p:sp>
      <p:sp>
        <p:nvSpPr>
          <p:cNvPr id="18" name="Rectangle: Rounded Corners 17">
            <a:extLst>
              <a:ext uri="{FF2B5EF4-FFF2-40B4-BE49-F238E27FC236}">
                <a16:creationId xmlns:a16="http://schemas.microsoft.com/office/drawing/2014/main" id="{84E1F322-B7E5-4AEF-9F0E-46598E071CAE}"/>
              </a:ext>
            </a:extLst>
          </p:cNvPr>
          <p:cNvSpPr/>
          <p:nvPr/>
        </p:nvSpPr>
        <p:spPr>
          <a:xfrm>
            <a:off x="165358" y="3855380"/>
            <a:ext cx="4224788" cy="892826"/>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b="1" dirty="0">
                <a:latin typeface="SassoonPrimary" panose="020B0500000000000000" pitchFamily="34" charset="0"/>
              </a:rPr>
              <a:t>I can…</a:t>
            </a:r>
          </a:p>
        </p:txBody>
      </p:sp>
      <p:sp>
        <p:nvSpPr>
          <p:cNvPr id="20" name="Rectangle: Rounded Corners 19">
            <a:extLst>
              <a:ext uri="{FF2B5EF4-FFF2-40B4-BE49-F238E27FC236}">
                <a16:creationId xmlns:a16="http://schemas.microsoft.com/office/drawing/2014/main" id="{D9AF8676-1D00-4D77-9FE0-1D35EE4DD555}"/>
              </a:ext>
            </a:extLst>
          </p:cNvPr>
          <p:cNvSpPr/>
          <p:nvPr/>
        </p:nvSpPr>
        <p:spPr>
          <a:xfrm>
            <a:off x="141675" y="365055"/>
            <a:ext cx="4224788" cy="8928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sz="2000" b="1" dirty="0">
                <a:solidFill>
                  <a:schemeClr val="bg1"/>
                </a:solidFill>
                <a:effectLst>
                  <a:glow rad="127000">
                    <a:schemeClr val="tx1">
                      <a:alpha val="75000"/>
                    </a:schemeClr>
                  </a:glow>
                </a:effectLst>
                <a:latin typeface="SassoonPrimary" panose="020B0500000000000000" pitchFamily="34" charset="0"/>
              </a:rPr>
              <a:t>Digital Pedagogy Scratch CLPL</a:t>
            </a:r>
          </a:p>
          <a:p>
            <a:pPr algn="ctr"/>
            <a:endParaRPr lang="en-GB" sz="1273" dirty="0"/>
          </a:p>
        </p:txBody>
      </p:sp>
      <p:sp>
        <p:nvSpPr>
          <p:cNvPr id="22" name="Rectangle: Rounded Corners 21">
            <a:extLst>
              <a:ext uri="{FF2B5EF4-FFF2-40B4-BE49-F238E27FC236}">
                <a16:creationId xmlns:a16="http://schemas.microsoft.com/office/drawing/2014/main" id="{ACF176D1-1D1E-44DB-BDE5-A37D628753E7}"/>
              </a:ext>
            </a:extLst>
          </p:cNvPr>
          <p:cNvSpPr/>
          <p:nvPr/>
        </p:nvSpPr>
        <p:spPr>
          <a:xfrm>
            <a:off x="531880" y="1784024"/>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To explore Scratch and it’s basic functions</a:t>
            </a:r>
          </a:p>
        </p:txBody>
      </p:sp>
      <p:sp>
        <p:nvSpPr>
          <p:cNvPr id="23" name="Rectangle: Rounded Corners 22">
            <a:extLst>
              <a:ext uri="{FF2B5EF4-FFF2-40B4-BE49-F238E27FC236}">
                <a16:creationId xmlns:a16="http://schemas.microsoft.com/office/drawing/2014/main" id="{3457037F-AD3A-4BC0-B3D9-021AB5A5E73F}"/>
              </a:ext>
            </a:extLst>
          </p:cNvPr>
          <p:cNvSpPr/>
          <p:nvPr/>
        </p:nvSpPr>
        <p:spPr>
          <a:xfrm>
            <a:off x="531880" y="3240630"/>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Explain what Scratch coding is</a:t>
            </a:r>
          </a:p>
        </p:txBody>
      </p:sp>
      <p:sp>
        <p:nvSpPr>
          <p:cNvPr id="24" name="Rectangle: Rounded Corners 23">
            <a:extLst>
              <a:ext uri="{FF2B5EF4-FFF2-40B4-BE49-F238E27FC236}">
                <a16:creationId xmlns:a16="http://schemas.microsoft.com/office/drawing/2014/main" id="{EBFFA148-B8BC-4286-AD3C-B3787907F2AA}"/>
              </a:ext>
            </a:extLst>
          </p:cNvPr>
          <p:cNvSpPr/>
          <p:nvPr/>
        </p:nvSpPr>
        <p:spPr>
          <a:xfrm>
            <a:off x="165358" y="5248898"/>
            <a:ext cx="4224788" cy="892826"/>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b="1" dirty="0">
                <a:latin typeface="SassoonPrimary" panose="020B0500000000000000" pitchFamily="34" charset="0"/>
              </a:rPr>
              <a:t>I can…</a:t>
            </a:r>
          </a:p>
        </p:txBody>
      </p:sp>
      <p:sp>
        <p:nvSpPr>
          <p:cNvPr id="25" name="Rectangle: Rounded Corners 24">
            <a:extLst>
              <a:ext uri="{FF2B5EF4-FFF2-40B4-BE49-F238E27FC236}">
                <a16:creationId xmlns:a16="http://schemas.microsoft.com/office/drawing/2014/main" id="{8D6CD580-C4E4-4795-A6DB-CEA27175D750}"/>
              </a:ext>
            </a:extLst>
          </p:cNvPr>
          <p:cNvSpPr/>
          <p:nvPr/>
        </p:nvSpPr>
        <p:spPr>
          <a:xfrm>
            <a:off x="531880" y="4663677"/>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Identify other platforms that are similar to Scratch</a:t>
            </a:r>
          </a:p>
        </p:txBody>
      </p:sp>
      <p:sp>
        <p:nvSpPr>
          <p:cNvPr id="26" name="Rectangle: Rounded Corners 25">
            <a:extLst>
              <a:ext uri="{FF2B5EF4-FFF2-40B4-BE49-F238E27FC236}">
                <a16:creationId xmlns:a16="http://schemas.microsoft.com/office/drawing/2014/main" id="{C7EA51E7-CA61-4185-B0CD-AAEF34664EE0}"/>
              </a:ext>
            </a:extLst>
          </p:cNvPr>
          <p:cNvSpPr/>
          <p:nvPr/>
        </p:nvSpPr>
        <p:spPr>
          <a:xfrm>
            <a:off x="141672" y="6736238"/>
            <a:ext cx="4224788" cy="73589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27" name="Rectangle: Rounded Corners 26">
            <a:extLst>
              <a:ext uri="{FF2B5EF4-FFF2-40B4-BE49-F238E27FC236}">
                <a16:creationId xmlns:a16="http://schemas.microsoft.com/office/drawing/2014/main" id="{482A73DF-E878-4122-AE52-65014A7E6789}"/>
              </a:ext>
            </a:extLst>
          </p:cNvPr>
          <p:cNvSpPr/>
          <p:nvPr/>
        </p:nvSpPr>
        <p:spPr>
          <a:xfrm>
            <a:off x="529429" y="6071324"/>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Create my own chase game</a:t>
            </a:r>
          </a:p>
        </p:txBody>
      </p:sp>
      <p:pic>
        <p:nvPicPr>
          <p:cNvPr id="29" name="Picture 28">
            <a:extLst>
              <a:ext uri="{FF2B5EF4-FFF2-40B4-BE49-F238E27FC236}">
                <a16:creationId xmlns:a16="http://schemas.microsoft.com/office/drawing/2014/main" id="{3E565FC9-126F-402F-9D45-698FA0C5FD53}"/>
              </a:ext>
            </a:extLst>
          </p:cNvPr>
          <p:cNvPicPr>
            <a:picLocks noChangeAspect="1"/>
          </p:cNvPicPr>
          <p:nvPr/>
        </p:nvPicPr>
        <p:blipFill>
          <a:blip r:embed="rId15"/>
          <a:stretch>
            <a:fillRect/>
          </a:stretch>
        </p:blipFill>
        <p:spPr>
          <a:xfrm rot="1041518">
            <a:off x="8293043" y="740170"/>
            <a:ext cx="1872000" cy="1872000"/>
          </a:xfrm>
          <a:prstGeom prst="roundRect">
            <a:avLst>
              <a:gd name="adj" fmla="val 8594"/>
            </a:avLst>
          </a:prstGeom>
          <a:solidFill>
            <a:srgbClr val="FFFFFF">
              <a:shade val="85000"/>
            </a:srgbClr>
          </a:solidFill>
          <a:ln>
            <a:noFill/>
          </a:ln>
          <a:effectLst>
            <a:glow rad="127000">
              <a:schemeClr val="bg1"/>
            </a:glow>
            <a:reflection blurRad="6350" stA="52000" endA="300" endPos="35000" dir="5400000" sy="-100000" algn="bl" rotWithShape="0"/>
          </a:effectLst>
        </p:spPr>
      </p:pic>
      <p:sp>
        <p:nvSpPr>
          <p:cNvPr id="30" name="Arc 29">
            <a:extLst>
              <a:ext uri="{FF2B5EF4-FFF2-40B4-BE49-F238E27FC236}">
                <a16:creationId xmlns:a16="http://schemas.microsoft.com/office/drawing/2014/main" id="{A3E2E1F8-D37F-4781-A3A6-D1BAECCBB24E}"/>
              </a:ext>
            </a:extLst>
          </p:cNvPr>
          <p:cNvSpPr/>
          <p:nvPr/>
        </p:nvSpPr>
        <p:spPr>
          <a:xfrm flipH="1">
            <a:off x="8535999" y="2414252"/>
            <a:ext cx="1036814" cy="2974418"/>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FB8397DD-4558-4D30-A41C-D90229A4583B}"/>
              </a:ext>
            </a:extLst>
          </p:cNvPr>
          <p:cNvSpPr/>
          <p:nvPr/>
        </p:nvSpPr>
        <p:spPr>
          <a:xfrm rot="20272264">
            <a:off x="4792241" y="848022"/>
            <a:ext cx="1872000" cy="1872000"/>
          </a:xfrm>
          <a:prstGeom prst="roundRect">
            <a:avLst/>
          </a:prstGeom>
          <a:solidFill>
            <a:schemeClr val="bg1"/>
          </a:solidFill>
          <a:ln>
            <a:solidFill>
              <a:schemeClr val="bg1"/>
            </a:solidFill>
          </a:ln>
          <a:effectLst>
            <a:glow rad="254000">
              <a:schemeClr val="accent1">
                <a:satMod val="175000"/>
                <a:alpha val="70000"/>
              </a:schemeClr>
            </a:glo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c 30">
            <a:extLst>
              <a:ext uri="{FF2B5EF4-FFF2-40B4-BE49-F238E27FC236}">
                <a16:creationId xmlns:a16="http://schemas.microsoft.com/office/drawing/2014/main" id="{6696F1EB-D108-405B-A350-1BC7D64F2C75}"/>
              </a:ext>
            </a:extLst>
          </p:cNvPr>
          <p:cNvSpPr/>
          <p:nvPr/>
        </p:nvSpPr>
        <p:spPr>
          <a:xfrm flipH="1">
            <a:off x="8337846" y="2414252"/>
            <a:ext cx="1433120" cy="3094708"/>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66446147-CF4D-40B0-9FAA-57BE0931C13D}"/>
              </a:ext>
            </a:extLst>
          </p:cNvPr>
          <p:cNvSpPr/>
          <p:nvPr/>
        </p:nvSpPr>
        <p:spPr>
          <a:xfrm flipH="1">
            <a:off x="8747715" y="2414252"/>
            <a:ext cx="666825" cy="2882255"/>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D719F3B8-EEED-4529-B705-BF318B37D6F9}"/>
              </a:ext>
            </a:extLst>
          </p:cNvPr>
          <p:cNvSpPr/>
          <p:nvPr/>
        </p:nvSpPr>
        <p:spPr>
          <a:xfrm>
            <a:off x="5341773" y="2442718"/>
            <a:ext cx="1036814" cy="2974418"/>
          </a:xfrm>
          <a:prstGeom prst="arc">
            <a:avLst>
              <a:gd name="adj1" fmla="val 16211027"/>
              <a:gd name="adj2" fmla="val 21027791"/>
            </a:avLst>
          </a:prstGeom>
          <a:ln w="28575">
            <a:solidFill>
              <a:schemeClr val="bg1"/>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612E45A0-6C3C-4330-98A1-A9C5F89571D9}"/>
              </a:ext>
            </a:extLst>
          </p:cNvPr>
          <p:cNvSpPr/>
          <p:nvPr/>
        </p:nvSpPr>
        <p:spPr>
          <a:xfrm>
            <a:off x="5553489" y="2442718"/>
            <a:ext cx="666825" cy="2882255"/>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1E036462-C1F4-4DB8-8EB4-3B3FB2860248}"/>
              </a:ext>
            </a:extLst>
          </p:cNvPr>
          <p:cNvSpPr/>
          <p:nvPr/>
        </p:nvSpPr>
        <p:spPr>
          <a:xfrm>
            <a:off x="5143620" y="2442718"/>
            <a:ext cx="1433120" cy="3094708"/>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8" name="Graphic 7" descr="Laptop">
            <a:extLst>
              <a:ext uri="{FF2B5EF4-FFF2-40B4-BE49-F238E27FC236}">
                <a16:creationId xmlns:a16="http://schemas.microsoft.com/office/drawing/2014/main" id="{E5581EF8-3F8C-46A9-A073-DE4B5E723524}"/>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18803" b="17545"/>
          <a:stretch/>
        </p:blipFill>
        <p:spPr>
          <a:xfrm>
            <a:off x="4413828" y="3351989"/>
            <a:ext cx="6359275" cy="4250584"/>
          </a:xfrm>
          <a:prstGeom prst="rect">
            <a:avLst/>
          </a:prstGeom>
          <a:effectLst>
            <a:glow rad="190500">
              <a:schemeClr val="bg1">
                <a:alpha val="75000"/>
              </a:schemeClr>
            </a:glow>
          </a:effectLst>
        </p:spPr>
      </p:pic>
      <p:sp>
        <p:nvSpPr>
          <p:cNvPr id="28" name="Rectangle 27">
            <a:extLst>
              <a:ext uri="{FF2B5EF4-FFF2-40B4-BE49-F238E27FC236}">
                <a16:creationId xmlns:a16="http://schemas.microsoft.com/office/drawing/2014/main" id="{23301DA4-451D-4869-BD6B-B102E555CD20}"/>
              </a:ext>
            </a:extLst>
          </p:cNvPr>
          <p:cNvSpPr/>
          <p:nvPr/>
        </p:nvSpPr>
        <p:spPr>
          <a:xfrm>
            <a:off x="5605049" y="3855381"/>
            <a:ext cx="3967764" cy="2464254"/>
          </a:xfrm>
          <a:prstGeom prst="rect">
            <a:avLst/>
          </a:prstGeom>
          <a:gradFill flip="none" rotWithShape="1">
            <a:gsLst>
              <a:gs pos="0">
                <a:srgbClr val="2371F4">
                  <a:shade val="30000"/>
                  <a:satMod val="115000"/>
                </a:srgbClr>
              </a:gs>
              <a:gs pos="50000">
                <a:srgbClr val="2371F4">
                  <a:shade val="67500"/>
                  <a:satMod val="115000"/>
                </a:srgbClr>
              </a:gs>
              <a:gs pos="100000">
                <a:srgbClr val="2371F4">
                  <a:shade val="100000"/>
                  <a:satMod val="115000"/>
                </a:srgbClr>
              </a:gs>
            </a:gsLst>
            <a:path path="circle">
              <a:fillToRect l="50000" t="50000" r="50000" b="50000"/>
            </a:path>
            <a:tileRect/>
          </a:gradFill>
          <a:ln>
            <a:noFill/>
          </a:ln>
          <a:effectLst>
            <a:glow rad="254000">
              <a:schemeClr val="accent1">
                <a:satMod val="175000"/>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SassoonPrimary" panose="020B0500000000000000" pitchFamily="34" charset="0"/>
              </a:rPr>
              <a:t>Do you enjoy playing computer games or creating digital stories? Would you like to learn how to make your own computer games and stories?</a:t>
            </a:r>
          </a:p>
        </p:txBody>
      </p:sp>
      <p:pic>
        <p:nvPicPr>
          <p:cNvPr id="4" name="Picture 3">
            <a:extLst>
              <a:ext uri="{FF2B5EF4-FFF2-40B4-BE49-F238E27FC236}">
                <a16:creationId xmlns:a16="http://schemas.microsoft.com/office/drawing/2014/main" id="{611A03CB-FB01-443F-93EC-FB4FFDFB790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297291">
            <a:off x="4824666" y="889196"/>
            <a:ext cx="1807149" cy="1789650"/>
          </a:xfrm>
          <a:prstGeom prst="rect">
            <a:avLst/>
          </a:prstGeom>
        </p:spPr>
      </p:pic>
    </p:spTree>
    <p:extLst>
      <p:ext uri="{BB962C8B-B14F-4D97-AF65-F5344CB8AC3E}">
        <p14:creationId xmlns:p14="http://schemas.microsoft.com/office/powerpoint/2010/main" val="138054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Laptop">
            <a:extLst>
              <a:ext uri="{FF2B5EF4-FFF2-40B4-BE49-F238E27FC236}">
                <a16:creationId xmlns:a16="http://schemas.microsoft.com/office/drawing/2014/main" id="{A65CFDEE-CFA4-4942-A6FE-E62C1201F4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916" y="307588"/>
            <a:ext cx="914400" cy="914400"/>
          </a:xfrm>
          <a:prstGeom prst="rect">
            <a:avLst/>
          </a:prstGeom>
        </p:spPr>
      </p:pic>
      <p:pic>
        <p:nvPicPr>
          <p:cNvPr id="13" name="Graphic 12" descr="Processor">
            <a:extLst>
              <a:ext uri="{FF2B5EF4-FFF2-40B4-BE49-F238E27FC236}">
                <a16:creationId xmlns:a16="http://schemas.microsoft.com/office/drawing/2014/main" id="{4C2E5805-58F1-401D-BABA-0165F05584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427916" y="2556518"/>
            <a:ext cx="914400" cy="914400"/>
          </a:xfrm>
          <a:prstGeom prst="rect">
            <a:avLst/>
          </a:prstGeom>
        </p:spPr>
      </p:pic>
      <p:pic>
        <p:nvPicPr>
          <p:cNvPr id="14" name="Graphic 13" descr="Monitor">
            <a:extLst>
              <a:ext uri="{FF2B5EF4-FFF2-40B4-BE49-F238E27FC236}">
                <a16:creationId xmlns:a16="http://schemas.microsoft.com/office/drawing/2014/main" id="{C64E459E-17C6-4515-8960-BCEC96E8F4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34162">
            <a:off x="-322408" y="4237037"/>
            <a:ext cx="914400" cy="914400"/>
          </a:xfrm>
          <a:prstGeom prst="rect">
            <a:avLst/>
          </a:prstGeom>
        </p:spPr>
      </p:pic>
      <p:pic>
        <p:nvPicPr>
          <p:cNvPr id="15" name="Graphic 14" descr="Programmer">
            <a:extLst>
              <a:ext uri="{FF2B5EF4-FFF2-40B4-BE49-F238E27FC236}">
                <a16:creationId xmlns:a16="http://schemas.microsoft.com/office/drawing/2014/main" id="{221227B5-B20C-475B-9B1B-AAC9E9C939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730533" y="1370270"/>
            <a:ext cx="914400" cy="914400"/>
          </a:xfrm>
          <a:prstGeom prst="rect">
            <a:avLst/>
          </a:prstGeom>
        </p:spPr>
      </p:pic>
      <p:pic>
        <p:nvPicPr>
          <p:cNvPr id="16" name="Graphic 15" descr="Wireless">
            <a:extLst>
              <a:ext uri="{FF2B5EF4-FFF2-40B4-BE49-F238E27FC236}">
                <a16:creationId xmlns:a16="http://schemas.microsoft.com/office/drawing/2014/main" id="{86755D77-75DE-434F-8F37-3CC816B4F4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6096" y="6159363"/>
            <a:ext cx="914400" cy="914400"/>
          </a:xfrm>
          <a:prstGeom prst="rect">
            <a:avLst/>
          </a:prstGeom>
        </p:spPr>
      </p:pic>
      <p:pic>
        <p:nvPicPr>
          <p:cNvPr id="17" name="Graphic 16" descr="Robot">
            <a:extLst>
              <a:ext uri="{FF2B5EF4-FFF2-40B4-BE49-F238E27FC236}">
                <a16:creationId xmlns:a16="http://schemas.microsoft.com/office/drawing/2014/main" id="{9C6DD36E-939E-4F26-80CB-2573FC367A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5224" y="4655836"/>
            <a:ext cx="914400" cy="914400"/>
          </a:xfrm>
          <a:prstGeom prst="rect">
            <a:avLst/>
          </a:prstGeom>
        </p:spPr>
      </p:pic>
      <p:pic>
        <p:nvPicPr>
          <p:cNvPr id="18" name="Graphic 17" descr="Laptop">
            <a:extLst>
              <a:ext uri="{FF2B5EF4-FFF2-40B4-BE49-F238E27FC236}">
                <a16:creationId xmlns:a16="http://schemas.microsoft.com/office/drawing/2014/main" id="{F4322EFE-1AF2-4C37-87E2-E46C5C9BB4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1436" y="4057789"/>
            <a:ext cx="914400" cy="914400"/>
          </a:xfrm>
          <a:prstGeom prst="rect">
            <a:avLst/>
          </a:prstGeom>
        </p:spPr>
      </p:pic>
      <p:pic>
        <p:nvPicPr>
          <p:cNvPr id="19" name="Graphic 18" descr="Processor">
            <a:extLst>
              <a:ext uri="{FF2B5EF4-FFF2-40B4-BE49-F238E27FC236}">
                <a16:creationId xmlns:a16="http://schemas.microsoft.com/office/drawing/2014/main" id="{58618D4E-31D0-48A0-AA0E-7ED92E893D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8887142" y="6089635"/>
            <a:ext cx="914400" cy="914400"/>
          </a:xfrm>
          <a:prstGeom prst="rect">
            <a:avLst/>
          </a:prstGeom>
        </p:spPr>
      </p:pic>
      <p:pic>
        <p:nvPicPr>
          <p:cNvPr id="20" name="Graphic 19" descr="Monitor">
            <a:extLst>
              <a:ext uri="{FF2B5EF4-FFF2-40B4-BE49-F238E27FC236}">
                <a16:creationId xmlns:a16="http://schemas.microsoft.com/office/drawing/2014/main" id="{099C10D7-836D-4019-8D5B-F661C0E1A8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9002599" y="207502"/>
            <a:ext cx="914400" cy="914400"/>
          </a:xfrm>
          <a:prstGeom prst="rect">
            <a:avLst/>
          </a:prstGeom>
        </p:spPr>
      </p:pic>
      <p:pic>
        <p:nvPicPr>
          <p:cNvPr id="21" name="Graphic 20" descr="Programmer">
            <a:extLst>
              <a:ext uri="{FF2B5EF4-FFF2-40B4-BE49-F238E27FC236}">
                <a16:creationId xmlns:a16="http://schemas.microsoft.com/office/drawing/2014/main" id="{804FDAD2-2CFF-4904-BDA6-8B0763FB5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0234614" y="1344989"/>
            <a:ext cx="914400" cy="914400"/>
          </a:xfrm>
          <a:prstGeom prst="rect">
            <a:avLst/>
          </a:prstGeom>
        </p:spPr>
      </p:pic>
      <p:pic>
        <p:nvPicPr>
          <p:cNvPr id="22" name="Graphic 21" descr="Wireless">
            <a:extLst>
              <a:ext uri="{FF2B5EF4-FFF2-40B4-BE49-F238E27FC236}">
                <a16:creationId xmlns:a16="http://schemas.microsoft.com/office/drawing/2014/main" id="{007EEBCC-E0FF-4CF8-9510-EF7BC1C05A2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45399" y="2099318"/>
            <a:ext cx="914400" cy="914400"/>
          </a:xfrm>
          <a:prstGeom prst="rect">
            <a:avLst/>
          </a:prstGeom>
        </p:spPr>
      </p:pic>
      <p:pic>
        <p:nvPicPr>
          <p:cNvPr id="23" name="Graphic 22" descr="Robot">
            <a:extLst>
              <a:ext uri="{FF2B5EF4-FFF2-40B4-BE49-F238E27FC236}">
                <a16:creationId xmlns:a16="http://schemas.microsoft.com/office/drawing/2014/main" id="{0CAFB204-E19C-4CEC-B908-A61C8F7DAB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10079305" y="4630555"/>
            <a:ext cx="914400" cy="914400"/>
          </a:xfrm>
          <a:prstGeom prst="rect">
            <a:avLst/>
          </a:prstGeom>
        </p:spPr>
      </p:pic>
      <p:pic>
        <p:nvPicPr>
          <p:cNvPr id="24" name="Graphic 23" descr="Laptop">
            <a:extLst>
              <a:ext uri="{FF2B5EF4-FFF2-40B4-BE49-F238E27FC236}">
                <a16:creationId xmlns:a16="http://schemas.microsoft.com/office/drawing/2014/main" id="{B3CB7A02-6A28-4217-8664-8E4EC5B0F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9624" y="5907624"/>
            <a:ext cx="914400" cy="914400"/>
          </a:xfrm>
          <a:prstGeom prst="rect">
            <a:avLst/>
          </a:prstGeom>
        </p:spPr>
      </p:pic>
      <p:pic>
        <p:nvPicPr>
          <p:cNvPr id="25" name="Graphic 24" descr="Processor">
            <a:extLst>
              <a:ext uri="{FF2B5EF4-FFF2-40B4-BE49-F238E27FC236}">
                <a16:creationId xmlns:a16="http://schemas.microsoft.com/office/drawing/2014/main" id="{E68AD43B-837F-48B4-B2F6-498D3284D5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2946823" y="-250044"/>
            <a:ext cx="914400" cy="914400"/>
          </a:xfrm>
          <a:prstGeom prst="rect">
            <a:avLst/>
          </a:prstGeom>
        </p:spPr>
      </p:pic>
      <p:pic>
        <p:nvPicPr>
          <p:cNvPr id="26" name="Graphic 25" descr="Monitor">
            <a:extLst>
              <a:ext uri="{FF2B5EF4-FFF2-40B4-BE49-F238E27FC236}">
                <a16:creationId xmlns:a16="http://schemas.microsoft.com/office/drawing/2014/main" id="{50EF0C9D-5409-4175-B581-F0998C6E54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4056839" y="1802223"/>
            <a:ext cx="914400" cy="914400"/>
          </a:xfrm>
          <a:prstGeom prst="rect">
            <a:avLst/>
          </a:prstGeom>
        </p:spPr>
      </p:pic>
      <p:pic>
        <p:nvPicPr>
          <p:cNvPr id="27" name="Graphic 26" descr="Programmer">
            <a:extLst>
              <a:ext uri="{FF2B5EF4-FFF2-40B4-BE49-F238E27FC236}">
                <a16:creationId xmlns:a16="http://schemas.microsoft.com/office/drawing/2014/main" id="{40381D34-0E4E-4AA3-8903-7BCCD9F413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3916240" y="4341599"/>
            <a:ext cx="914400" cy="914400"/>
          </a:xfrm>
          <a:prstGeom prst="rect">
            <a:avLst/>
          </a:prstGeom>
        </p:spPr>
      </p:pic>
      <p:pic>
        <p:nvPicPr>
          <p:cNvPr id="28" name="Graphic 27" descr="Wireless">
            <a:extLst>
              <a:ext uri="{FF2B5EF4-FFF2-40B4-BE49-F238E27FC236}">
                <a16:creationId xmlns:a16="http://schemas.microsoft.com/office/drawing/2014/main" id="{217E87C9-7C32-4C25-A7C8-9C91B3B6D0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68064" y="3115542"/>
            <a:ext cx="914400" cy="914400"/>
          </a:xfrm>
          <a:prstGeom prst="rect">
            <a:avLst/>
          </a:prstGeom>
        </p:spPr>
      </p:pic>
      <p:pic>
        <p:nvPicPr>
          <p:cNvPr id="29" name="Graphic 28" descr="Robot">
            <a:extLst>
              <a:ext uri="{FF2B5EF4-FFF2-40B4-BE49-F238E27FC236}">
                <a16:creationId xmlns:a16="http://schemas.microsoft.com/office/drawing/2014/main" id="{D7DFD7C9-FE15-4A5C-8F74-ED18B889BC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4235952" y="6880508"/>
            <a:ext cx="914400" cy="914400"/>
          </a:xfrm>
          <a:prstGeom prst="rect">
            <a:avLst/>
          </a:prstGeom>
        </p:spPr>
      </p:pic>
      <p:pic>
        <p:nvPicPr>
          <p:cNvPr id="30" name="Graphic 29" descr="Laptop">
            <a:extLst>
              <a:ext uri="{FF2B5EF4-FFF2-40B4-BE49-F238E27FC236}">
                <a16:creationId xmlns:a16="http://schemas.microsoft.com/office/drawing/2014/main" id="{544F68D4-330D-4007-8405-912A687C9A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1383" y="4269089"/>
            <a:ext cx="914400" cy="914400"/>
          </a:xfrm>
          <a:prstGeom prst="rect">
            <a:avLst/>
          </a:prstGeom>
        </p:spPr>
      </p:pic>
      <p:pic>
        <p:nvPicPr>
          <p:cNvPr id="31" name="Graphic 30" descr="Processor">
            <a:extLst>
              <a:ext uri="{FF2B5EF4-FFF2-40B4-BE49-F238E27FC236}">
                <a16:creationId xmlns:a16="http://schemas.microsoft.com/office/drawing/2014/main" id="{93F0F5DC-4E7B-4641-BEFA-747A298145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6287937" y="3130070"/>
            <a:ext cx="914400" cy="914400"/>
          </a:xfrm>
          <a:prstGeom prst="rect">
            <a:avLst/>
          </a:prstGeom>
        </p:spPr>
      </p:pic>
      <p:pic>
        <p:nvPicPr>
          <p:cNvPr id="32" name="Graphic 31" descr="Monitor">
            <a:extLst>
              <a:ext uri="{FF2B5EF4-FFF2-40B4-BE49-F238E27FC236}">
                <a16:creationId xmlns:a16="http://schemas.microsoft.com/office/drawing/2014/main" id="{89BF2627-4BED-4FB8-B0D9-EC4BD0F3FA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6112900" y="6083121"/>
            <a:ext cx="914400" cy="914400"/>
          </a:xfrm>
          <a:prstGeom prst="rect">
            <a:avLst/>
          </a:prstGeom>
        </p:spPr>
      </p:pic>
      <p:pic>
        <p:nvPicPr>
          <p:cNvPr id="33" name="Graphic 32" descr="Programmer">
            <a:extLst>
              <a:ext uri="{FF2B5EF4-FFF2-40B4-BE49-F238E27FC236}">
                <a16:creationId xmlns:a16="http://schemas.microsoft.com/office/drawing/2014/main" id="{8ABD95EC-958F-4683-B40B-0821C831FF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6274446" y="1138869"/>
            <a:ext cx="914400" cy="914400"/>
          </a:xfrm>
          <a:prstGeom prst="rect">
            <a:avLst/>
          </a:prstGeom>
        </p:spPr>
      </p:pic>
      <p:pic>
        <p:nvPicPr>
          <p:cNvPr id="34" name="Graphic 33" descr="Wireless">
            <a:extLst>
              <a:ext uri="{FF2B5EF4-FFF2-40B4-BE49-F238E27FC236}">
                <a16:creationId xmlns:a16="http://schemas.microsoft.com/office/drawing/2014/main" id="{44430756-2B85-4A89-AF23-906BA9954D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0750" y="-391864"/>
            <a:ext cx="914400" cy="914400"/>
          </a:xfrm>
          <a:prstGeom prst="rect">
            <a:avLst/>
          </a:prstGeom>
        </p:spPr>
      </p:pic>
      <p:pic>
        <p:nvPicPr>
          <p:cNvPr id="35" name="Graphic 34" descr="Robot">
            <a:extLst>
              <a:ext uri="{FF2B5EF4-FFF2-40B4-BE49-F238E27FC236}">
                <a16:creationId xmlns:a16="http://schemas.microsoft.com/office/drawing/2014/main" id="{D0759A92-9591-48C7-BDAB-197F96CFE65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7311094" y="5210957"/>
            <a:ext cx="914400" cy="914400"/>
          </a:xfrm>
          <a:prstGeom prst="rect">
            <a:avLst/>
          </a:prstGeom>
        </p:spPr>
      </p:pic>
      <p:pic>
        <p:nvPicPr>
          <p:cNvPr id="8" name="Picture Placeholder 7">
            <a:hlinkClick r:id="rId14"/>
            <a:extLst>
              <a:ext uri="{FF2B5EF4-FFF2-40B4-BE49-F238E27FC236}">
                <a16:creationId xmlns:a16="http://schemas.microsoft.com/office/drawing/2014/main" id="{02686757-BD4D-40C0-90FF-260CEC1DAF22}"/>
              </a:ext>
            </a:extLst>
          </p:cNvPr>
          <p:cNvPicPr>
            <a:picLocks noGrp="1" noChangeAspect="1"/>
          </p:cNvPicPr>
          <p:nvPr>
            <p:ph type="pic" idx="1"/>
          </p:nvPr>
        </p:nvPicPr>
        <p:blipFill>
          <a:blip r:embed="rId15"/>
          <a:srcRect t="96" b="96"/>
          <a:stretch>
            <a:fillRect/>
          </a:stretch>
        </p:blipFill>
        <p:spPr>
          <a:xfrm>
            <a:off x="4947072" y="460969"/>
            <a:ext cx="4991902" cy="3320051"/>
          </a:xfrm>
          <a:prstGeom prst="rect">
            <a:avLst/>
          </a:prstGeom>
        </p:spPr>
      </p:pic>
      <p:sp>
        <p:nvSpPr>
          <p:cNvPr id="4" name="Text Placeholder 3">
            <a:extLst>
              <a:ext uri="{FF2B5EF4-FFF2-40B4-BE49-F238E27FC236}">
                <a16:creationId xmlns:a16="http://schemas.microsoft.com/office/drawing/2014/main" id="{5E568CE0-1C01-48DF-BBB0-784A9FAF1426}"/>
              </a:ext>
            </a:extLst>
          </p:cNvPr>
          <p:cNvSpPr>
            <a:spLocks noGrp="1"/>
          </p:cNvSpPr>
          <p:nvPr>
            <p:ph type="body" sz="half" idx="2"/>
          </p:nvPr>
        </p:nvSpPr>
        <p:spPr>
          <a:xfrm>
            <a:off x="335299" y="4249227"/>
            <a:ext cx="10070929" cy="3320051"/>
          </a:xfrm>
        </p:spPr>
        <p:txBody>
          <a:bodyPr>
            <a:normAutofit lnSpcReduction="10000"/>
          </a:bodyPr>
          <a:lstStyle/>
          <a:p>
            <a:pPr algn="ctr"/>
            <a:r>
              <a:rPr lang="en-GB" sz="2400" dirty="0">
                <a:latin typeface="SassoonPrimary" panose="020B0500000000000000" pitchFamily="34" charset="0"/>
              </a:rPr>
              <a:t>Scratch can be operated in two formats: Online Webpage or Scratch can be downloaded and held as a program that can be opened offline.</a:t>
            </a:r>
          </a:p>
          <a:p>
            <a:pPr algn="ctr"/>
            <a:r>
              <a:rPr lang="en-GB" sz="2400" dirty="0">
                <a:latin typeface="SassoonPrimary" panose="020B0500000000000000" pitchFamily="34" charset="0"/>
              </a:rPr>
              <a:t>You do not need to have an account with Scratch to have fun and start creating but you can sign up and save all your programs to your account. Also, as a teacher you can sign up for an educator account which helps you set up pupil accounts and allows you to browse and share pupils high quality work.</a:t>
            </a:r>
          </a:p>
          <a:p>
            <a:pPr algn="ctr"/>
            <a:r>
              <a:rPr lang="en-GB" sz="2400" dirty="0">
                <a:latin typeface="SassoonPrimary" panose="020B0500000000000000" pitchFamily="34" charset="0"/>
              </a:rPr>
              <a:t>Lets have a look at the Scratch interface, blocks, workspace, stage and sprites.</a:t>
            </a:r>
          </a:p>
        </p:txBody>
      </p:sp>
      <p:grpSp>
        <p:nvGrpSpPr>
          <p:cNvPr id="5" name="Group 4">
            <a:extLst>
              <a:ext uri="{FF2B5EF4-FFF2-40B4-BE49-F238E27FC236}">
                <a16:creationId xmlns:a16="http://schemas.microsoft.com/office/drawing/2014/main" id="{C249ABE4-8A23-467D-8A1D-70221D226089}"/>
              </a:ext>
            </a:extLst>
          </p:cNvPr>
          <p:cNvGrpSpPr/>
          <p:nvPr/>
        </p:nvGrpSpPr>
        <p:grpSpPr>
          <a:xfrm>
            <a:off x="922216" y="1521465"/>
            <a:ext cx="2879638" cy="1199057"/>
            <a:chOff x="-3929962" y="1828348"/>
            <a:chExt cx="2879638" cy="1199057"/>
          </a:xfrm>
        </p:grpSpPr>
        <p:sp>
          <p:nvSpPr>
            <p:cNvPr id="6" name="Rectangle: Rounded Corners 5">
              <a:extLst>
                <a:ext uri="{FF2B5EF4-FFF2-40B4-BE49-F238E27FC236}">
                  <a16:creationId xmlns:a16="http://schemas.microsoft.com/office/drawing/2014/main" id="{9A39FCF1-DDFF-4CF4-8F71-7CC152FBEB28}"/>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7" name="Rectangle: Rounded Corners 6">
              <a:extLst>
                <a:ext uri="{FF2B5EF4-FFF2-40B4-BE49-F238E27FC236}">
                  <a16:creationId xmlns:a16="http://schemas.microsoft.com/office/drawing/2014/main" id="{D0DBE0E8-EF1D-4B23-8D6B-9A2C6975989A}"/>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9" name="Rectangle: Rounded Corners 8">
              <a:extLst>
                <a:ext uri="{FF2B5EF4-FFF2-40B4-BE49-F238E27FC236}">
                  <a16:creationId xmlns:a16="http://schemas.microsoft.com/office/drawing/2014/main" id="{720BE6DC-41A6-481E-AD61-63EF064B5CD6}"/>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0" name="Rectangle: Rounded Corners 9">
              <a:extLst>
                <a:ext uri="{FF2B5EF4-FFF2-40B4-BE49-F238E27FC236}">
                  <a16:creationId xmlns:a16="http://schemas.microsoft.com/office/drawing/2014/main" id="{8A0B4B6D-5201-4CFD-9116-77CAFE515B56}"/>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Scratch Online</a:t>
              </a:r>
            </a:p>
          </p:txBody>
        </p:sp>
        <p:pic>
          <p:nvPicPr>
            <p:cNvPr id="11" name="Graphic 10" descr="Flag">
              <a:extLst>
                <a:ext uri="{FF2B5EF4-FFF2-40B4-BE49-F238E27FC236}">
                  <a16:creationId xmlns:a16="http://schemas.microsoft.com/office/drawing/2014/main" id="{85DFE26E-F343-49D6-BA5A-80E10E47C35F}"/>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27866" b="55152"/>
            <a:stretch/>
          </p:blipFill>
          <p:spPr>
            <a:xfrm>
              <a:off x="-3142306" y="1891261"/>
              <a:ext cx="271107" cy="157151"/>
            </a:xfrm>
            <a:prstGeom prst="rect">
              <a:avLst/>
            </a:prstGeom>
          </p:spPr>
        </p:pic>
      </p:grpSp>
      <p:pic>
        <p:nvPicPr>
          <p:cNvPr id="36" name="Graphic 35" descr="Right pointing backhand index">
            <a:extLst>
              <a:ext uri="{FF2B5EF4-FFF2-40B4-BE49-F238E27FC236}">
                <a16:creationId xmlns:a16="http://schemas.microsoft.com/office/drawing/2014/main" id="{AB00E8DE-4D8E-439C-8B0E-4BEFD0D7602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8115564">
            <a:off x="4528749" y="3182071"/>
            <a:ext cx="914400" cy="914400"/>
          </a:xfrm>
          <a:prstGeom prst="rect">
            <a:avLst/>
          </a:prstGeom>
        </p:spPr>
      </p:pic>
    </p:spTree>
    <p:extLst>
      <p:ext uri="{BB962C8B-B14F-4D97-AF65-F5344CB8AC3E}">
        <p14:creationId xmlns:p14="http://schemas.microsoft.com/office/powerpoint/2010/main" val="67436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Laptop">
            <a:extLst>
              <a:ext uri="{FF2B5EF4-FFF2-40B4-BE49-F238E27FC236}">
                <a16:creationId xmlns:a16="http://schemas.microsoft.com/office/drawing/2014/main" id="{BD874E32-C27D-4F7E-A3E9-2ADC9F8144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24" name="Graphic 23" descr="Processor">
            <a:extLst>
              <a:ext uri="{FF2B5EF4-FFF2-40B4-BE49-F238E27FC236}">
                <a16:creationId xmlns:a16="http://schemas.microsoft.com/office/drawing/2014/main" id="{247EF03F-0479-49D4-BFB4-F5CC26E8E2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26" name="Graphic 25" descr="Monitor">
            <a:extLst>
              <a:ext uri="{FF2B5EF4-FFF2-40B4-BE49-F238E27FC236}">
                <a16:creationId xmlns:a16="http://schemas.microsoft.com/office/drawing/2014/main" id="{808C4304-263D-41F7-80BB-F44835BF4B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28" name="Graphic 27" descr="Programmer">
            <a:extLst>
              <a:ext uri="{FF2B5EF4-FFF2-40B4-BE49-F238E27FC236}">
                <a16:creationId xmlns:a16="http://schemas.microsoft.com/office/drawing/2014/main" id="{4A080568-CA4C-437B-8351-7040CB09CF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29" name="Graphic 28" descr="Wireless">
            <a:extLst>
              <a:ext uri="{FF2B5EF4-FFF2-40B4-BE49-F238E27FC236}">
                <a16:creationId xmlns:a16="http://schemas.microsoft.com/office/drawing/2014/main" id="{9A67833F-784C-4EF2-A16E-FF4D91A196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30" name="Graphic 29" descr="Robot">
            <a:extLst>
              <a:ext uri="{FF2B5EF4-FFF2-40B4-BE49-F238E27FC236}">
                <a16:creationId xmlns:a16="http://schemas.microsoft.com/office/drawing/2014/main" id="{27559642-36BF-4F35-820E-AA81C96974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31" name="Graphic 30" descr="Laptop">
            <a:extLst>
              <a:ext uri="{FF2B5EF4-FFF2-40B4-BE49-F238E27FC236}">
                <a16:creationId xmlns:a16="http://schemas.microsoft.com/office/drawing/2014/main" id="{C29B6968-87EB-4DE5-88DC-E4A6317AF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32" name="Graphic 31" descr="Processor">
            <a:extLst>
              <a:ext uri="{FF2B5EF4-FFF2-40B4-BE49-F238E27FC236}">
                <a16:creationId xmlns:a16="http://schemas.microsoft.com/office/drawing/2014/main" id="{05BFAFA8-304D-4395-97D0-29845E3D35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33" name="Graphic 32" descr="Monitor">
            <a:extLst>
              <a:ext uri="{FF2B5EF4-FFF2-40B4-BE49-F238E27FC236}">
                <a16:creationId xmlns:a16="http://schemas.microsoft.com/office/drawing/2014/main" id="{4114F1BF-DEA4-471A-8201-727375A288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34" name="Graphic 33" descr="Programmer">
            <a:extLst>
              <a:ext uri="{FF2B5EF4-FFF2-40B4-BE49-F238E27FC236}">
                <a16:creationId xmlns:a16="http://schemas.microsoft.com/office/drawing/2014/main" id="{93A575DE-74F6-4981-80AF-22FA93B8E9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35" name="Graphic 34" descr="Wireless">
            <a:extLst>
              <a:ext uri="{FF2B5EF4-FFF2-40B4-BE49-F238E27FC236}">
                <a16:creationId xmlns:a16="http://schemas.microsoft.com/office/drawing/2014/main" id="{C5DC1AC1-E783-4FD7-A5CE-B2D5670C30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36" name="Graphic 35" descr="Robot">
            <a:extLst>
              <a:ext uri="{FF2B5EF4-FFF2-40B4-BE49-F238E27FC236}">
                <a16:creationId xmlns:a16="http://schemas.microsoft.com/office/drawing/2014/main" id="{1960E87B-5B1B-4B5C-AD81-B1C73EEE081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37" name="Graphic 36" descr="Laptop">
            <a:extLst>
              <a:ext uri="{FF2B5EF4-FFF2-40B4-BE49-F238E27FC236}">
                <a16:creationId xmlns:a16="http://schemas.microsoft.com/office/drawing/2014/main" id="{D16C2E54-59BE-4EA2-85F2-1B989F2C19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38" name="Graphic 37" descr="Processor">
            <a:extLst>
              <a:ext uri="{FF2B5EF4-FFF2-40B4-BE49-F238E27FC236}">
                <a16:creationId xmlns:a16="http://schemas.microsoft.com/office/drawing/2014/main" id="{A5EE78B1-2AD1-4CCA-935E-9333406BC4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39" name="Graphic 38" descr="Monitor">
            <a:extLst>
              <a:ext uri="{FF2B5EF4-FFF2-40B4-BE49-F238E27FC236}">
                <a16:creationId xmlns:a16="http://schemas.microsoft.com/office/drawing/2014/main" id="{28B98565-98A2-403B-A104-0A1ECDF98B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40" name="Graphic 39" descr="Programmer">
            <a:extLst>
              <a:ext uri="{FF2B5EF4-FFF2-40B4-BE49-F238E27FC236}">
                <a16:creationId xmlns:a16="http://schemas.microsoft.com/office/drawing/2014/main" id="{625445CD-ADD9-4F55-91F9-4CC650CB91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41" name="Graphic 40" descr="Wireless">
            <a:extLst>
              <a:ext uri="{FF2B5EF4-FFF2-40B4-BE49-F238E27FC236}">
                <a16:creationId xmlns:a16="http://schemas.microsoft.com/office/drawing/2014/main" id="{B865EC52-A2BE-47C8-95EC-E44F1F73907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42" name="Graphic 41" descr="Robot">
            <a:extLst>
              <a:ext uri="{FF2B5EF4-FFF2-40B4-BE49-F238E27FC236}">
                <a16:creationId xmlns:a16="http://schemas.microsoft.com/office/drawing/2014/main" id="{C968BC32-BC0E-4BF8-B109-5A60326F2C7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43" name="Graphic 42" descr="Laptop">
            <a:extLst>
              <a:ext uri="{FF2B5EF4-FFF2-40B4-BE49-F238E27FC236}">
                <a16:creationId xmlns:a16="http://schemas.microsoft.com/office/drawing/2014/main" id="{32F54EB8-AB21-4AFF-867D-AE4EC6825A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44" name="Graphic 43" descr="Processor">
            <a:extLst>
              <a:ext uri="{FF2B5EF4-FFF2-40B4-BE49-F238E27FC236}">
                <a16:creationId xmlns:a16="http://schemas.microsoft.com/office/drawing/2014/main" id="{C36D80D6-1706-4C55-B9C4-EA0D43ACB6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45" name="Graphic 44" descr="Monitor">
            <a:extLst>
              <a:ext uri="{FF2B5EF4-FFF2-40B4-BE49-F238E27FC236}">
                <a16:creationId xmlns:a16="http://schemas.microsoft.com/office/drawing/2014/main" id="{871BAC8A-9CB5-4A35-8865-3A7D186E43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46" name="Graphic 45" descr="Programmer">
            <a:extLst>
              <a:ext uri="{FF2B5EF4-FFF2-40B4-BE49-F238E27FC236}">
                <a16:creationId xmlns:a16="http://schemas.microsoft.com/office/drawing/2014/main" id="{F41F55A6-D0DA-4D9B-88BC-1C29CFAAD6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47" name="Graphic 46" descr="Wireless">
            <a:extLst>
              <a:ext uri="{FF2B5EF4-FFF2-40B4-BE49-F238E27FC236}">
                <a16:creationId xmlns:a16="http://schemas.microsoft.com/office/drawing/2014/main" id="{EE61D2C4-EAB7-4018-9BDB-11DC2C6BFFA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48" name="Graphic 47" descr="Robot">
            <a:extLst>
              <a:ext uri="{FF2B5EF4-FFF2-40B4-BE49-F238E27FC236}">
                <a16:creationId xmlns:a16="http://schemas.microsoft.com/office/drawing/2014/main" id="{A362EEFA-6F1B-49FE-90A2-2E8E9B63327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pic>
        <p:nvPicPr>
          <p:cNvPr id="2" name="Picture 1">
            <a:extLst>
              <a:ext uri="{FF2B5EF4-FFF2-40B4-BE49-F238E27FC236}">
                <a16:creationId xmlns:a16="http://schemas.microsoft.com/office/drawing/2014/main" id="{F595ABC8-51C0-4B65-ACEE-E4922CAA7257}"/>
              </a:ext>
            </a:extLst>
          </p:cNvPr>
          <p:cNvPicPr>
            <a:picLocks noChangeAspect="1"/>
          </p:cNvPicPr>
          <p:nvPr/>
        </p:nvPicPr>
        <p:blipFill>
          <a:blip r:embed="rId15"/>
          <a:stretch>
            <a:fillRect/>
          </a:stretch>
        </p:blipFill>
        <p:spPr>
          <a:xfrm>
            <a:off x="2423533" y="1576438"/>
            <a:ext cx="7920682" cy="4406798"/>
          </a:xfrm>
          <a:prstGeom prst="rect">
            <a:avLst/>
          </a:prstGeom>
        </p:spPr>
      </p:pic>
      <p:sp>
        <p:nvSpPr>
          <p:cNvPr id="3" name="Rectangle: Rounded Corners 2">
            <a:extLst>
              <a:ext uri="{FF2B5EF4-FFF2-40B4-BE49-F238E27FC236}">
                <a16:creationId xmlns:a16="http://schemas.microsoft.com/office/drawing/2014/main" id="{BCDD5B39-7294-42F0-A48F-9BC64235CC63}"/>
              </a:ext>
            </a:extLst>
          </p:cNvPr>
          <p:cNvSpPr/>
          <p:nvPr/>
        </p:nvSpPr>
        <p:spPr>
          <a:xfrm>
            <a:off x="6278843" y="6243505"/>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Sprites</a:t>
            </a:r>
          </a:p>
        </p:txBody>
      </p:sp>
      <p:sp>
        <p:nvSpPr>
          <p:cNvPr id="4" name="Rectangle: Rounded Corners 3">
            <a:extLst>
              <a:ext uri="{FF2B5EF4-FFF2-40B4-BE49-F238E27FC236}">
                <a16:creationId xmlns:a16="http://schemas.microsoft.com/office/drawing/2014/main" id="{4704AD75-57FF-4EE3-B72C-7CF41D73E3EC}"/>
              </a:ext>
            </a:extLst>
          </p:cNvPr>
          <p:cNvSpPr/>
          <p:nvPr/>
        </p:nvSpPr>
        <p:spPr>
          <a:xfrm>
            <a:off x="5413868" y="265846"/>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Start/Stop</a:t>
            </a:r>
          </a:p>
        </p:txBody>
      </p:sp>
      <p:sp>
        <p:nvSpPr>
          <p:cNvPr id="5" name="Rectangle: Rounded Corners 4">
            <a:extLst>
              <a:ext uri="{FF2B5EF4-FFF2-40B4-BE49-F238E27FC236}">
                <a16:creationId xmlns:a16="http://schemas.microsoft.com/office/drawing/2014/main" id="{1A897840-2556-4909-BF4C-EEF3D4E36993}"/>
              </a:ext>
            </a:extLst>
          </p:cNvPr>
          <p:cNvSpPr/>
          <p:nvPr/>
        </p:nvSpPr>
        <p:spPr>
          <a:xfrm>
            <a:off x="8404204" y="263185"/>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Stage</a:t>
            </a:r>
          </a:p>
        </p:txBody>
      </p:sp>
      <p:sp>
        <p:nvSpPr>
          <p:cNvPr id="6" name="Rectangle: Rounded Corners 5">
            <a:extLst>
              <a:ext uri="{FF2B5EF4-FFF2-40B4-BE49-F238E27FC236}">
                <a16:creationId xmlns:a16="http://schemas.microsoft.com/office/drawing/2014/main" id="{F93498B8-7676-46CC-8584-CCAEE609D58E}"/>
              </a:ext>
            </a:extLst>
          </p:cNvPr>
          <p:cNvSpPr/>
          <p:nvPr/>
        </p:nvSpPr>
        <p:spPr>
          <a:xfrm>
            <a:off x="1280082" y="265846"/>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Costumes/</a:t>
            </a:r>
          </a:p>
          <a:p>
            <a:pPr algn="ctr"/>
            <a:r>
              <a:rPr lang="en-GB" dirty="0">
                <a:latin typeface="SassoonPrimary" panose="020B0500000000000000" pitchFamily="34" charset="0"/>
              </a:rPr>
              <a:t>Sound</a:t>
            </a:r>
          </a:p>
        </p:txBody>
      </p:sp>
      <p:sp>
        <p:nvSpPr>
          <p:cNvPr id="7" name="Rectangle: Rounded Corners 6">
            <a:extLst>
              <a:ext uri="{FF2B5EF4-FFF2-40B4-BE49-F238E27FC236}">
                <a16:creationId xmlns:a16="http://schemas.microsoft.com/office/drawing/2014/main" id="{31920E85-7D0F-4E18-B493-A2B88E1F2D32}"/>
              </a:ext>
            </a:extLst>
          </p:cNvPr>
          <p:cNvSpPr/>
          <p:nvPr/>
        </p:nvSpPr>
        <p:spPr>
          <a:xfrm>
            <a:off x="198863" y="2420593"/>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Block Categories</a:t>
            </a:r>
          </a:p>
        </p:txBody>
      </p:sp>
      <p:sp>
        <p:nvSpPr>
          <p:cNvPr id="8" name="Rectangle: Rounded Corners 7">
            <a:extLst>
              <a:ext uri="{FF2B5EF4-FFF2-40B4-BE49-F238E27FC236}">
                <a16:creationId xmlns:a16="http://schemas.microsoft.com/office/drawing/2014/main" id="{4CCE8E18-C0F2-4973-B36C-813C54DA2E06}"/>
              </a:ext>
            </a:extLst>
          </p:cNvPr>
          <p:cNvSpPr/>
          <p:nvPr/>
        </p:nvSpPr>
        <p:spPr>
          <a:xfrm>
            <a:off x="198864" y="4088757"/>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Blocks</a:t>
            </a:r>
          </a:p>
        </p:txBody>
      </p:sp>
      <p:sp>
        <p:nvSpPr>
          <p:cNvPr id="9" name="Rectangle: Rounded Corners 8">
            <a:extLst>
              <a:ext uri="{FF2B5EF4-FFF2-40B4-BE49-F238E27FC236}">
                <a16:creationId xmlns:a16="http://schemas.microsoft.com/office/drawing/2014/main" id="{A84E17C5-2DE4-403A-BF8F-130A5B6C01DB}"/>
              </a:ext>
            </a:extLst>
          </p:cNvPr>
          <p:cNvSpPr/>
          <p:nvPr/>
        </p:nvSpPr>
        <p:spPr>
          <a:xfrm>
            <a:off x="3673176" y="6243505"/>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Workspace</a:t>
            </a:r>
          </a:p>
        </p:txBody>
      </p:sp>
      <p:cxnSp>
        <p:nvCxnSpPr>
          <p:cNvPr id="11" name="Straight Arrow Connector 10">
            <a:extLst>
              <a:ext uri="{FF2B5EF4-FFF2-40B4-BE49-F238E27FC236}">
                <a16:creationId xmlns:a16="http://schemas.microsoft.com/office/drawing/2014/main" id="{09E059AB-994E-4A1D-BB86-A0069948E808}"/>
              </a:ext>
            </a:extLst>
          </p:cNvPr>
          <p:cNvCxnSpPr>
            <a:stCxn id="6" idx="2"/>
          </p:cNvCxnSpPr>
          <p:nvPr/>
        </p:nvCxnSpPr>
        <p:spPr>
          <a:xfrm>
            <a:off x="2250088" y="1316170"/>
            <a:ext cx="1148020" cy="7103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CFFBE0F-B8D1-4AA1-8F09-F315B80C46CD}"/>
              </a:ext>
            </a:extLst>
          </p:cNvPr>
          <p:cNvCxnSpPr>
            <a:stCxn id="7" idx="3"/>
          </p:cNvCxnSpPr>
          <p:nvPr/>
        </p:nvCxnSpPr>
        <p:spPr>
          <a:xfrm>
            <a:off x="2138874" y="2945755"/>
            <a:ext cx="381904" cy="1557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6D21249-45E3-49CC-A984-B79B9EBDA0B0}"/>
              </a:ext>
            </a:extLst>
          </p:cNvPr>
          <p:cNvCxnSpPr>
            <a:stCxn id="8" idx="3"/>
          </p:cNvCxnSpPr>
          <p:nvPr/>
        </p:nvCxnSpPr>
        <p:spPr>
          <a:xfrm flipV="1">
            <a:off x="2138875" y="4017229"/>
            <a:ext cx="1081218" cy="5966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BB396A-B912-43C0-8B3F-17F1B56878EA}"/>
              </a:ext>
            </a:extLst>
          </p:cNvPr>
          <p:cNvCxnSpPr>
            <a:stCxn id="9" idx="0"/>
          </p:cNvCxnSpPr>
          <p:nvPr/>
        </p:nvCxnSpPr>
        <p:spPr>
          <a:xfrm flipV="1">
            <a:off x="4643182" y="5016843"/>
            <a:ext cx="386018" cy="12266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CDA91F-B5A1-4279-9273-5154BEEDF697}"/>
              </a:ext>
            </a:extLst>
          </p:cNvPr>
          <p:cNvCxnSpPr>
            <a:cxnSpLocks/>
            <a:stCxn id="3" idx="0"/>
          </p:cNvCxnSpPr>
          <p:nvPr/>
        </p:nvCxnSpPr>
        <p:spPr>
          <a:xfrm flipV="1">
            <a:off x="7248849" y="5696465"/>
            <a:ext cx="687410" cy="547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895B9EDB-119C-4840-9301-8E3673DF0D69}"/>
              </a:ext>
            </a:extLst>
          </p:cNvPr>
          <p:cNvSpPr/>
          <p:nvPr/>
        </p:nvSpPr>
        <p:spPr>
          <a:xfrm>
            <a:off x="8404204" y="6243504"/>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Backdrops</a:t>
            </a:r>
          </a:p>
        </p:txBody>
      </p:sp>
      <p:cxnSp>
        <p:nvCxnSpPr>
          <p:cNvPr id="23" name="Straight Arrow Connector 22">
            <a:extLst>
              <a:ext uri="{FF2B5EF4-FFF2-40B4-BE49-F238E27FC236}">
                <a16:creationId xmlns:a16="http://schemas.microsoft.com/office/drawing/2014/main" id="{219F45C1-B485-48CC-989A-DC8325F3FDDC}"/>
              </a:ext>
            </a:extLst>
          </p:cNvPr>
          <p:cNvCxnSpPr>
            <a:stCxn id="21" idx="0"/>
          </p:cNvCxnSpPr>
          <p:nvPr/>
        </p:nvCxnSpPr>
        <p:spPr>
          <a:xfrm flipV="1">
            <a:off x="9374210" y="5288692"/>
            <a:ext cx="684190" cy="9548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9699F4C-EAEF-4560-AA17-47979DD22510}"/>
              </a:ext>
            </a:extLst>
          </p:cNvPr>
          <p:cNvCxnSpPr>
            <a:stCxn id="4" idx="2"/>
          </p:cNvCxnSpPr>
          <p:nvPr/>
        </p:nvCxnSpPr>
        <p:spPr>
          <a:xfrm>
            <a:off x="6383874" y="1316170"/>
            <a:ext cx="1208680" cy="7103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CB4EAB8-BE44-46A4-97C1-2EA7234895E3}"/>
              </a:ext>
            </a:extLst>
          </p:cNvPr>
          <p:cNvCxnSpPr>
            <a:stCxn id="5" idx="2"/>
          </p:cNvCxnSpPr>
          <p:nvPr/>
        </p:nvCxnSpPr>
        <p:spPr>
          <a:xfrm flipH="1">
            <a:off x="8847438" y="1313509"/>
            <a:ext cx="526772" cy="17880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DD933393-9239-4109-82C4-625A6067BD94}"/>
              </a:ext>
            </a:extLst>
          </p:cNvPr>
          <p:cNvSpPr/>
          <p:nvPr/>
        </p:nvSpPr>
        <p:spPr>
          <a:xfrm>
            <a:off x="974161" y="6243504"/>
            <a:ext cx="1940011" cy="1050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Script</a:t>
            </a:r>
          </a:p>
        </p:txBody>
      </p:sp>
      <p:cxnSp>
        <p:nvCxnSpPr>
          <p:cNvPr id="12" name="Straight Arrow Connector 11">
            <a:extLst>
              <a:ext uri="{FF2B5EF4-FFF2-40B4-BE49-F238E27FC236}">
                <a16:creationId xmlns:a16="http://schemas.microsoft.com/office/drawing/2014/main" id="{A0A5476B-E79F-4E9D-8C3D-06EE5D2EBCCE}"/>
              </a:ext>
            </a:extLst>
          </p:cNvPr>
          <p:cNvCxnSpPr>
            <a:cxnSpLocks/>
            <a:stCxn id="20" idx="0"/>
          </p:cNvCxnSpPr>
          <p:nvPr/>
        </p:nvCxnSpPr>
        <p:spPr>
          <a:xfrm flipV="1">
            <a:off x="1944167" y="4088758"/>
            <a:ext cx="2513665" cy="21547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20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Laptop">
            <a:extLst>
              <a:ext uri="{FF2B5EF4-FFF2-40B4-BE49-F238E27FC236}">
                <a16:creationId xmlns:a16="http://schemas.microsoft.com/office/drawing/2014/main" id="{4376E77E-80E5-4021-B23C-7DA651BA4E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916" y="307588"/>
            <a:ext cx="914400" cy="914400"/>
          </a:xfrm>
          <a:prstGeom prst="rect">
            <a:avLst/>
          </a:prstGeom>
        </p:spPr>
      </p:pic>
      <p:pic>
        <p:nvPicPr>
          <p:cNvPr id="6" name="Graphic 5" descr="Processor">
            <a:extLst>
              <a:ext uri="{FF2B5EF4-FFF2-40B4-BE49-F238E27FC236}">
                <a16:creationId xmlns:a16="http://schemas.microsoft.com/office/drawing/2014/main" id="{C127179E-18B7-467B-8463-FA666CD98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427916" y="2556518"/>
            <a:ext cx="914400" cy="914400"/>
          </a:xfrm>
          <a:prstGeom prst="rect">
            <a:avLst/>
          </a:prstGeom>
        </p:spPr>
      </p:pic>
      <p:pic>
        <p:nvPicPr>
          <p:cNvPr id="7" name="Graphic 6" descr="Monitor">
            <a:extLst>
              <a:ext uri="{FF2B5EF4-FFF2-40B4-BE49-F238E27FC236}">
                <a16:creationId xmlns:a16="http://schemas.microsoft.com/office/drawing/2014/main" id="{CE833353-57F9-4C7E-A09C-887318E74F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34162">
            <a:off x="-322408" y="4237037"/>
            <a:ext cx="914400" cy="914400"/>
          </a:xfrm>
          <a:prstGeom prst="rect">
            <a:avLst/>
          </a:prstGeom>
        </p:spPr>
      </p:pic>
      <p:pic>
        <p:nvPicPr>
          <p:cNvPr id="8" name="Graphic 7" descr="Programmer">
            <a:extLst>
              <a:ext uri="{FF2B5EF4-FFF2-40B4-BE49-F238E27FC236}">
                <a16:creationId xmlns:a16="http://schemas.microsoft.com/office/drawing/2014/main" id="{E705A4DD-4FC2-4108-A14A-B3313663E8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730533" y="1370270"/>
            <a:ext cx="914400" cy="914400"/>
          </a:xfrm>
          <a:prstGeom prst="rect">
            <a:avLst/>
          </a:prstGeom>
        </p:spPr>
      </p:pic>
      <p:pic>
        <p:nvPicPr>
          <p:cNvPr id="9" name="Graphic 8" descr="Wireless">
            <a:extLst>
              <a:ext uri="{FF2B5EF4-FFF2-40B4-BE49-F238E27FC236}">
                <a16:creationId xmlns:a16="http://schemas.microsoft.com/office/drawing/2014/main" id="{FD252A7B-4BC3-4C74-836C-46852065A57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6096" y="6159363"/>
            <a:ext cx="914400" cy="914400"/>
          </a:xfrm>
          <a:prstGeom prst="rect">
            <a:avLst/>
          </a:prstGeom>
        </p:spPr>
      </p:pic>
      <p:pic>
        <p:nvPicPr>
          <p:cNvPr id="10" name="Graphic 9" descr="Robot">
            <a:extLst>
              <a:ext uri="{FF2B5EF4-FFF2-40B4-BE49-F238E27FC236}">
                <a16:creationId xmlns:a16="http://schemas.microsoft.com/office/drawing/2014/main" id="{900748AA-6DA7-4AB5-893E-EB593ECADD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5224" y="4655836"/>
            <a:ext cx="914400" cy="914400"/>
          </a:xfrm>
          <a:prstGeom prst="rect">
            <a:avLst/>
          </a:prstGeom>
        </p:spPr>
      </p:pic>
      <p:pic>
        <p:nvPicPr>
          <p:cNvPr id="11" name="Graphic 10" descr="Laptop">
            <a:extLst>
              <a:ext uri="{FF2B5EF4-FFF2-40B4-BE49-F238E27FC236}">
                <a16:creationId xmlns:a16="http://schemas.microsoft.com/office/drawing/2014/main" id="{15D6FFF4-D4A6-43B7-AC7E-65E80072D0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1436" y="4057789"/>
            <a:ext cx="914400" cy="914400"/>
          </a:xfrm>
          <a:prstGeom prst="rect">
            <a:avLst/>
          </a:prstGeom>
        </p:spPr>
      </p:pic>
      <p:pic>
        <p:nvPicPr>
          <p:cNvPr id="12" name="Graphic 11" descr="Processor">
            <a:extLst>
              <a:ext uri="{FF2B5EF4-FFF2-40B4-BE49-F238E27FC236}">
                <a16:creationId xmlns:a16="http://schemas.microsoft.com/office/drawing/2014/main" id="{AE953572-9936-48F7-A850-01A85B6086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8887142" y="6089635"/>
            <a:ext cx="914400" cy="914400"/>
          </a:xfrm>
          <a:prstGeom prst="rect">
            <a:avLst/>
          </a:prstGeom>
        </p:spPr>
      </p:pic>
      <p:pic>
        <p:nvPicPr>
          <p:cNvPr id="13" name="Graphic 12" descr="Monitor">
            <a:extLst>
              <a:ext uri="{FF2B5EF4-FFF2-40B4-BE49-F238E27FC236}">
                <a16:creationId xmlns:a16="http://schemas.microsoft.com/office/drawing/2014/main" id="{2B9FD81E-7D26-4F01-B608-94FB7C3885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9002599" y="207502"/>
            <a:ext cx="914400" cy="914400"/>
          </a:xfrm>
          <a:prstGeom prst="rect">
            <a:avLst/>
          </a:prstGeom>
        </p:spPr>
      </p:pic>
      <p:pic>
        <p:nvPicPr>
          <p:cNvPr id="14" name="Graphic 13" descr="Programmer">
            <a:extLst>
              <a:ext uri="{FF2B5EF4-FFF2-40B4-BE49-F238E27FC236}">
                <a16:creationId xmlns:a16="http://schemas.microsoft.com/office/drawing/2014/main" id="{71EBC506-D7EF-4062-880A-CD3B5928A2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0234614" y="1344989"/>
            <a:ext cx="914400" cy="914400"/>
          </a:xfrm>
          <a:prstGeom prst="rect">
            <a:avLst/>
          </a:prstGeom>
        </p:spPr>
      </p:pic>
      <p:pic>
        <p:nvPicPr>
          <p:cNvPr id="15" name="Graphic 14" descr="Wireless">
            <a:extLst>
              <a:ext uri="{FF2B5EF4-FFF2-40B4-BE49-F238E27FC236}">
                <a16:creationId xmlns:a16="http://schemas.microsoft.com/office/drawing/2014/main" id="{9DC2B38F-5827-4773-A198-D9A5482361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45399" y="2099318"/>
            <a:ext cx="914400" cy="914400"/>
          </a:xfrm>
          <a:prstGeom prst="rect">
            <a:avLst/>
          </a:prstGeom>
        </p:spPr>
      </p:pic>
      <p:pic>
        <p:nvPicPr>
          <p:cNvPr id="16" name="Graphic 15" descr="Robot">
            <a:extLst>
              <a:ext uri="{FF2B5EF4-FFF2-40B4-BE49-F238E27FC236}">
                <a16:creationId xmlns:a16="http://schemas.microsoft.com/office/drawing/2014/main" id="{E3201062-DF3B-42AC-A15B-634955E2D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10079305" y="4630555"/>
            <a:ext cx="914400" cy="914400"/>
          </a:xfrm>
          <a:prstGeom prst="rect">
            <a:avLst/>
          </a:prstGeom>
        </p:spPr>
      </p:pic>
      <p:pic>
        <p:nvPicPr>
          <p:cNvPr id="17" name="Graphic 16" descr="Laptop">
            <a:extLst>
              <a:ext uri="{FF2B5EF4-FFF2-40B4-BE49-F238E27FC236}">
                <a16:creationId xmlns:a16="http://schemas.microsoft.com/office/drawing/2014/main" id="{74AF8476-A801-4DF0-822C-592363E4B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9624" y="5907624"/>
            <a:ext cx="914400" cy="914400"/>
          </a:xfrm>
          <a:prstGeom prst="rect">
            <a:avLst/>
          </a:prstGeom>
        </p:spPr>
      </p:pic>
      <p:pic>
        <p:nvPicPr>
          <p:cNvPr id="18" name="Graphic 17" descr="Processor">
            <a:extLst>
              <a:ext uri="{FF2B5EF4-FFF2-40B4-BE49-F238E27FC236}">
                <a16:creationId xmlns:a16="http://schemas.microsoft.com/office/drawing/2014/main" id="{BDF8C683-F0AC-414F-A701-EB98C26B16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2946823" y="-250044"/>
            <a:ext cx="914400" cy="914400"/>
          </a:xfrm>
          <a:prstGeom prst="rect">
            <a:avLst/>
          </a:prstGeom>
        </p:spPr>
      </p:pic>
      <p:pic>
        <p:nvPicPr>
          <p:cNvPr id="19" name="Graphic 18" descr="Monitor">
            <a:extLst>
              <a:ext uri="{FF2B5EF4-FFF2-40B4-BE49-F238E27FC236}">
                <a16:creationId xmlns:a16="http://schemas.microsoft.com/office/drawing/2014/main" id="{F79C5189-ACD3-4DAA-A16D-704531BA95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4056839" y="1802223"/>
            <a:ext cx="914400" cy="914400"/>
          </a:xfrm>
          <a:prstGeom prst="rect">
            <a:avLst/>
          </a:prstGeom>
        </p:spPr>
      </p:pic>
      <p:pic>
        <p:nvPicPr>
          <p:cNvPr id="20" name="Graphic 19" descr="Programmer">
            <a:extLst>
              <a:ext uri="{FF2B5EF4-FFF2-40B4-BE49-F238E27FC236}">
                <a16:creationId xmlns:a16="http://schemas.microsoft.com/office/drawing/2014/main" id="{F61428BC-FF8E-43FD-89BE-F8D22F043D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3916240" y="4341599"/>
            <a:ext cx="914400" cy="914400"/>
          </a:xfrm>
          <a:prstGeom prst="rect">
            <a:avLst/>
          </a:prstGeom>
        </p:spPr>
      </p:pic>
      <p:pic>
        <p:nvPicPr>
          <p:cNvPr id="21" name="Graphic 20" descr="Wireless">
            <a:extLst>
              <a:ext uri="{FF2B5EF4-FFF2-40B4-BE49-F238E27FC236}">
                <a16:creationId xmlns:a16="http://schemas.microsoft.com/office/drawing/2014/main" id="{4659A8D4-20D0-4BA1-8D28-5C6BE5EEAC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68064" y="3115542"/>
            <a:ext cx="914400" cy="914400"/>
          </a:xfrm>
          <a:prstGeom prst="rect">
            <a:avLst/>
          </a:prstGeom>
        </p:spPr>
      </p:pic>
      <p:pic>
        <p:nvPicPr>
          <p:cNvPr id="22" name="Graphic 21" descr="Robot">
            <a:extLst>
              <a:ext uri="{FF2B5EF4-FFF2-40B4-BE49-F238E27FC236}">
                <a16:creationId xmlns:a16="http://schemas.microsoft.com/office/drawing/2014/main" id="{8BD4A27D-C138-43FF-859E-7323C2FEDE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4235952" y="6880508"/>
            <a:ext cx="914400" cy="914400"/>
          </a:xfrm>
          <a:prstGeom prst="rect">
            <a:avLst/>
          </a:prstGeom>
        </p:spPr>
      </p:pic>
      <p:pic>
        <p:nvPicPr>
          <p:cNvPr id="23" name="Graphic 22" descr="Laptop">
            <a:extLst>
              <a:ext uri="{FF2B5EF4-FFF2-40B4-BE49-F238E27FC236}">
                <a16:creationId xmlns:a16="http://schemas.microsoft.com/office/drawing/2014/main" id="{143CF1D3-D873-4AD1-B08C-42077FEE7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1383" y="4269089"/>
            <a:ext cx="914400" cy="914400"/>
          </a:xfrm>
          <a:prstGeom prst="rect">
            <a:avLst/>
          </a:prstGeom>
        </p:spPr>
      </p:pic>
      <p:pic>
        <p:nvPicPr>
          <p:cNvPr id="24" name="Graphic 23" descr="Processor">
            <a:extLst>
              <a:ext uri="{FF2B5EF4-FFF2-40B4-BE49-F238E27FC236}">
                <a16:creationId xmlns:a16="http://schemas.microsoft.com/office/drawing/2014/main" id="{1AFE77F6-85AF-426D-BB30-21344FD122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6287937" y="3130070"/>
            <a:ext cx="914400" cy="914400"/>
          </a:xfrm>
          <a:prstGeom prst="rect">
            <a:avLst/>
          </a:prstGeom>
        </p:spPr>
      </p:pic>
      <p:pic>
        <p:nvPicPr>
          <p:cNvPr id="25" name="Graphic 24" descr="Monitor">
            <a:extLst>
              <a:ext uri="{FF2B5EF4-FFF2-40B4-BE49-F238E27FC236}">
                <a16:creationId xmlns:a16="http://schemas.microsoft.com/office/drawing/2014/main" id="{E3A5E3F7-89E0-46C5-BBE5-09FA681B424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6112900" y="6083121"/>
            <a:ext cx="914400" cy="914400"/>
          </a:xfrm>
          <a:prstGeom prst="rect">
            <a:avLst/>
          </a:prstGeom>
        </p:spPr>
      </p:pic>
      <p:pic>
        <p:nvPicPr>
          <p:cNvPr id="26" name="Graphic 25" descr="Programmer">
            <a:extLst>
              <a:ext uri="{FF2B5EF4-FFF2-40B4-BE49-F238E27FC236}">
                <a16:creationId xmlns:a16="http://schemas.microsoft.com/office/drawing/2014/main" id="{6FEC31D3-7E0C-4F27-AEF0-89778D88D9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6274446" y="1138869"/>
            <a:ext cx="914400" cy="914400"/>
          </a:xfrm>
          <a:prstGeom prst="rect">
            <a:avLst/>
          </a:prstGeom>
        </p:spPr>
      </p:pic>
      <p:pic>
        <p:nvPicPr>
          <p:cNvPr id="27" name="Graphic 26" descr="Wireless">
            <a:extLst>
              <a:ext uri="{FF2B5EF4-FFF2-40B4-BE49-F238E27FC236}">
                <a16:creationId xmlns:a16="http://schemas.microsoft.com/office/drawing/2014/main" id="{F6895A8E-152F-40D0-AAFE-F68DC3A9FC7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0750" y="-391864"/>
            <a:ext cx="914400" cy="914400"/>
          </a:xfrm>
          <a:prstGeom prst="rect">
            <a:avLst/>
          </a:prstGeom>
        </p:spPr>
      </p:pic>
      <p:pic>
        <p:nvPicPr>
          <p:cNvPr id="28" name="Graphic 27" descr="Robot">
            <a:extLst>
              <a:ext uri="{FF2B5EF4-FFF2-40B4-BE49-F238E27FC236}">
                <a16:creationId xmlns:a16="http://schemas.microsoft.com/office/drawing/2014/main" id="{C0F0E604-DF77-4B2D-A224-66EE91F1FB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7311094" y="5210957"/>
            <a:ext cx="914400" cy="914400"/>
          </a:xfrm>
          <a:prstGeom prst="rect">
            <a:avLst/>
          </a:prstGeom>
        </p:spPr>
      </p:pic>
      <p:sp>
        <p:nvSpPr>
          <p:cNvPr id="2" name="Title 1">
            <a:extLst>
              <a:ext uri="{FF2B5EF4-FFF2-40B4-BE49-F238E27FC236}">
                <a16:creationId xmlns:a16="http://schemas.microsoft.com/office/drawing/2014/main" id="{9D8C9917-328B-49A6-90D1-7AB8B9AC70D7}"/>
              </a:ext>
            </a:extLst>
          </p:cNvPr>
          <p:cNvSpPr>
            <a:spLocks noGrp="1"/>
          </p:cNvSpPr>
          <p:nvPr>
            <p:ph type="title"/>
          </p:nvPr>
        </p:nvSpPr>
        <p:spPr/>
        <p:txBody>
          <a:bodyPr/>
          <a:lstStyle/>
          <a:p>
            <a:pPr algn="ctr"/>
            <a:r>
              <a:rPr lang="en-GB" dirty="0">
                <a:latin typeface="SassoonPrimary" panose="020B0500000000000000" pitchFamily="34" charset="0"/>
              </a:rPr>
              <a:t>Lets get coding!</a:t>
            </a:r>
          </a:p>
        </p:txBody>
      </p:sp>
      <p:pic>
        <p:nvPicPr>
          <p:cNvPr id="5" name="Content Placeholder 4">
            <a:hlinkClick r:id="rId14"/>
            <a:extLst>
              <a:ext uri="{FF2B5EF4-FFF2-40B4-BE49-F238E27FC236}">
                <a16:creationId xmlns:a16="http://schemas.microsoft.com/office/drawing/2014/main" id="{D670984A-4AF2-4603-891E-1AB1A75D2D15}"/>
              </a:ext>
            </a:extLst>
          </p:cNvPr>
          <p:cNvPicPr>
            <a:picLocks noGrp="1" noChangeAspect="1"/>
          </p:cNvPicPr>
          <p:nvPr>
            <p:ph idx="1"/>
          </p:nvPr>
        </p:nvPicPr>
        <p:blipFill>
          <a:blip r:embed="rId15">
            <a:extLst>
              <a:ext uri="{28A0092B-C50C-407E-A947-70E740481C1C}">
                <a14:useLocalDpi xmlns:a14="http://schemas.microsoft.com/office/drawing/2010/main" val="0"/>
              </a:ext>
            </a:extLst>
          </a:blip>
          <a:stretch>
            <a:fillRect/>
          </a:stretch>
        </p:blipFill>
        <p:spPr>
          <a:xfrm>
            <a:off x="2143571" y="1856303"/>
            <a:ext cx="6404670" cy="5300888"/>
          </a:xfrm>
        </p:spPr>
      </p:pic>
      <p:pic>
        <p:nvPicPr>
          <p:cNvPr id="29" name="Graphic 28" descr="Right pointing backhand index">
            <a:extLst>
              <a:ext uri="{FF2B5EF4-FFF2-40B4-BE49-F238E27FC236}">
                <a16:creationId xmlns:a16="http://schemas.microsoft.com/office/drawing/2014/main" id="{2A62046F-F07B-485E-AF06-A189CE8F84A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8115564">
            <a:off x="2016881" y="6330173"/>
            <a:ext cx="914400" cy="914400"/>
          </a:xfrm>
          <a:prstGeom prst="rect">
            <a:avLst/>
          </a:prstGeom>
        </p:spPr>
      </p:pic>
    </p:spTree>
    <p:extLst>
      <p:ext uri="{BB962C8B-B14F-4D97-AF65-F5344CB8AC3E}">
        <p14:creationId xmlns:p14="http://schemas.microsoft.com/office/powerpoint/2010/main" val="1282854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Laptop">
            <a:extLst>
              <a:ext uri="{FF2B5EF4-FFF2-40B4-BE49-F238E27FC236}">
                <a16:creationId xmlns:a16="http://schemas.microsoft.com/office/drawing/2014/main" id="{C440C6A5-58BB-4EA0-B814-E46F4E724A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6" name="Graphic 5" descr="Processor">
            <a:extLst>
              <a:ext uri="{FF2B5EF4-FFF2-40B4-BE49-F238E27FC236}">
                <a16:creationId xmlns:a16="http://schemas.microsoft.com/office/drawing/2014/main" id="{C4604E8D-270C-415F-A3D1-A6CE76B6AB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7" name="Graphic 6" descr="Monitor">
            <a:extLst>
              <a:ext uri="{FF2B5EF4-FFF2-40B4-BE49-F238E27FC236}">
                <a16:creationId xmlns:a16="http://schemas.microsoft.com/office/drawing/2014/main" id="{6C2F84EF-56FD-4F6B-B751-590380CD98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9" name="Graphic 8" descr="Programmer">
            <a:extLst>
              <a:ext uri="{FF2B5EF4-FFF2-40B4-BE49-F238E27FC236}">
                <a16:creationId xmlns:a16="http://schemas.microsoft.com/office/drawing/2014/main" id="{94539505-5F98-4B40-A5CC-89729F7901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10" name="Graphic 9" descr="Wireless">
            <a:extLst>
              <a:ext uri="{FF2B5EF4-FFF2-40B4-BE49-F238E27FC236}">
                <a16:creationId xmlns:a16="http://schemas.microsoft.com/office/drawing/2014/main" id="{2BE3F714-F97D-4B0E-AEBF-BA81142A5B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11" name="Graphic 10" descr="Robot">
            <a:extLst>
              <a:ext uri="{FF2B5EF4-FFF2-40B4-BE49-F238E27FC236}">
                <a16:creationId xmlns:a16="http://schemas.microsoft.com/office/drawing/2014/main" id="{AA39FC1B-3CA8-4F23-9A61-21A3636A315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12" name="Graphic 11" descr="Laptop">
            <a:extLst>
              <a:ext uri="{FF2B5EF4-FFF2-40B4-BE49-F238E27FC236}">
                <a16:creationId xmlns:a16="http://schemas.microsoft.com/office/drawing/2014/main" id="{BD2A91C5-A8E0-4E24-830A-B47B55B42B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13" name="Graphic 12" descr="Processor">
            <a:extLst>
              <a:ext uri="{FF2B5EF4-FFF2-40B4-BE49-F238E27FC236}">
                <a16:creationId xmlns:a16="http://schemas.microsoft.com/office/drawing/2014/main" id="{9C51DEEC-DAD1-450C-BE43-6034F347A2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14" name="Graphic 13" descr="Monitor">
            <a:extLst>
              <a:ext uri="{FF2B5EF4-FFF2-40B4-BE49-F238E27FC236}">
                <a16:creationId xmlns:a16="http://schemas.microsoft.com/office/drawing/2014/main" id="{B237A2AF-80E9-46F1-A2C2-EAA8BE2EB9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15" name="Graphic 14" descr="Programmer">
            <a:extLst>
              <a:ext uri="{FF2B5EF4-FFF2-40B4-BE49-F238E27FC236}">
                <a16:creationId xmlns:a16="http://schemas.microsoft.com/office/drawing/2014/main" id="{6633F704-EAA2-4793-9022-1D1CF734921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16" name="Graphic 15" descr="Wireless">
            <a:extLst>
              <a:ext uri="{FF2B5EF4-FFF2-40B4-BE49-F238E27FC236}">
                <a16:creationId xmlns:a16="http://schemas.microsoft.com/office/drawing/2014/main" id="{B6051976-DE47-41D5-B83B-D659AB8E14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17" name="Graphic 16" descr="Robot">
            <a:extLst>
              <a:ext uri="{FF2B5EF4-FFF2-40B4-BE49-F238E27FC236}">
                <a16:creationId xmlns:a16="http://schemas.microsoft.com/office/drawing/2014/main" id="{943F42D5-A8DB-439D-ACCB-CDBBBDA61FB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18" name="Graphic 17" descr="Laptop">
            <a:extLst>
              <a:ext uri="{FF2B5EF4-FFF2-40B4-BE49-F238E27FC236}">
                <a16:creationId xmlns:a16="http://schemas.microsoft.com/office/drawing/2014/main" id="{9359BBCC-F858-4F7D-B493-B7231E8CA4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19" name="Graphic 18" descr="Processor">
            <a:extLst>
              <a:ext uri="{FF2B5EF4-FFF2-40B4-BE49-F238E27FC236}">
                <a16:creationId xmlns:a16="http://schemas.microsoft.com/office/drawing/2014/main" id="{BC813976-0B87-4D00-9AAA-0EBB0773CD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20" name="Graphic 19" descr="Monitor">
            <a:extLst>
              <a:ext uri="{FF2B5EF4-FFF2-40B4-BE49-F238E27FC236}">
                <a16:creationId xmlns:a16="http://schemas.microsoft.com/office/drawing/2014/main" id="{6F4E4206-75E3-4FD2-91ED-E5622F6880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21" name="Graphic 20" descr="Programmer">
            <a:extLst>
              <a:ext uri="{FF2B5EF4-FFF2-40B4-BE49-F238E27FC236}">
                <a16:creationId xmlns:a16="http://schemas.microsoft.com/office/drawing/2014/main" id="{5F27FF99-D353-4ADE-A14F-373C8FA25F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22" name="Graphic 21" descr="Wireless">
            <a:extLst>
              <a:ext uri="{FF2B5EF4-FFF2-40B4-BE49-F238E27FC236}">
                <a16:creationId xmlns:a16="http://schemas.microsoft.com/office/drawing/2014/main" id="{F8673E90-9F4D-493E-8091-4BB1B718954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23" name="Graphic 22" descr="Robot">
            <a:extLst>
              <a:ext uri="{FF2B5EF4-FFF2-40B4-BE49-F238E27FC236}">
                <a16:creationId xmlns:a16="http://schemas.microsoft.com/office/drawing/2014/main" id="{240036C2-7037-4CF3-BC3E-254F2DD65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24" name="Graphic 23" descr="Laptop">
            <a:extLst>
              <a:ext uri="{FF2B5EF4-FFF2-40B4-BE49-F238E27FC236}">
                <a16:creationId xmlns:a16="http://schemas.microsoft.com/office/drawing/2014/main" id="{6DD98DA7-45C4-41C8-9E24-9C25CBD4B6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25" name="Graphic 24" descr="Processor">
            <a:extLst>
              <a:ext uri="{FF2B5EF4-FFF2-40B4-BE49-F238E27FC236}">
                <a16:creationId xmlns:a16="http://schemas.microsoft.com/office/drawing/2014/main" id="{4EF3F494-484D-42F1-92B3-107F6CDDCE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26" name="Graphic 25" descr="Monitor">
            <a:extLst>
              <a:ext uri="{FF2B5EF4-FFF2-40B4-BE49-F238E27FC236}">
                <a16:creationId xmlns:a16="http://schemas.microsoft.com/office/drawing/2014/main" id="{23EFCDAA-B885-408D-B284-5CBD7565E2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27" name="Graphic 26" descr="Programmer">
            <a:extLst>
              <a:ext uri="{FF2B5EF4-FFF2-40B4-BE49-F238E27FC236}">
                <a16:creationId xmlns:a16="http://schemas.microsoft.com/office/drawing/2014/main" id="{DEE2318D-6DDA-42EE-9486-4B9D860E96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28" name="Graphic 27" descr="Wireless">
            <a:extLst>
              <a:ext uri="{FF2B5EF4-FFF2-40B4-BE49-F238E27FC236}">
                <a16:creationId xmlns:a16="http://schemas.microsoft.com/office/drawing/2014/main" id="{2E1CF17E-9E6A-4028-948D-8082CA2597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29" name="Graphic 28" descr="Robot">
            <a:extLst>
              <a:ext uri="{FF2B5EF4-FFF2-40B4-BE49-F238E27FC236}">
                <a16:creationId xmlns:a16="http://schemas.microsoft.com/office/drawing/2014/main" id="{DF1257EC-E9F7-4ADF-A555-64851E6251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sp>
        <p:nvSpPr>
          <p:cNvPr id="2" name="Title 1">
            <a:extLst>
              <a:ext uri="{FF2B5EF4-FFF2-40B4-BE49-F238E27FC236}">
                <a16:creationId xmlns:a16="http://schemas.microsoft.com/office/drawing/2014/main" id="{D3179795-E64C-4032-9E19-202C878B9831}"/>
              </a:ext>
            </a:extLst>
          </p:cNvPr>
          <p:cNvSpPr>
            <a:spLocks noGrp="1"/>
          </p:cNvSpPr>
          <p:nvPr>
            <p:ph type="title"/>
          </p:nvPr>
        </p:nvSpPr>
        <p:spPr>
          <a:xfrm>
            <a:off x="218532" y="204490"/>
            <a:ext cx="4501747" cy="697553"/>
          </a:xfrm>
        </p:spPr>
        <p:txBody>
          <a:bodyPr/>
          <a:lstStyle/>
          <a:p>
            <a:r>
              <a:rPr lang="en-GB" dirty="0">
                <a:latin typeface="SassoonPrimary" panose="020B0500000000000000" pitchFamily="34" charset="0"/>
              </a:rPr>
              <a:t>NL Live Code-</a:t>
            </a:r>
            <a:r>
              <a:rPr lang="en-GB" dirty="0" err="1">
                <a:latin typeface="SassoonPrimary" panose="020B0500000000000000" pitchFamily="34" charset="0"/>
              </a:rPr>
              <a:t>alongs</a:t>
            </a:r>
            <a:endParaRPr lang="en-GB" dirty="0">
              <a:latin typeface="SassoonPrimary" panose="020B0500000000000000" pitchFamily="34" charset="0"/>
            </a:endParaRPr>
          </a:p>
        </p:txBody>
      </p:sp>
      <p:pic>
        <p:nvPicPr>
          <p:cNvPr id="8" name="Content Placeholder 7">
            <a:hlinkClick r:id="rId15"/>
            <a:extLst>
              <a:ext uri="{FF2B5EF4-FFF2-40B4-BE49-F238E27FC236}">
                <a16:creationId xmlns:a16="http://schemas.microsoft.com/office/drawing/2014/main" id="{588E1ABC-3820-4B8E-A09C-100660EF3425}"/>
              </a:ext>
            </a:extLst>
          </p:cNvPr>
          <p:cNvPicPr>
            <a:picLocks noGrp="1" noChangeAspect="1"/>
          </p:cNvPicPr>
          <p:nvPr>
            <p:ph idx="1"/>
          </p:nvPr>
        </p:nvPicPr>
        <p:blipFill>
          <a:blip r:embed="rId16">
            <a:extLst>
              <a:ext uri="{28A0092B-C50C-407E-A947-70E740481C1C}">
                <a14:useLocalDpi xmlns:a14="http://schemas.microsoft.com/office/drawing/2010/main" val="0"/>
              </a:ext>
            </a:extLst>
          </a:blip>
          <a:stretch>
            <a:fillRect/>
          </a:stretch>
        </p:blipFill>
        <p:spPr>
          <a:xfrm>
            <a:off x="5107920" y="204490"/>
            <a:ext cx="4950480" cy="7150694"/>
          </a:xfrm>
        </p:spPr>
      </p:pic>
      <p:sp>
        <p:nvSpPr>
          <p:cNvPr id="4" name="Text Placeholder 3">
            <a:extLst>
              <a:ext uri="{FF2B5EF4-FFF2-40B4-BE49-F238E27FC236}">
                <a16:creationId xmlns:a16="http://schemas.microsoft.com/office/drawing/2014/main" id="{BCE1DD0E-ED44-4D6B-8F3C-8B34DB1726C3}"/>
              </a:ext>
            </a:extLst>
          </p:cNvPr>
          <p:cNvSpPr>
            <a:spLocks noGrp="1"/>
          </p:cNvSpPr>
          <p:nvPr>
            <p:ph type="body" sz="half" idx="2"/>
          </p:nvPr>
        </p:nvSpPr>
        <p:spPr>
          <a:xfrm>
            <a:off x="218532" y="1352460"/>
            <a:ext cx="4695567" cy="6002724"/>
          </a:xfrm>
        </p:spPr>
        <p:txBody>
          <a:bodyPr>
            <a:normAutofit/>
          </a:bodyPr>
          <a:lstStyle/>
          <a:p>
            <a:pPr algn="ctr"/>
            <a:r>
              <a:rPr lang="en-GB" sz="2000" dirty="0">
                <a:latin typeface="SassoonPrimary" panose="020B0500000000000000" pitchFamily="34" charset="0"/>
              </a:rPr>
              <a:t>Jasmine and I are very proud of the code-</a:t>
            </a:r>
            <a:r>
              <a:rPr lang="en-GB" sz="2000" dirty="0" err="1">
                <a:latin typeface="SassoonPrimary" panose="020B0500000000000000" pitchFamily="34" charset="0"/>
              </a:rPr>
              <a:t>alongs</a:t>
            </a:r>
            <a:r>
              <a:rPr lang="en-GB" sz="2000" dirty="0">
                <a:latin typeface="SassoonPrimary" panose="020B0500000000000000" pitchFamily="34" charset="0"/>
              </a:rPr>
              <a:t> we developed and delivered last year and would be rude not to highlight how engaging Scratch can be to the young learners of North Lanarkshire.</a:t>
            </a:r>
          </a:p>
          <a:p>
            <a:pPr algn="ctr"/>
            <a:endParaRPr lang="en-GB" sz="2000" dirty="0">
              <a:latin typeface="SassoonPrimary" panose="020B0500000000000000" pitchFamily="34" charset="0"/>
            </a:endParaRPr>
          </a:p>
          <a:p>
            <a:pPr algn="ctr"/>
            <a:r>
              <a:rPr lang="en-GB" sz="2000" dirty="0">
                <a:latin typeface="SassoonPrimary" panose="020B0500000000000000" pitchFamily="34" charset="0"/>
              </a:rPr>
              <a:t>The Digital School has a </a:t>
            </a:r>
            <a:r>
              <a:rPr lang="en-GB" sz="2000" dirty="0">
                <a:latin typeface="SassoonPrimary" panose="020B0500000000000000" pitchFamily="34" charset="0"/>
                <a:hlinkClick r:id="rId15"/>
              </a:rPr>
              <a:t>YouTube Playlist</a:t>
            </a:r>
            <a:r>
              <a:rPr lang="en-GB" sz="2000" dirty="0">
                <a:latin typeface="SassoonPrimary" panose="020B0500000000000000" pitchFamily="34" charset="0"/>
              </a:rPr>
              <a:t> that has the three code-</a:t>
            </a:r>
            <a:r>
              <a:rPr lang="en-GB" sz="2000" dirty="0" err="1">
                <a:latin typeface="SassoonPrimary" panose="020B0500000000000000" pitchFamily="34" charset="0"/>
              </a:rPr>
              <a:t>alongs</a:t>
            </a:r>
            <a:r>
              <a:rPr lang="en-GB" sz="2000" dirty="0">
                <a:latin typeface="SassoonPrimary" panose="020B0500000000000000" pitchFamily="34" charset="0"/>
              </a:rPr>
              <a:t> pre recorded and can be looked back at any time. This may be useful to some of you as we go through the blocks and interface prior to starting the code-along.</a:t>
            </a:r>
          </a:p>
          <a:p>
            <a:pPr algn="ctr"/>
            <a:endParaRPr lang="en-GB" sz="2000" dirty="0">
              <a:latin typeface="SassoonPrimary" panose="020B0500000000000000" pitchFamily="34" charset="0"/>
            </a:endParaRPr>
          </a:p>
          <a:p>
            <a:pPr algn="ctr"/>
            <a:r>
              <a:rPr lang="en-GB" sz="2000" dirty="0">
                <a:latin typeface="SassoonPrimary" panose="020B0500000000000000" pitchFamily="34" charset="0"/>
              </a:rPr>
              <a:t>We are hopeful that we can develop and deliver more code-</a:t>
            </a:r>
            <a:r>
              <a:rPr lang="en-GB" sz="2000" dirty="0" err="1">
                <a:latin typeface="SassoonPrimary" panose="020B0500000000000000" pitchFamily="34" charset="0"/>
              </a:rPr>
              <a:t>alongs</a:t>
            </a:r>
            <a:r>
              <a:rPr lang="en-GB" sz="2000" dirty="0">
                <a:latin typeface="SassoonPrimary" panose="020B0500000000000000" pitchFamily="34" charset="0"/>
              </a:rPr>
              <a:t> this year in line with themed weeks throughout the year.</a:t>
            </a:r>
          </a:p>
        </p:txBody>
      </p:sp>
      <p:pic>
        <p:nvPicPr>
          <p:cNvPr id="30" name="Graphic 29" descr="Right pointing backhand index">
            <a:extLst>
              <a:ext uri="{FF2B5EF4-FFF2-40B4-BE49-F238E27FC236}">
                <a16:creationId xmlns:a16="http://schemas.microsoft.com/office/drawing/2014/main" id="{5C7DFE3E-4D4B-4CEC-AD8A-8551833BDC8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18115564">
            <a:off x="4657684" y="5825555"/>
            <a:ext cx="914400" cy="914400"/>
          </a:xfrm>
          <a:prstGeom prst="rect">
            <a:avLst/>
          </a:prstGeom>
        </p:spPr>
      </p:pic>
    </p:spTree>
    <p:extLst>
      <p:ext uri="{BB962C8B-B14F-4D97-AF65-F5344CB8AC3E}">
        <p14:creationId xmlns:p14="http://schemas.microsoft.com/office/powerpoint/2010/main" val="1174794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phic 15" descr="Laptop">
            <a:extLst>
              <a:ext uri="{FF2B5EF4-FFF2-40B4-BE49-F238E27FC236}">
                <a16:creationId xmlns:a16="http://schemas.microsoft.com/office/drawing/2014/main" id="{EA56DF43-A5BA-4749-A713-5E353281A6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916" y="307588"/>
            <a:ext cx="914400" cy="914400"/>
          </a:xfrm>
          <a:prstGeom prst="rect">
            <a:avLst/>
          </a:prstGeom>
        </p:spPr>
      </p:pic>
      <p:pic>
        <p:nvPicPr>
          <p:cNvPr id="17" name="Graphic 16" descr="Processor">
            <a:extLst>
              <a:ext uri="{FF2B5EF4-FFF2-40B4-BE49-F238E27FC236}">
                <a16:creationId xmlns:a16="http://schemas.microsoft.com/office/drawing/2014/main" id="{4E7B25EE-F32E-4CB9-87C6-46EEEAB566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427916" y="2556518"/>
            <a:ext cx="914400" cy="914400"/>
          </a:xfrm>
          <a:prstGeom prst="rect">
            <a:avLst/>
          </a:prstGeom>
        </p:spPr>
      </p:pic>
      <p:pic>
        <p:nvPicPr>
          <p:cNvPr id="18" name="Graphic 17" descr="Monitor">
            <a:extLst>
              <a:ext uri="{FF2B5EF4-FFF2-40B4-BE49-F238E27FC236}">
                <a16:creationId xmlns:a16="http://schemas.microsoft.com/office/drawing/2014/main" id="{57602F23-FAFC-416C-87C2-90BB2AE656F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34162">
            <a:off x="-322408" y="4237037"/>
            <a:ext cx="914400" cy="914400"/>
          </a:xfrm>
          <a:prstGeom prst="rect">
            <a:avLst/>
          </a:prstGeom>
        </p:spPr>
      </p:pic>
      <p:pic>
        <p:nvPicPr>
          <p:cNvPr id="19" name="Graphic 18" descr="Programmer">
            <a:extLst>
              <a:ext uri="{FF2B5EF4-FFF2-40B4-BE49-F238E27FC236}">
                <a16:creationId xmlns:a16="http://schemas.microsoft.com/office/drawing/2014/main" id="{0004751F-D3A3-4992-B975-5BBDA2B36D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730533" y="1370270"/>
            <a:ext cx="914400" cy="914400"/>
          </a:xfrm>
          <a:prstGeom prst="rect">
            <a:avLst/>
          </a:prstGeom>
        </p:spPr>
      </p:pic>
      <p:pic>
        <p:nvPicPr>
          <p:cNvPr id="20" name="Graphic 19" descr="Wireless">
            <a:extLst>
              <a:ext uri="{FF2B5EF4-FFF2-40B4-BE49-F238E27FC236}">
                <a16:creationId xmlns:a16="http://schemas.microsoft.com/office/drawing/2014/main" id="{ED1D14A1-0A17-4235-8273-F534B19B687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6096" y="6159363"/>
            <a:ext cx="914400" cy="914400"/>
          </a:xfrm>
          <a:prstGeom prst="rect">
            <a:avLst/>
          </a:prstGeom>
        </p:spPr>
      </p:pic>
      <p:pic>
        <p:nvPicPr>
          <p:cNvPr id="21" name="Graphic 20" descr="Robot">
            <a:extLst>
              <a:ext uri="{FF2B5EF4-FFF2-40B4-BE49-F238E27FC236}">
                <a16:creationId xmlns:a16="http://schemas.microsoft.com/office/drawing/2014/main" id="{993C282F-1CC7-4A11-BDFC-C61FDB19633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5224" y="4655836"/>
            <a:ext cx="914400" cy="914400"/>
          </a:xfrm>
          <a:prstGeom prst="rect">
            <a:avLst/>
          </a:prstGeom>
        </p:spPr>
      </p:pic>
      <p:pic>
        <p:nvPicPr>
          <p:cNvPr id="22" name="Graphic 21" descr="Laptop">
            <a:extLst>
              <a:ext uri="{FF2B5EF4-FFF2-40B4-BE49-F238E27FC236}">
                <a16:creationId xmlns:a16="http://schemas.microsoft.com/office/drawing/2014/main" id="{CF51116C-4E7E-4FB6-B3DD-DFB914DB5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1436" y="4057789"/>
            <a:ext cx="914400" cy="914400"/>
          </a:xfrm>
          <a:prstGeom prst="rect">
            <a:avLst/>
          </a:prstGeom>
        </p:spPr>
      </p:pic>
      <p:pic>
        <p:nvPicPr>
          <p:cNvPr id="23" name="Graphic 22" descr="Processor">
            <a:extLst>
              <a:ext uri="{FF2B5EF4-FFF2-40B4-BE49-F238E27FC236}">
                <a16:creationId xmlns:a16="http://schemas.microsoft.com/office/drawing/2014/main" id="{1F086D16-9BD8-4318-9617-501A82C5F0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8887142" y="6089635"/>
            <a:ext cx="914400" cy="914400"/>
          </a:xfrm>
          <a:prstGeom prst="rect">
            <a:avLst/>
          </a:prstGeom>
        </p:spPr>
      </p:pic>
      <p:pic>
        <p:nvPicPr>
          <p:cNvPr id="24" name="Graphic 23" descr="Monitor">
            <a:extLst>
              <a:ext uri="{FF2B5EF4-FFF2-40B4-BE49-F238E27FC236}">
                <a16:creationId xmlns:a16="http://schemas.microsoft.com/office/drawing/2014/main" id="{B4A167E2-3FB1-4879-972F-DB9B6500F3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9002599" y="207502"/>
            <a:ext cx="914400" cy="914400"/>
          </a:xfrm>
          <a:prstGeom prst="rect">
            <a:avLst/>
          </a:prstGeom>
        </p:spPr>
      </p:pic>
      <p:pic>
        <p:nvPicPr>
          <p:cNvPr id="25" name="Graphic 24" descr="Programmer">
            <a:extLst>
              <a:ext uri="{FF2B5EF4-FFF2-40B4-BE49-F238E27FC236}">
                <a16:creationId xmlns:a16="http://schemas.microsoft.com/office/drawing/2014/main" id="{A398FFEC-B26C-4298-BDF8-D95F9533B8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0234614" y="1344989"/>
            <a:ext cx="914400" cy="914400"/>
          </a:xfrm>
          <a:prstGeom prst="rect">
            <a:avLst/>
          </a:prstGeom>
        </p:spPr>
      </p:pic>
      <p:pic>
        <p:nvPicPr>
          <p:cNvPr id="26" name="Graphic 25" descr="Wireless">
            <a:extLst>
              <a:ext uri="{FF2B5EF4-FFF2-40B4-BE49-F238E27FC236}">
                <a16:creationId xmlns:a16="http://schemas.microsoft.com/office/drawing/2014/main" id="{C505648B-826A-4D0B-85F8-CE24DE5238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45399" y="2099318"/>
            <a:ext cx="914400" cy="914400"/>
          </a:xfrm>
          <a:prstGeom prst="rect">
            <a:avLst/>
          </a:prstGeom>
        </p:spPr>
      </p:pic>
      <p:pic>
        <p:nvPicPr>
          <p:cNvPr id="27" name="Graphic 26" descr="Robot">
            <a:extLst>
              <a:ext uri="{FF2B5EF4-FFF2-40B4-BE49-F238E27FC236}">
                <a16:creationId xmlns:a16="http://schemas.microsoft.com/office/drawing/2014/main" id="{918F5272-2662-4F44-99BB-3BB5F0E4189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10079305" y="4630555"/>
            <a:ext cx="914400" cy="914400"/>
          </a:xfrm>
          <a:prstGeom prst="rect">
            <a:avLst/>
          </a:prstGeom>
        </p:spPr>
      </p:pic>
      <p:pic>
        <p:nvPicPr>
          <p:cNvPr id="28" name="Graphic 27" descr="Laptop">
            <a:extLst>
              <a:ext uri="{FF2B5EF4-FFF2-40B4-BE49-F238E27FC236}">
                <a16:creationId xmlns:a16="http://schemas.microsoft.com/office/drawing/2014/main" id="{AD69DCA3-6F45-43B1-B394-B0D9ED8A02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9624" y="5907624"/>
            <a:ext cx="914400" cy="914400"/>
          </a:xfrm>
          <a:prstGeom prst="rect">
            <a:avLst/>
          </a:prstGeom>
        </p:spPr>
      </p:pic>
      <p:pic>
        <p:nvPicPr>
          <p:cNvPr id="29" name="Graphic 28" descr="Processor">
            <a:extLst>
              <a:ext uri="{FF2B5EF4-FFF2-40B4-BE49-F238E27FC236}">
                <a16:creationId xmlns:a16="http://schemas.microsoft.com/office/drawing/2014/main" id="{301E125D-9BA0-4EB5-B925-CA0775AB7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2946823" y="-250044"/>
            <a:ext cx="914400" cy="914400"/>
          </a:xfrm>
          <a:prstGeom prst="rect">
            <a:avLst/>
          </a:prstGeom>
        </p:spPr>
      </p:pic>
      <p:pic>
        <p:nvPicPr>
          <p:cNvPr id="30" name="Graphic 29" descr="Monitor">
            <a:extLst>
              <a:ext uri="{FF2B5EF4-FFF2-40B4-BE49-F238E27FC236}">
                <a16:creationId xmlns:a16="http://schemas.microsoft.com/office/drawing/2014/main" id="{9CB67BFF-F8BD-4E99-BB83-853BDC0DEF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4056839" y="1802223"/>
            <a:ext cx="914400" cy="914400"/>
          </a:xfrm>
          <a:prstGeom prst="rect">
            <a:avLst/>
          </a:prstGeom>
        </p:spPr>
      </p:pic>
      <p:pic>
        <p:nvPicPr>
          <p:cNvPr id="31" name="Graphic 30" descr="Programmer">
            <a:extLst>
              <a:ext uri="{FF2B5EF4-FFF2-40B4-BE49-F238E27FC236}">
                <a16:creationId xmlns:a16="http://schemas.microsoft.com/office/drawing/2014/main" id="{0B391683-8AC0-44B7-875B-12893EF6F8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3916240" y="4341599"/>
            <a:ext cx="914400" cy="914400"/>
          </a:xfrm>
          <a:prstGeom prst="rect">
            <a:avLst/>
          </a:prstGeom>
        </p:spPr>
      </p:pic>
      <p:pic>
        <p:nvPicPr>
          <p:cNvPr id="32" name="Graphic 31" descr="Wireless">
            <a:extLst>
              <a:ext uri="{FF2B5EF4-FFF2-40B4-BE49-F238E27FC236}">
                <a16:creationId xmlns:a16="http://schemas.microsoft.com/office/drawing/2014/main" id="{43C866AF-599A-45C0-8983-F09A61B68FD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68064" y="3115542"/>
            <a:ext cx="914400" cy="914400"/>
          </a:xfrm>
          <a:prstGeom prst="rect">
            <a:avLst/>
          </a:prstGeom>
        </p:spPr>
      </p:pic>
      <p:pic>
        <p:nvPicPr>
          <p:cNvPr id="33" name="Graphic 32" descr="Robot">
            <a:extLst>
              <a:ext uri="{FF2B5EF4-FFF2-40B4-BE49-F238E27FC236}">
                <a16:creationId xmlns:a16="http://schemas.microsoft.com/office/drawing/2014/main" id="{5145035B-8CFC-404E-A557-2AB235A1CB2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4235952" y="6880508"/>
            <a:ext cx="914400" cy="914400"/>
          </a:xfrm>
          <a:prstGeom prst="rect">
            <a:avLst/>
          </a:prstGeom>
        </p:spPr>
      </p:pic>
      <p:pic>
        <p:nvPicPr>
          <p:cNvPr id="34" name="Graphic 33" descr="Laptop">
            <a:extLst>
              <a:ext uri="{FF2B5EF4-FFF2-40B4-BE49-F238E27FC236}">
                <a16:creationId xmlns:a16="http://schemas.microsoft.com/office/drawing/2014/main" id="{91E800AD-955A-40D7-AEF5-5EE421FCD6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1383" y="4269089"/>
            <a:ext cx="914400" cy="914400"/>
          </a:xfrm>
          <a:prstGeom prst="rect">
            <a:avLst/>
          </a:prstGeom>
        </p:spPr>
      </p:pic>
      <p:pic>
        <p:nvPicPr>
          <p:cNvPr id="35" name="Graphic 34" descr="Processor">
            <a:extLst>
              <a:ext uri="{FF2B5EF4-FFF2-40B4-BE49-F238E27FC236}">
                <a16:creationId xmlns:a16="http://schemas.microsoft.com/office/drawing/2014/main" id="{6D61F1FF-3B6E-46D4-8C63-6EB9BD9626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6287937" y="3130070"/>
            <a:ext cx="914400" cy="914400"/>
          </a:xfrm>
          <a:prstGeom prst="rect">
            <a:avLst/>
          </a:prstGeom>
        </p:spPr>
      </p:pic>
      <p:pic>
        <p:nvPicPr>
          <p:cNvPr id="36" name="Graphic 35" descr="Monitor">
            <a:extLst>
              <a:ext uri="{FF2B5EF4-FFF2-40B4-BE49-F238E27FC236}">
                <a16:creationId xmlns:a16="http://schemas.microsoft.com/office/drawing/2014/main" id="{6841EB73-940B-4996-A262-217DC375EA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6112900" y="6083121"/>
            <a:ext cx="914400" cy="914400"/>
          </a:xfrm>
          <a:prstGeom prst="rect">
            <a:avLst/>
          </a:prstGeom>
        </p:spPr>
      </p:pic>
      <p:pic>
        <p:nvPicPr>
          <p:cNvPr id="37" name="Graphic 36" descr="Programmer">
            <a:extLst>
              <a:ext uri="{FF2B5EF4-FFF2-40B4-BE49-F238E27FC236}">
                <a16:creationId xmlns:a16="http://schemas.microsoft.com/office/drawing/2014/main" id="{F9800C5C-ED5E-41CA-9B8E-8B421B633A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6274446" y="1138869"/>
            <a:ext cx="914400" cy="914400"/>
          </a:xfrm>
          <a:prstGeom prst="rect">
            <a:avLst/>
          </a:prstGeom>
        </p:spPr>
      </p:pic>
      <p:pic>
        <p:nvPicPr>
          <p:cNvPr id="38" name="Graphic 37" descr="Wireless">
            <a:extLst>
              <a:ext uri="{FF2B5EF4-FFF2-40B4-BE49-F238E27FC236}">
                <a16:creationId xmlns:a16="http://schemas.microsoft.com/office/drawing/2014/main" id="{E945374D-F85B-4E56-B01B-0D40741465A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0750" y="-391864"/>
            <a:ext cx="914400" cy="914400"/>
          </a:xfrm>
          <a:prstGeom prst="rect">
            <a:avLst/>
          </a:prstGeom>
        </p:spPr>
      </p:pic>
      <p:pic>
        <p:nvPicPr>
          <p:cNvPr id="39" name="Graphic 38" descr="Robot">
            <a:extLst>
              <a:ext uri="{FF2B5EF4-FFF2-40B4-BE49-F238E27FC236}">
                <a16:creationId xmlns:a16="http://schemas.microsoft.com/office/drawing/2014/main" id="{FD29BEF3-2778-4FB3-98BE-6E905FEED6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7311094" y="5210957"/>
            <a:ext cx="914400" cy="914400"/>
          </a:xfrm>
          <a:prstGeom prst="rect">
            <a:avLst/>
          </a:prstGeom>
        </p:spPr>
      </p:pic>
      <p:pic>
        <p:nvPicPr>
          <p:cNvPr id="4" name="Picture 3">
            <a:hlinkClick r:id="rId14"/>
            <a:extLst>
              <a:ext uri="{FF2B5EF4-FFF2-40B4-BE49-F238E27FC236}">
                <a16:creationId xmlns:a16="http://schemas.microsoft.com/office/drawing/2014/main" id="{8566E98B-5595-414C-AA5A-846A312F59D0}"/>
              </a:ext>
            </a:extLst>
          </p:cNvPr>
          <p:cNvPicPr>
            <a:picLocks noChangeAspect="1"/>
          </p:cNvPicPr>
          <p:nvPr/>
        </p:nvPicPr>
        <p:blipFill>
          <a:blip r:embed="rId15"/>
          <a:stretch>
            <a:fillRect/>
          </a:stretch>
        </p:blipFill>
        <p:spPr>
          <a:xfrm>
            <a:off x="3811004" y="148280"/>
            <a:ext cx="1565519" cy="1577750"/>
          </a:xfrm>
          <a:prstGeom prst="rect">
            <a:avLst/>
          </a:prstGeom>
        </p:spPr>
      </p:pic>
      <p:sp>
        <p:nvSpPr>
          <p:cNvPr id="5" name="TextBox 4">
            <a:extLst>
              <a:ext uri="{FF2B5EF4-FFF2-40B4-BE49-F238E27FC236}">
                <a16:creationId xmlns:a16="http://schemas.microsoft.com/office/drawing/2014/main" id="{5C877CEE-DED4-4655-A9ED-7156B3B1D646}"/>
              </a:ext>
            </a:extLst>
          </p:cNvPr>
          <p:cNvSpPr txBox="1"/>
          <p:nvPr/>
        </p:nvSpPr>
        <p:spPr>
          <a:xfrm>
            <a:off x="5345906" y="336990"/>
            <a:ext cx="5043721" cy="1200329"/>
          </a:xfrm>
          <a:prstGeom prst="rect">
            <a:avLst/>
          </a:prstGeom>
          <a:noFill/>
        </p:spPr>
        <p:txBody>
          <a:bodyPr wrap="square" rtlCol="0">
            <a:spAutoFit/>
          </a:bodyPr>
          <a:lstStyle/>
          <a:p>
            <a:pPr algn="ctr"/>
            <a:r>
              <a:rPr lang="en-GB" sz="2400" dirty="0">
                <a:latin typeface="SassoonPrimary" panose="020B0500000000000000" pitchFamily="34" charset="0"/>
              </a:rPr>
              <a:t>You can find excellent Scratch challenges and activities to continue your own development.</a:t>
            </a:r>
          </a:p>
        </p:txBody>
      </p:sp>
      <p:sp>
        <p:nvSpPr>
          <p:cNvPr id="8" name="TextBox 7">
            <a:extLst>
              <a:ext uri="{FF2B5EF4-FFF2-40B4-BE49-F238E27FC236}">
                <a16:creationId xmlns:a16="http://schemas.microsoft.com/office/drawing/2014/main" id="{6E65A4AC-1128-4D9C-AE85-D71FA29D680E}"/>
              </a:ext>
            </a:extLst>
          </p:cNvPr>
          <p:cNvSpPr txBox="1"/>
          <p:nvPr/>
        </p:nvSpPr>
        <p:spPr>
          <a:xfrm>
            <a:off x="442950" y="2408682"/>
            <a:ext cx="4645052" cy="1477328"/>
          </a:xfrm>
          <a:prstGeom prst="rect">
            <a:avLst/>
          </a:prstGeom>
          <a:noFill/>
        </p:spPr>
        <p:txBody>
          <a:bodyPr wrap="square" rtlCol="0">
            <a:spAutoFit/>
          </a:bodyPr>
          <a:lstStyle/>
          <a:p>
            <a:r>
              <a:rPr lang="en-GB" dirty="0">
                <a:effectLst>
                  <a:outerShdw blurRad="38100" dist="38100" dir="2700000" algn="tl">
                    <a:srgbClr val="000000">
                      <a:alpha val="43137"/>
                    </a:srgbClr>
                  </a:outerShdw>
                </a:effectLst>
                <a:latin typeface="SassoonPrimary" panose="020B0500000000000000" pitchFamily="34" charset="0"/>
              </a:rPr>
              <a:t>Education Scotland have dedicated Teams to help support practitioners with webinars and CLPL. Also, they allow teachers to share their own experiences nationally. </a:t>
            </a:r>
            <a:endParaRPr lang="en-GB" dirty="0">
              <a:solidFill>
                <a:schemeClr val="bg1"/>
              </a:solidFill>
              <a:effectLst>
                <a:outerShdw blurRad="38100" dist="38100" dir="2700000" algn="tl">
                  <a:srgbClr val="000000">
                    <a:alpha val="43137"/>
                  </a:srgbClr>
                </a:outerShdw>
              </a:effectLst>
              <a:latin typeface="SassoonPrimary" panose="020B0500000000000000" pitchFamily="34" charset="0"/>
            </a:endParaRPr>
          </a:p>
        </p:txBody>
      </p:sp>
      <p:sp>
        <p:nvSpPr>
          <p:cNvPr id="9" name="TextBox 8">
            <a:extLst>
              <a:ext uri="{FF2B5EF4-FFF2-40B4-BE49-F238E27FC236}">
                <a16:creationId xmlns:a16="http://schemas.microsoft.com/office/drawing/2014/main" id="{7CC9B7B1-5226-40DA-A585-8324B4099D3A}"/>
              </a:ext>
            </a:extLst>
          </p:cNvPr>
          <p:cNvSpPr txBox="1"/>
          <p:nvPr/>
        </p:nvSpPr>
        <p:spPr>
          <a:xfrm>
            <a:off x="5871930" y="2661148"/>
            <a:ext cx="3995481" cy="923330"/>
          </a:xfrm>
          <a:prstGeom prst="rect">
            <a:avLst/>
          </a:prstGeom>
          <a:noFill/>
        </p:spPr>
        <p:txBody>
          <a:bodyPr wrap="square" rtlCol="0">
            <a:spAutoFit/>
          </a:bodyPr>
          <a:lstStyle/>
          <a:p>
            <a:r>
              <a:rPr lang="en-GB" dirty="0">
                <a:effectLst>
                  <a:outerShdw blurRad="38100" dist="38100" dir="2700000" algn="tl">
                    <a:srgbClr val="000000">
                      <a:alpha val="43137"/>
                    </a:srgbClr>
                  </a:outerShdw>
                </a:effectLst>
                <a:latin typeface="SassoonPrimary" panose="020B0500000000000000" pitchFamily="34" charset="0"/>
              </a:rPr>
              <a:t>Use the Scratch tutorials to get you started coding and building your Scratch confidence and knowledge!</a:t>
            </a:r>
            <a:endParaRPr lang="en-GB" dirty="0">
              <a:solidFill>
                <a:schemeClr val="bg1"/>
              </a:solidFill>
              <a:effectLst>
                <a:outerShdw blurRad="38100" dist="38100" dir="2700000" algn="tl">
                  <a:srgbClr val="000000">
                    <a:alpha val="43137"/>
                  </a:srgbClr>
                </a:outerShdw>
              </a:effectLst>
              <a:latin typeface="SassoonPrimary" panose="020B0500000000000000" pitchFamily="34" charset="0"/>
            </a:endParaRPr>
          </a:p>
        </p:txBody>
      </p:sp>
      <p:grpSp>
        <p:nvGrpSpPr>
          <p:cNvPr id="10" name="Group 9">
            <a:extLst>
              <a:ext uri="{FF2B5EF4-FFF2-40B4-BE49-F238E27FC236}">
                <a16:creationId xmlns:a16="http://schemas.microsoft.com/office/drawing/2014/main" id="{A728188A-B825-432B-B7F4-145141C7ECCC}"/>
              </a:ext>
            </a:extLst>
          </p:cNvPr>
          <p:cNvGrpSpPr/>
          <p:nvPr/>
        </p:nvGrpSpPr>
        <p:grpSpPr>
          <a:xfrm>
            <a:off x="258998" y="148280"/>
            <a:ext cx="2879638" cy="1199057"/>
            <a:chOff x="-3929962" y="1828348"/>
            <a:chExt cx="2879638" cy="1199057"/>
          </a:xfrm>
        </p:grpSpPr>
        <p:sp>
          <p:nvSpPr>
            <p:cNvPr id="11" name="Rectangle: Rounded Corners 10">
              <a:extLst>
                <a:ext uri="{FF2B5EF4-FFF2-40B4-BE49-F238E27FC236}">
                  <a16:creationId xmlns:a16="http://schemas.microsoft.com/office/drawing/2014/main" id="{D4A17DD5-9C31-420B-90B4-C96C042A938D}"/>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2" name="Rectangle: Rounded Corners 11">
              <a:extLst>
                <a:ext uri="{FF2B5EF4-FFF2-40B4-BE49-F238E27FC236}">
                  <a16:creationId xmlns:a16="http://schemas.microsoft.com/office/drawing/2014/main" id="{CBE363CB-BBD8-4255-9E5D-F6DF6AB99974}"/>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13" name="Rectangle: Rounded Corners 12">
              <a:extLst>
                <a:ext uri="{FF2B5EF4-FFF2-40B4-BE49-F238E27FC236}">
                  <a16:creationId xmlns:a16="http://schemas.microsoft.com/office/drawing/2014/main" id="{CBB22ACC-D769-460C-9085-CBA8EF063266}"/>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4" name="Rectangle: Rounded Corners 13">
              <a:extLst>
                <a:ext uri="{FF2B5EF4-FFF2-40B4-BE49-F238E27FC236}">
                  <a16:creationId xmlns:a16="http://schemas.microsoft.com/office/drawing/2014/main" id="{3E1E3F4B-F830-4BDF-99E6-5266E8B1106A}"/>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Resources/CLPL</a:t>
              </a:r>
            </a:p>
          </p:txBody>
        </p:sp>
        <p:pic>
          <p:nvPicPr>
            <p:cNvPr id="15" name="Graphic 14" descr="Flag">
              <a:extLst>
                <a:ext uri="{FF2B5EF4-FFF2-40B4-BE49-F238E27FC236}">
                  <a16:creationId xmlns:a16="http://schemas.microsoft.com/office/drawing/2014/main" id="{AAC088DB-95FB-4E22-8E65-D8E51C81A53A}"/>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27866" b="55152"/>
            <a:stretch/>
          </p:blipFill>
          <p:spPr>
            <a:xfrm>
              <a:off x="-3142306" y="1891261"/>
              <a:ext cx="271107" cy="157151"/>
            </a:xfrm>
            <a:prstGeom prst="rect">
              <a:avLst/>
            </a:prstGeom>
          </p:spPr>
        </p:pic>
      </p:grpSp>
      <p:pic>
        <p:nvPicPr>
          <p:cNvPr id="40" name="Graphic 39" descr="Right pointing backhand index">
            <a:extLst>
              <a:ext uri="{FF2B5EF4-FFF2-40B4-BE49-F238E27FC236}">
                <a16:creationId xmlns:a16="http://schemas.microsoft.com/office/drawing/2014/main" id="{32DC9924-945C-4C65-9F53-CAE048FC86D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8115564">
            <a:off x="4653574" y="1411284"/>
            <a:ext cx="914400" cy="914400"/>
          </a:xfrm>
          <a:prstGeom prst="rect">
            <a:avLst/>
          </a:prstGeom>
        </p:spPr>
      </p:pic>
      <p:pic>
        <p:nvPicPr>
          <p:cNvPr id="3" name="Picture 2">
            <a:hlinkClick r:id="rId20"/>
            <a:extLst>
              <a:ext uri="{FF2B5EF4-FFF2-40B4-BE49-F238E27FC236}">
                <a16:creationId xmlns:a16="http://schemas.microsoft.com/office/drawing/2014/main" id="{EAD075CB-607E-3ACB-7947-D5A212C8BD0F}"/>
              </a:ext>
            </a:extLst>
          </p:cNvPr>
          <p:cNvPicPr>
            <a:picLocks noChangeAspect="1"/>
          </p:cNvPicPr>
          <p:nvPr/>
        </p:nvPicPr>
        <p:blipFill rotWithShape="1">
          <a:blip r:embed="rId21"/>
          <a:srcRect r="50617"/>
          <a:stretch/>
        </p:blipFill>
        <p:spPr>
          <a:xfrm>
            <a:off x="442950" y="4154120"/>
            <a:ext cx="2243477" cy="1808688"/>
          </a:xfrm>
          <a:prstGeom prst="rect">
            <a:avLst/>
          </a:prstGeom>
        </p:spPr>
      </p:pic>
      <p:pic>
        <p:nvPicPr>
          <p:cNvPr id="41" name="Graphic 40" descr="Right pointing backhand index">
            <a:extLst>
              <a:ext uri="{FF2B5EF4-FFF2-40B4-BE49-F238E27FC236}">
                <a16:creationId xmlns:a16="http://schemas.microsoft.com/office/drawing/2014/main" id="{2D7CF48F-983D-4460-88EB-04941000342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8115564">
            <a:off x="254564" y="5448432"/>
            <a:ext cx="914400" cy="914400"/>
          </a:xfrm>
          <a:prstGeom prst="rect">
            <a:avLst/>
          </a:prstGeom>
        </p:spPr>
      </p:pic>
      <p:pic>
        <p:nvPicPr>
          <p:cNvPr id="44" name="Picture 43">
            <a:hlinkClick r:id="rId22"/>
            <a:extLst>
              <a:ext uri="{FF2B5EF4-FFF2-40B4-BE49-F238E27FC236}">
                <a16:creationId xmlns:a16="http://schemas.microsoft.com/office/drawing/2014/main" id="{07D8282C-B557-25AF-8BBE-41BF31DC7833}"/>
              </a:ext>
            </a:extLst>
          </p:cNvPr>
          <p:cNvPicPr>
            <a:picLocks noChangeAspect="1"/>
          </p:cNvPicPr>
          <p:nvPr/>
        </p:nvPicPr>
        <p:blipFill rotWithShape="1">
          <a:blip r:embed="rId21"/>
          <a:srcRect l="51366"/>
          <a:stretch/>
        </p:blipFill>
        <p:spPr>
          <a:xfrm>
            <a:off x="2815740" y="4173846"/>
            <a:ext cx="2209455" cy="1808688"/>
          </a:xfrm>
          <a:prstGeom prst="rect">
            <a:avLst/>
          </a:prstGeom>
        </p:spPr>
      </p:pic>
      <p:pic>
        <p:nvPicPr>
          <p:cNvPr id="43" name="Graphic 42" descr="Right pointing backhand index">
            <a:extLst>
              <a:ext uri="{FF2B5EF4-FFF2-40B4-BE49-F238E27FC236}">
                <a16:creationId xmlns:a16="http://schemas.microsoft.com/office/drawing/2014/main" id="{A2E18003-E6AC-F280-CD2E-B4854DBF240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8115564">
            <a:off x="2592805" y="5452868"/>
            <a:ext cx="914400" cy="914400"/>
          </a:xfrm>
          <a:prstGeom prst="rect">
            <a:avLst/>
          </a:prstGeom>
        </p:spPr>
      </p:pic>
      <p:pic>
        <p:nvPicPr>
          <p:cNvPr id="46" name="Picture 45">
            <a:hlinkClick r:id="rId24"/>
            <a:extLst>
              <a:ext uri="{FF2B5EF4-FFF2-40B4-BE49-F238E27FC236}">
                <a16:creationId xmlns:a16="http://schemas.microsoft.com/office/drawing/2014/main" id="{5BB92210-595C-92CD-8B16-87887F6AB5B6}"/>
              </a:ext>
            </a:extLst>
          </p:cNvPr>
          <p:cNvPicPr>
            <a:picLocks noChangeAspect="1"/>
          </p:cNvPicPr>
          <p:nvPr/>
        </p:nvPicPr>
        <p:blipFill>
          <a:blip r:embed="rId25"/>
          <a:stretch>
            <a:fillRect/>
          </a:stretch>
        </p:blipFill>
        <p:spPr>
          <a:xfrm>
            <a:off x="5901733" y="3849685"/>
            <a:ext cx="3965678" cy="2107633"/>
          </a:xfrm>
          <a:prstGeom prst="rect">
            <a:avLst/>
          </a:prstGeom>
        </p:spPr>
      </p:pic>
      <p:pic>
        <p:nvPicPr>
          <p:cNvPr id="42" name="Graphic 41" descr="Right pointing backhand index">
            <a:extLst>
              <a:ext uri="{FF2B5EF4-FFF2-40B4-BE49-F238E27FC236}">
                <a16:creationId xmlns:a16="http://schemas.microsoft.com/office/drawing/2014/main" id="{25FA412D-9DBD-42E7-8735-470A90A923D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18115564">
            <a:off x="5985440" y="5419151"/>
            <a:ext cx="914400" cy="914400"/>
          </a:xfrm>
          <a:prstGeom prst="rect">
            <a:avLst/>
          </a:prstGeom>
        </p:spPr>
      </p:pic>
    </p:spTree>
    <p:extLst>
      <p:ext uri="{BB962C8B-B14F-4D97-AF65-F5344CB8AC3E}">
        <p14:creationId xmlns:p14="http://schemas.microsoft.com/office/powerpoint/2010/main" val="143515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phic 31" descr="Laptop">
            <a:extLst>
              <a:ext uri="{FF2B5EF4-FFF2-40B4-BE49-F238E27FC236}">
                <a16:creationId xmlns:a16="http://schemas.microsoft.com/office/drawing/2014/main" id="{978AA85D-0184-4EE0-AC34-F786ED2F86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37" name="Graphic 36" descr="Processor">
            <a:extLst>
              <a:ext uri="{FF2B5EF4-FFF2-40B4-BE49-F238E27FC236}">
                <a16:creationId xmlns:a16="http://schemas.microsoft.com/office/drawing/2014/main" id="{85797DB3-2EF5-4E0C-83EA-277903151D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38" name="Graphic 37" descr="Monitor">
            <a:extLst>
              <a:ext uri="{FF2B5EF4-FFF2-40B4-BE49-F238E27FC236}">
                <a16:creationId xmlns:a16="http://schemas.microsoft.com/office/drawing/2014/main" id="{26417CB9-6DC0-43D9-9B76-070027AA5E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39" name="Graphic 38" descr="Programmer">
            <a:extLst>
              <a:ext uri="{FF2B5EF4-FFF2-40B4-BE49-F238E27FC236}">
                <a16:creationId xmlns:a16="http://schemas.microsoft.com/office/drawing/2014/main" id="{59EA84E5-B547-48D3-9D66-7DDB3B29AD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40" name="Graphic 39" descr="Wireless">
            <a:extLst>
              <a:ext uri="{FF2B5EF4-FFF2-40B4-BE49-F238E27FC236}">
                <a16:creationId xmlns:a16="http://schemas.microsoft.com/office/drawing/2014/main" id="{BE5E2550-D557-4E4E-B7AE-2CE742FCA9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41" name="Graphic 40" descr="Robot">
            <a:extLst>
              <a:ext uri="{FF2B5EF4-FFF2-40B4-BE49-F238E27FC236}">
                <a16:creationId xmlns:a16="http://schemas.microsoft.com/office/drawing/2014/main" id="{BE61F983-94A5-4F76-9A7D-E5BBD27CE0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42" name="Graphic 41" descr="Laptop">
            <a:extLst>
              <a:ext uri="{FF2B5EF4-FFF2-40B4-BE49-F238E27FC236}">
                <a16:creationId xmlns:a16="http://schemas.microsoft.com/office/drawing/2014/main" id="{AEC9B6BC-F79F-4149-8051-EB97E2DB60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43" name="Graphic 42" descr="Processor">
            <a:extLst>
              <a:ext uri="{FF2B5EF4-FFF2-40B4-BE49-F238E27FC236}">
                <a16:creationId xmlns:a16="http://schemas.microsoft.com/office/drawing/2014/main" id="{7E44D20D-E7F4-424D-89EB-A002EBD08B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44" name="Graphic 43" descr="Monitor">
            <a:extLst>
              <a:ext uri="{FF2B5EF4-FFF2-40B4-BE49-F238E27FC236}">
                <a16:creationId xmlns:a16="http://schemas.microsoft.com/office/drawing/2014/main" id="{9A0FC233-57A9-4B5B-9BC2-6D821EC801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45" name="Graphic 44" descr="Programmer">
            <a:extLst>
              <a:ext uri="{FF2B5EF4-FFF2-40B4-BE49-F238E27FC236}">
                <a16:creationId xmlns:a16="http://schemas.microsoft.com/office/drawing/2014/main" id="{5D64EF84-DA8A-439D-ADE8-39430BA383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46" name="Graphic 45" descr="Wireless">
            <a:extLst>
              <a:ext uri="{FF2B5EF4-FFF2-40B4-BE49-F238E27FC236}">
                <a16:creationId xmlns:a16="http://schemas.microsoft.com/office/drawing/2014/main" id="{368B42B8-89EE-46D6-833E-760FB8C4754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47" name="Graphic 46" descr="Robot">
            <a:extLst>
              <a:ext uri="{FF2B5EF4-FFF2-40B4-BE49-F238E27FC236}">
                <a16:creationId xmlns:a16="http://schemas.microsoft.com/office/drawing/2014/main" id="{2C9F0717-00F1-49F9-8615-7D771A1BF2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48" name="Graphic 47" descr="Laptop">
            <a:extLst>
              <a:ext uri="{FF2B5EF4-FFF2-40B4-BE49-F238E27FC236}">
                <a16:creationId xmlns:a16="http://schemas.microsoft.com/office/drawing/2014/main" id="{EA299DB3-947F-4DFE-A8AD-7F352EBA6A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49" name="Graphic 48" descr="Processor">
            <a:extLst>
              <a:ext uri="{FF2B5EF4-FFF2-40B4-BE49-F238E27FC236}">
                <a16:creationId xmlns:a16="http://schemas.microsoft.com/office/drawing/2014/main" id="{BC4EACFF-2CAA-4C56-BEA5-CE513D369B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50" name="Graphic 49" descr="Monitor">
            <a:extLst>
              <a:ext uri="{FF2B5EF4-FFF2-40B4-BE49-F238E27FC236}">
                <a16:creationId xmlns:a16="http://schemas.microsoft.com/office/drawing/2014/main" id="{D124BAB4-99D1-4601-B6A2-DBB7BAB6D6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51" name="Graphic 50" descr="Programmer">
            <a:extLst>
              <a:ext uri="{FF2B5EF4-FFF2-40B4-BE49-F238E27FC236}">
                <a16:creationId xmlns:a16="http://schemas.microsoft.com/office/drawing/2014/main" id="{C3A4FA0F-3F03-4443-8CFF-685B662946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52" name="Graphic 51" descr="Wireless">
            <a:extLst>
              <a:ext uri="{FF2B5EF4-FFF2-40B4-BE49-F238E27FC236}">
                <a16:creationId xmlns:a16="http://schemas.microsoft.com/office/drawing/2014/main" id="{5BF19A28-5284-43C3-85BD-F347E3C132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53" name="Graphic 52" descr="Robot">
            <a:extLst>
              <a:ext uri="{FF2B5EF4-FFF2-40B4-BE49-F238E27FC236}">
                <a16:creationId xmlns:a16="http://schemas.microsoft.com/office/drawing/2014/main" id="{57FE006A-7703-445A-A4CD-681664AC32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54" name="Graphic 53" descr="Laptop">
            <a:extLst>
              <a:ext uri="{FF2B5EF4-FFF2-40B4-BE49-F238E27FC236}">
                <a16:creationId xmlns:a16="http://schemas.microsoft.com/office/drawing/2014/main" id="{108D5E46-BC77-47FE-B60B-6BE9E3BD4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55" name="Graphic 54" descr="Processor">
            <a:extLst>
              <a:ext uri="{FF2B5EF4-FFF2-40B4-BE49-F238E27FC236}">
                <a16:creationId xmlns:a16="http://schemas.microsoft.com/office/drawing/2014/main" id="{F3E42A0B-838C-4B70-AF87-386DDAFAED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56" name="Graphic 55" descr="Monitor">
            <a:extLst>
              <a:ext uri="{FF2B5EF4-FFF2-40B4-BE49-F238E27FC236}">
                <a16:creationId xmlns:a16="http://schemas.microsoft.com/office/drawing/2014/main" id="{E3E7F794-E8A8-4B6C-895F-3854027BC7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57" name="Graphic 56" descr="Programmer">
            <a:extLst>
              <a:ext uri="{FF2B5EF4-FFF2-40B4-BE49-F238E27FC236}">
                <a16:creationId xmlns:a16="http://schemas.microsoft.com/office/drawing/2014/main" id="{6EEAE33C-E7C0-457F-8F60-1826567C65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58" name="Graphic 57" descr="Wireless">
            <a:extLst>
              <a:ext uri="{FF2B5EF4-FFF2-40B4-BE49-F238E27FC236}">
                <a16:creationId xmlns:a16="http://schemas.microsoft.com/office/drawing/2014/main" id="{D5B34A29-6BC2-47F6-A792-B4E88FDE46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59" name="Graphic 58" descr="Robot">
            <a:extLst>
              <a:ext uri="{FF2B5EF4-FFF2-40B4-BE49-F238E27FC236}">
                <a16:creationId xmlns:a16="http://schemas.microsoft.com/office/drawing/2014/main" id="{99510845-FB63-421B-9455-F684EBDF05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sp>
        <p:nvSpPr>
          <p:cNvPr id="16" name="Rectangle: Rounded Corners 15">
            <a:extLst>
              <a:ext uri="{FF2B5EF4-FFF2-40B4-BE49-F238E27FC236}">
                <a16:creationId xmlns:a16="http://schemas.microsoft.com/office/drawing/2014/main" id="{8B126E84-1F3A-46A8-9B8B-A7BF5445542F}"/>
              </a:ext>
            </a:extLst>
          </p:cNvPr>
          <p:cNvSpPr/>
          <p:nvPr/>
        </p:nvSpPr>
        <p:spPr>
          <a:xfrm rot="5400000">
            <a:off x="-2728722" y="4063975"/>
            <a:ext cx="6253912" cy="513118"/>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5" name="Rectangle: Rounded Corners 14">
            <a:extLst>
              <a:ext uri="{FF2B5EF4-FFF2-40B4-BE49-F238E27FC236}">
                <a16:creationId xmlns:a16="http://schemas.microsoft.com/office/drawing/2014/main" id="{99311538-F888-43C6-BA75-C6671AF735D0}"/>
              </a:ext>
            </a:extLst>
          </p:cNvPr>
          <p:cNvSpPr/>
          <p:nvPr/>
        </p:nvSpPr>
        <p:spPr>
          <a:xfrm>
            <a:off x="141677" y="1193575"/>
            <a:ext cx="4224788" cy="67377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sz="2000" b="1" dirty="0">
                <a:solidFill>
                  <a:schemeClr val="bg1"/>
                </a:solidFill>
                <a:latin typeface="SassoonPrimary" panose="020B0500000000000000" pitchFamily="34" charset="0"/>
              </a:rPr>
              <a:t>L.I:</a:t>
            </a:r>
          </a:p>
          <a:p>
            <a:endParaRPr lang="en-GB" sz="1273" dirty="0"/>
          </a:p>
        </p:txBody>
      </p:sp>
      <p:sp>
        <p:nvSpPr>
          <p:cNvPr id="17" name="Rectangle: Rounded Corners 16">
            <a:extLst>
              <a:ext uri="{FF2B5EF4-FFF2-40B4-BE49-F238E27FC236}">
                <a16:creationId xmlns:a16="http://schemas.microsoft.com/office/drawing/2014/main" id="{F07DA5A6-1EB0-45C9-BA47-7F0808C915FB}"/>
              </a:ext>
            </a:extLst>
          </p:cNvPr>
          <p:cNvSpPr/>
          <p:nvPr/>
        </p:nvSpPr>
        <p:spPr>
          <a:xfrm>
            <a:off x="215163" y="2436612"/>
            <a:ext cx="4224788" cy="892826"/>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b="1" dirty="0">
                <a:latin typeface="SassoonPrimary" panose="020B0500000000000000" pitchFamily="34" charset="0"/>
              </a:rPr>
              <a:t>S.C: I can…</a:t>
            </a:r>
          </a:p>
        </p:txBody>
      </p:sp>
      <p:sp>
        <p:nvSpPr>
          <p:cNvPr id="21" name="Oval 20">
            <a:extLst>
              <a:ext uri="{FF2B5EF4-FFF2-40B4-BE49-F238E27FC236}">
                <a16:creationId xmlns:a16="http://schemas.microsoft.com/office/drawing/2014/main" id="{F869FFA0-E860-4890-B3DE-2507297DCA09}"/>
              </a:ext>
            </a:extLst>
          </p:cNvPr>
          <p:cNvSpPr/>
          <p:nvPr/>
        </p:nvSpPr>
        <p:spPr>
          <a:xfrm>
            <a:off x="141672" y="10559"/>
            <a:ext cx="2185885" cy="8928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dirty="0"/>
          </a:p>
        </p:txBody>
      </p:sp>
      <p:sp>
        <p:nvSpPr>
          <p:cNvPr id="18" name="Rectangle: Rounded Corners 17">
            <a:extLst>
              <a:ext uri="{FF2B5EF4-FFF2-40B4-BE49-F238E27FC236}">
                <a16:creationId xmlns:a16="http://schemas.microsoft.com/office/drawing/2014/main" id="{84E1F322-B7E5-4AEF-9F0E-46598E071CAE}"/>
              </a:ext>
            </a:extLst>
          </p:cNvPr>
          <p:cNvSpPr/>
          <p:nvPr/>
        </p:nvSpPr>
        <p:spPr>
          <a:xfrm>
            <a:off x="165358" y="3855380"/>
            <a:ext cx="4224788" cy="892826"/>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b="1" dirty="0">
                <a:latin typeface="SassoonPrimary" panose="020B0500000000000000" pitchFamily="34" charset="0"/>
              </a:rPr>
              <a:t>I can…</a:t>
            </a:r>
          </a:p>
        </p:txBody>
      </p:sp>
      <p:sp>
        <p:nvSpPr>
          <p:cNvPr id="20" name="Rectangle: Rounded Corners 19">
            <a:extLst>
              <a:ext uri="{FF2B5EF4-FFF2-40B4-BE49-F238E27FC236}">
                <a16:creationId xmlns:a16="http://schemas.microsoft.com/office/drawing/2014/main" id="{D9AF8676-1D00-4D77-9FE0-1D35EE4DD555}"/>
              </a:ext>
            </a:extLst>
          </p:cNvPr>
          <p:cNvSpPr/>
          <p:nvPr/>
        </p:nvSpPr>
        <p:spPr>
          <a:xfrm>
            <a:off x="141675" y="365055"/>
            <a:ext cx="4224788" cy="89282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sz="2000" b="1" dirty="0">
                <a:solidFill>
                  <a:schemeClr val="bg1"/>
                </a:solidFill>
                <a:effectLst>
                  <a:glow rad="127000">
                    <a:schemeClr val="tx1">
                      <a:alpha val="75000"/>
                    </a:schemeClr>
                  </a:glow>
                </a:effectLst>
                <a:latin typeface="SassoonPrimary" panose="020B0500000000000000" pitchFamily="34" charset="0"/>
              </a:rPr>
              <a:t>Digital Pedagogy Scratch CLPL</a:t>
            </a:r>
          </a:p>
          <a:p>
            <a:pPr algn="ctr"/>
            <a:endParaRPr lang="en-GB" sz="1273" dirty="0"/>
          </a:p>
        </p:txBody>
      </p:sp>
      <p:sp>
        <p:nvSpPr>
          <p:cNvPr id="22" name="Rectangle: Rounded Corners 21">
            <a:extLst>
              <a:ext uri="{FF2B5EF4-FFF2-40B4-BE49-F238E27FC236}">
                <a16:creationId xmlns:a16="http://schemas.microsoft.com/office/drawing/2014/main" id="{ACF176D1-1D1E-44DB-BDE5-A37D628753E7}"/>
              </a:ext>
            </a:extLst>
          </p:cNvPr>
          <p:cNvSpPr/>
          <p:nvPr/>
        </p:nvSpPr>
        <p:spPr>
          <a:xfrm>
            <a:off x="531880" y="1784024"/>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To explore Scratch and it’s basic functions</a:t>
            </a:r>
          </a:p>
        </p:txBody>
      </p:sp>
      <p:sp>
        <p:nvSpPr>
          <p:cNvPr id="23" name="Rectangle: Rounded Corners 22">
            <a:extLst>
              <a:ext uri="{FF2B5EF4-FFF2-40B4-BE49-F238E27FC236}">
                <a16:creationId xmlns:a16="http://schemas.microsoft.com/office/drawing/2014/main" id="{3457037F-AD3A-4BC0-B3D9-021AB5A5E73F}"/>
              </a:ext>
            </a:extLst>
          </p:cNvPr>
          <p:cNvSpPr/>
          <p:nvPr/>
        </p:nvSpPr>
        <p:spPr>
          <a:xfrm>
            <a:off x="531880" y="3240630"/>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Explain what Scratch coding is</a:t>
            </a:r>
          </a:p>
        </p:txBody>
      </p:sp>
      <p:sp>
        <p:nvSpPr>
          <p:cNvPr id="24" name="Rectangle: Rounded Corners 23">
            <a:extLst>
              <a:ext uri="{FF2B5EF4-FFF2-40B4-BE49-F238E27FC236}">
                <a16:creationId xmlns:a16="http://schemas.microsoft.com/office/drawing/2014/main" id="{EBFFA148-B8BC-4286-AD3C-B3787907F2AA}"/>
              </a:ext>
            </a:extLst>
          </p:cNvPr>
          <p:cNvSpPr/>
          <p:nvPr/>
        </p:nvSpPr>
        <p:spPr>
          <a:xfrm>
            <a:off x="165358" y="5248898"/>
            <a:ext cx="4224788" cy="892826"/>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b="1" dirty="0">
                <a:latin typeface="SassoonPrimary" panose="020B0500000000000000" pitchFamily="34" charset="0"/>
              </a:rPr>
              <a:t>I can…</a:t>
            </a:r>
          </a:p>
        </p:txBody>
      </p:sp>
      <p:sp>
        <p:nvSpPr>
          <p:cNvPr id="25" name="Rectangle: Rounded Corners 24">
            <a:extLst>
              <a:ext uri="{FF2B5EF4-FFF2-40B4-BE49-F238E27FC236}">
                <a16:creationId xmlns:a16="http://schemas.microsoft.com/office/drawing/2014/main" id="{8D6CD580-C4E4-4795-A6DB-CEA27175D750}"/>
              </a:ext>
            </a:extLst>
          </p:cNvPr>
          <p:cNvSpPr/>
          <p:nvPr/>
        </p:nvSpPr>
        <p:spPr>
          <a:xfrm>
            <a:off x="531880" y="4663677"/>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Identify other platforms that are similar to Scratch</a:t>
            </a:r>
          </a:p>
        </p:txBody>
      </p:sp>
      <p:sp>
        <p:nvSpPr>
          <p:cNvPr id="26" name="Rectangle: Rounded Corners 25">
            <a:extLst>
              <a:ext uri="{FF2B5EF4-FFF2-40B4-BE49-F238E27FC236}">
                <a16:creationId xmlns:a16="http://schemas.microsoft.com/office/drawing/2014/main" id="{C7EA51E7-CA61-4185-B0CD-AAEF34664EE0}"/>
              </a:ext>
            </a:extLst>
          </p:cNvPr>
          <p:cNvSpPr/>
          <p:nvPr/>
        </p:nvSpPr>
        <p:spPr>
          <a:xfrm>
            <a:off x="141672" y="6736238"/>
            <a:ext cx="4224788" cy="73589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27" name="Rectangle: Rounded Corners 26">
            <a:extLst>
              <a:ext uri="{FF2B5EF4-FFF2-40B4-BE49-F238E27FC236}">
                <a16:creationId xmlns:a16="http://schemas.microsoft.com/office/drawing/2014/main" id="{482A73DF-E878-4122-AE52-65014A7E6789}"/>
              </a:ext>
            </a:extLst>
          </p:cNvPr>
          <p:cNvSpPr/>
          <p:nvPr/>
        </p:nvSpPr>
        <p:spPr>
          <a:xfrm>
            <a:off x="529429" y="6071324"/>
            <a:ext cx="3591355" cy="749442"/>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r>
              <a:rPr lang="en-GB" b="1" dirty="0">
                <a:latin typeface="SassoonPrimary" panose="020B0500000000000000" pitchFamily="34" charset="0"/>
              </a:rPr>
              <a:t>Create my own chase game</a:t>
            </a:r>
          </a:p>
        </p:txBody>
      </p:sp>
      <p:pic>
        <p:nvPicPr>
          <p:cNvPr id="29" name="Picture 28">
            <a:extLst>
              <a:ext uri="{FF2B5EF4-FFF2-40B4-BE49-F238E27FC236}">
                <a16:creationId xmlns:a16="http://schemas.microsoft.com/office/drawing/2014/main" id="{3E565FC9-126F-402F-9D45-698FA0C5FD53}"/>
              </a:ext>
            </a:extLst>
          </p:cNvPr>
          <p:cNvPicPr>
            <a:picLocks noChangeAspect="1"/>
          </p:cNvPicPr>
          <p:nvPr/>
        </p:nvPicPr>
        <p:blipFill>
          <a:blip r:embed="rId15"/>
          <a:stretch>
            <a:fillRect/>
          </a:stretch>
        </p:blipFill>
        <p:spPr>
          <a:xfrm rot="1041518">
            <a:off x="8293043" y="740170"/>
            <a:ext cx="1872000" cy="1872000"/>
          </a:xfrm>
          <a:prstGeom prst="roundRect">
            <a:avLst>
              <a:gd name="adj" fmla="val 8594"/>
            </a:avLst>
          </a:prstGeom>
          <a:solidFill>
            <a:srgbClr val="FFFFFF">
              <a:shade val="85000"/>
            </a:srgbClr>
          </a:solidFill>
          <a:ln>
            <a:noFill/>
          </a:ln>
          <a:effectLst>
            <a:glow rad="127000">
              <a:schemeClr val="bg1"/>
            </a:glow>
            <a:reflection blurRad="6350" stA="52000" endA="300" endPos="35000" dir="5400000" sy="-100000" algn="bl" rotWithShape="0"/>
          </a:effectLst>
        </p:spPr>
      </p:pic>
      <p:sp>
        <p:nvSpPr>
          <p:cNvPr id="30" name="Arc 29">
            <a:extLst>
              <a:ext uri="{FF2B5EF4-FFF2-40B4-BE49-F238E27FC236}">
                <a16:creationId xmlns:a16="http://schemas.microsoft.com/office/drawing/2014/main" id="{A3E2E1F8-D37F-4781-A3A6-D1BAECCBB24E}"/>
              </a:ext>
            </a:extLst>
          </p:cNvPr>
          <p:cNvSpPr/>
          <p:nvPr/>
        </p:nvSpPr>
        <p:spPr>
          <a:xfrm flipH="1">
            <a:off x="8535999" y="2414252"/>
            <a:ext cx="1036814" cy="2974418"/>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FB8397DD-4558-4D30-A41C-D90229A4583B}"/>
              </a:ext>
            </a:extLst>
          </p:cNvPr>
          <p:cNvSpPr/>
          <p:nvPr/>
        </p:nvSpPr>
        <p:spPr>
          <a:xfrm rot="20272264">
            <a:off x="4792241" y="848022"/>
            <a:ext cx="1872000" cy="1872000"/>
          </a:xfrm>
          <a:prstGeom prst="roundRect">
            <a:avLst/>
          </a:prstGeom>
          <a:solidFill>
            <a:schemeClr val="bg1"/>
          </a:solidFill>
          <a:ln>
            <a:solidFill>
              <a:schemeClr val="bg1"/>
            </a:solidFill>
          </a:ln>
          <a:effectLst>
            <a:glow rad="254000">
              <a:schemeClr val="accent1">
                <a:satMod val="175000"/>
                <a:alpha val="70000"/>
              </a:schemeClr>
            </a:glo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c 30">
            <a:extLst>
              <a:ext uri="{FF2B5EF4-FFF2-40B4-BE49-F238E27FC236}">
                <a16:creationId xmlns:a16="http://schemas.microsoft.com/office/drawing/2014/main" id="{6696F1EB-D108-405B-A350-1BC7D64F2C75}"/>
              </a:ext>
            </a:extLst>
          </p:cNvPr>
          <p:cNvSpPr/>
          <p:nvPr/>
        </p:nvSpPr>
        <p:spPr>
          <a:xfrm flipH="1">
            <a:off x="8337846" y="2414252"/>
            <a:ext cx="1433120" cy="3094708"/>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66446147-CF4D-40B0-9FAA-57BE0931C13D}"/>
              </a:ext>
            </a:extLst>
          </p:cNvPr>
          <p:cNvSpPr/>
          <p:nvPr/>
        </p:nvSpPr>
        <p:spPr>
          <a:xfrm flipH="1">
            <a:off x="8747715" y="2414252"/>
            <a:ext cx="666825" cy="2882255"/>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Arc 33">
            <a:extLst>
              <a:ext uri="{FF2B5EF4-FFF2-40B4-BE49-F238E27FC236}">
                <a16:creationId xmlns:a16="http://schemas.microsoft.com/office/drawing/2014/main" id="{D719F3B8-EEED-4529-B705-BF318B37D6F9}"/>
              </a:ext>
            </a:extLst>
          </p:cNvPr>
          <p:cNvSpPr/>
          <p:nvPr/>
        </p:nvSpPr>
        <p:spPr>
          <a:xfrm>
            <a:off x="5341773" y="2442718"/>
            <a:ext cx="1036814" cy="2974418"/>
          </a:xfrm>
          <a:prstGeom prst="arc">
            <a:avLst>
              <a:gd name="adj1" fmla="val 16211027"/>
              <a:gd name="adj2" fmla="val 21027791"/>
            </a:avLst>
          </a:prstGeom>
          <a:ln w="28575">
            <a:solidFill>
              <a:schemeClr val="bg1"/>
            </a:solidFill>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612E45A0-6C3C-4330-98A1-A9C5F89571D9}"/>
              </a:ext>
            </a:extLst>
          </p:cNvPr>
          <p:cNvSpPr/>
          <p:nvPr/>
        </p:nvSpPr>
        <p:spPr>
          <a:xfrm>
            <a:off x="5553489" y="2442718"/>
            <a:ext cx="666825" cy="2882255"/>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1E036462-C1F4-4DB8-8EB4-3B3FB2860248}"/>
              </a:ext>
            </a:extLst>
          </p:cNvPr>
          <p:cNvSpPr/>
          <p:nvPr/>
        </p:nvSpPr>
        <p:spPr>
          <a:xfrm>
            <a:off x="5143620" y="2442718"/>
            <a:ext cx="1433120" cy="3094708"/>
          </a:xfrm>
          <a:prstGeom prst="arc">
            <a:avLst>
              <a:gd name="adj1" fmla="val 16211027"/>
              <a:gd name="adj2" fmla="val 21027791"/>
            </a:avLst>
          </a:prstGeom>
          <a:ln w="28575">
            <a:solidFill>
              <a:schemeClr val="bg1"/>
            </a:solidFill>
          </a:ln>
          <a:effectLst>
            <a:glow rad="228600">
              <a:schemeClr val="bg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8" name="Graphic 7" descr="Laptop">
            <a:extLst>
              <a:ext uri="{FF2B5EF4-FFF2-40B4-BE49-F238E27FC236}">
                <a16:creationId xmlns:a16="http://schemas.microsoft.com/office/drawing/2014/main" id="{E5581EF8-3F8C-46A9-A073-DE4B5E723524}"/>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t="18803" b="17545"/>
          <a:stretch/>
        </p:blipFill>
        <p:spPr>
          <a:xfrm>
            <a:off x="4413828" y="3351989"/>
            <a:ext cx="6359275" cy="4250584"/>
          </a:xfrm>
          <a:prstGeom prst="rect">
            <a:avLst/>
          </a:prstGeom>
          <a:effectLst>
            <a:glow rad="190500">
              <a:schemeClr val="bg1">
                <a:alpha val="75000"/>
              </a:schemeClr>
            </a:glow>
          </a:effectLst>
        </p:spPr>
      </p:pic>
      <p:sp>
        <p:nvSpPr>
          <p:cNvPr id="28" name="Rectangle 27">
            <a:extLst>
              <a:ext uri="{FF2B5EF4-FFF2-40B4-BE49-F238E27FC236}">
                <a16:creationId xmlns:a16="http://schemas.microsoft.com/office/drawing/2014/main" id="{23301DA4-451D-4869-BD6B-B102E555CD20}"/>
              </a:ext>
            </a:extLst>
          </p:cNvPr>
          <p:cNvSpPr/>
          <p:nvPr/>
        </p:nvSpPr>
        <p:spPr>
          <a:xfrm>
            <a:off x="5605049" y="3855381"/>
            <a:ext cx="3967764" cy="2464254"/>
          </a:xfrm>
          <a:prstGeom prst="rect">
            <a:avLst/>
          </a:prstGeom>
          <a:gradFill flip="none" rotWithShape="1">
            <a:gsLst>
              <a:gs pos="0">
                <a:srgbClr val="2371F4">
                  <a:shade val="30000"/>
                  <a:satMod val="115000"/>
                </a:srgbClr>
              </a:gs>
              <a:gs pos="50000">
                <a:srgbClr val="2371F4">
                  <a:shade val="67500"/>
                  <a:satMod val="115000"/>
                </a:srgbClr>
              </a:gs>
              <a:gs pos="100000">
                <a:srgbClr val="2371F4">
                  <a:shade val="100000"/>
                  <a:satMod val="115000"/>
                </a:srgbClr>
              </a:gs>
            </a:gsLst>
            <a:path path="circle">
              <a:fillToRect l="50000" t="50000" r="50000" b="50000"/>
            </a:path>
            <a:tileRect/>
          </a:gradFill>
          <a:ln>
            <a:noFill/>
          </a:ln>
          <a:effectLst>
            <a:glow rad="254000">
              <a:schemeClr val="accent1">
                <a:satMod val="175000"/>
                <a:alpha val="7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solidFill>
                  <a:schemeClr val="bg1"/>
                </a:solidFill>
                <a:latin typeface="SassoonPrimary" panose="020B0500000000000000" pitchFamily="34" charset="0"/>
              </a:rPr>
              <a:t>Any questions?</a:t>
            </a:r>
          </a:p>
        </p:txBody>
      </p:sp>
      <p:pic>
        <p:nvPicPr>
          <p:cNvPr id="4" name="Picture 3">
            <a:extLst>
              <a:ext uri="{FF2B5EF4-FFF2-40B4-BE49-F238E27FC236}">
                <a16:creationId xmlns:a16="http://schemas.microsoft.com/office/drawing/2014/main" id="{611A03CB-FB01-443F-93EC-FB4FFDFB790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20297291">
            <a:off x="4824666" y="889196"/>
            <a:ext cx="1807149" cy="1789650"/>
          </a:xfrm>
          <a:prstGeom prst="rect">
            <a:avLst/>
          </a:prstGeom>
        </p:spPr>
      </p:pic>
    </p:spTree>
    <p:extLst>
      <p:ext uri="{BB962C8B-B14F-4D97-AF65-F5344CB8AC3E}">
        <p14:creationId xmlns:p14="http://schemas.microsoft.com/office/powerpoint/2010/main" val="322060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phic 13" descr="Laptop">
            <a:extLst>
              <a:ext uri="{FF2B5EF4-FFF2-40B4-BE49-F238E27FC236}">
                <a16:creationId xmlns:a16="http://schemas.microsoft.com/office/drawing/2014/main" id="{A017EBC9-5211-4032-948A-DA8F369B2A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916" y="307588"/>
            <a:ext cx="914400" cy="914400"/>
          </a:xfrm>
          <a:prstGeom prst="rect">
            <a:avLst/>
          </a:prstGeom>
        </p:spPr>
      </p:pic>
      <p:pic>
        <p:nvPicPr>
          <p:cNvPr id="15" name="Graphic 14" descr="Processor">
            <a:extLst>
              <a:ext uri="{FF2B5EF4-FFF2-40B4-BE49-F238E27FC236}">
                <a16:creationId xmlns:a16="http://schemas.microsoft.com/office/drawing/2014/main" id="{093B06B9-9580-406A-A609-B30AB8B15E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427916" y="2556518"/>
            <a:ext cx="914400" cy="914400"/>
          </a:xfrm>
          <a:prstGeom prst="rect">
            <a:avLst/>
          </a:prstGeom>
        </p:spPr>
      </p:pic>
      <p:pic>
        <p:nvPicPr>
          <p:cNvPr id="16" name="Graphic 15" descr="Monitor">
            <a:extLst>
              <a:ext uri="{FF2B5EF4-FFF2-40B4-BE49-F238E27FC236}">
                <a16:creationId xmlns:a16="http://schemas.microsoft.com/office/drawing/2014/main" id="{A9FB6808-21AF-4071-A09D-83B62CE1A0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234162">
            <a:off x="-322408" y="4237037"/>
            <a:ext cx="914400" cy="914400"/>
          </a:xfrm>
          <a:prstGeom prst="rect">
            <a:avLst/>
          </a:prstGeom>
        </p:spPr>
      </p:pic>
      <p:pic>
        <p:nvPicPr>
          <p:cNvPr id="17" name="Graphic 16" descr="Programmer">
            <a:extLst>
              <a:ext uri="{FF2B5EF4-FFF2-40B4-BE49-F238E27FC236}">
                <a16:creationId xmlns:a16="http://schemas.microsoft.com/office/drawing/2014/main" id="{0F734B56-9CAE-4F86-91A5-8FA3691EB1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730533" y="1370270"/>
            <a:ext cx="914400" cy="914400"/>
          </a:xfrm>
          <a:prstGeom prst="rect">
            <a:avLst/>
          </a:prstGeom>
        </p:spPr>
      </p:pic>
      <p:pic>
        <p:nvPicPr>
          <p:cNvPr id="18" name="Graphic 17" descr="Wireless">
            <a:extLst>
              <a:ext uri="{FF2B5EF4-FFF2-40B4-BE49-F238E27FC236}">
                <a16:creationId xmlns:a16="http://schemas.microsoft.com/office/drawing/2014/main" id="{239CDED9-8D11-4051-B75B-7CD260182D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6096" y="6159363"/>
            <a:ext cx="914400" cy="914400"/>
          </a:xfrm>
          <a:prstGeom prst="rect">
            <a:avLst/>
          </a:prstGeom>
        </p:spPr>
      </p:pic>
      <p:pic>
        <p:nvPicPr>
          <p:cNvPr id="19" name="Graphic 18" descr="Robot">
            <a:extLst>
              <a:ext uri="{FF2B5EF4-FFF2-40B4-BE49-F238E27FC236}">
                <a16:creationId xmlns:a16="http://schemas.microsoft.com/office/drawing/2014/main" id="{4E01807E-7A2D-4770-9639-F5B18310001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5224" y="4655836"/>
            <a:ext cx="914400" cy="914400"/>
          </a:xfrm>
          <a:prstGeom prst="rect">
            <a:avLst/>
          </a:prstGeom>
        </p:spPr>
      </p:pic>
      <p:pic>
        <p:nvPicPr>
          <p:cNvPr id="20" name="Graphic 19" descr="Laptop">
            <a:extLst>
              <a:ext uri="{FF2B5EF4-FFF2-40B4-BE49-F238E27FC236}">
                <a16:creationId xmlns:a16="http://schemas.microsoft.com/office/drawing/2014/main" id="{6681A595-7721-488C-8B93-7112480C3B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1436" y="4057789"/>
            <a:ext cx="914400" cy="914400"/>
          </a:xfrm>
          <a:prstGeom prst="rect">
            <a:avLst/>
          </a:prstGeom>
        </p:spPr>
      </p:pic>
      <p:pic>
        <p:nvPicPr>
          <p:cNvPr id="21" name="Graphic 20" descr="Processor">
            <a:extLst>
              <a:ext uri="{FF2B5EF4-FFF2-40B4-BE49-F238E27FC236}">
                <a16:creationId xmlns:a16="http://schemas.microsoft.com/office/drawing/2014/main" id="{93BBF4C1-68F7-4216-AACA-A94BCC09C8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8887142" y="6089635"/>
            <a:ext cx="914400" cy="914400"/>
          </a:xfrm>
          <a:prstGeom prst="rect">
            <a:avLst/>
          </a:prstGeom>
        </p:spPr>
      </p:pic>
      <p:pic>
        <p:nvPicPr>
          <p:cNvPr id="22" name="Graphic 21" descr="Monitor">
            <a:extLst>
              <a:ext uri="{FF2B5EF4-FFF2-40B4-BE49-F238E27FC236}">
                <a16:creationId xmlns:a16="http://schemas.microsoft.com/office/drawing/2014/main" id="{9C2F3CA8-E0AD-42A1-8E90-25C7FA984E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9002599" y="207502"/>
            <a:ext cx="914400" cy="914400"/>
          </a:xfrm>
          <a:prstGeom prst="rect">
            <a:avLst/>
          </a:prstGeom>
        </p:spPr>
      </p:pic>
      <p:pic>
        <p:nvPicPr>
          <p:cNvPr id="23" name="Graphic 22" descr="Programmer">
            <a:extLst>
              <a:ext uri="{FF2B5EF4-FFF2-40B4-BE49-F238E27FC236}">
                <a16:creationId xmlns:a16="http://schemas.microsoft.com/office/drawing/2014/main" id="{D9462CBE-D6C1-40A9-9FA4-EFD9B2D0F9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10234614" y="1344989"/>
            <a:ext cx="914400" cy="914400"/>
          </a:xfrm>
          <a:prstGeom prst="rect">
            <a:avLst/>
          </a:prstGeom>
        </p:spPr>
      </p:pic>
      <p:pic>
        <p:nvPicPr>
          <p:cNvPr id="24" name="Graphic 23" descr="Wireless">
            <a:extLst>
              <a:ext uri="{FF2B5EF4-FFF2-40B4-BE49-F238E27FC236}">
                <a16:creationId xmlns:a16="http://schemas.microsoft.com/office/drawing/2014/main" id="{5E393E40-6868-47A3-A6A1-05448337D36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45399" y="2099318"/>
            <a:ext cx="914400" cy="914400"/>
          </a:xfrm>
          <a:prstGeom prst="rect">
            <a:avLst/>
          </a:prstGeom>
        </p:spPr>
      </p:pic>
      <p:pic>
        <p:nvPicPr>
          <p:cNvPr id="25" name="Graphic 24" descr="Robot">
            <a:extLst>
              <a:ext uri="{FF2B5EF4-FFF2-40B4-BE49-F238E27FC236}">
                <a16:creationId xmlns:a16="http://schemas.microsoft.com/office/drawing/2014/main" id="{8BDE2F28-BCC6-4D7F-947E-19D2C2E8251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10079305" y="4630555"/>
            <a:ext cx="914400" cy="914400"/>
          </a:xfrm>
          <a:prstGeom prst="rect">
            <a:avLst/>
          </a:prstGeom>
        </p:spPr>
      </p:pic>
      <p:pic>
        <p:nvPicPr>
          <p:cNvPr id="26" name="Graphic 25" descr="Laptop">
            <a:extLst>
              <a:ext uri="{FF2B5EF4-FFF2-40B4-BE49-F238E27FC236}">
                <a16:creationId xmlns:a16="http://schemas.microsoft.com/office/drawing/2014/main" id="{ADF6A72B-FFCE-4ACE-8825-018491B863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89624" y="5907624"/>
            <a:ext cx="914400" cy="914400"/>
          </a:xfrm>
          <a:prstGeom prst="rect">
            <a:avLst/>
          </a:prstGeom>
        </p:spPr>
      </p:pic>
      <p:pic>
        <p:nvPicPr>
          <p:cNvPr id="27" name="Graphic 26" descr="Processor">
            <a:extLst>
              <a:ext uri="{FF2B5EF4-FFF2-40B4-BE49-F238E27FC236}">
                <a16:creationId xmlns:a16="http://schemas.microsoft.com/office/drawing/2014/main" id="{A9523D91-84CD-4633-BAD2-5FEAED5C921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2946823" y="-250044"/>
            <a:ext cx="914400" cy="914400"/>
          </a:xfrm>
          <a:prstGeom prst="rect">
            <a:avLst/>
          </a:prstGeom>
        </p:spPr>
      </p:pic>
      <p:pic>
        <p:nvPicPr>
          <p:cNvPr id="28" name="Graphic 27" descr="Monitor">
            <a:extLst>
              <a:ext uri="{FF2B5EF4-FFF2-40B4-BE49-F238E27FC236}">
                <a16:creationId xmlns:a16="http://schemas.microsoft.com/office/drawing/2014/main" id="{A197E7BD-77D5-41A8-B5F2-D2914536F0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4056839" y="1802223"/>
            <a:ext cx="914400" cy="914400"/>
          </a:xfrm>
          <a:prstGeom prst="rect">
            <a:avLst/>
          </a:prstGeom>
        </p:spPr>
      </p:pic>
      <p:pic>
        <p:nvPicPr>
          <p:cNvPr id="29" name="Graphic 28" descr="Programmer">
            <a:extLst>
              <a:ext uri="{FF2B5EF4-FFF2-40B4-BE49-F238E27FC236}">
                <a16:creationId xmlns:a16="http://schemas.microsoft.com/office/drawing/2014/main" id="{406F29D0-0D31-41C6-BE1A-68010BAEAE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3916240" y="4341599"/>
            <a:ext cx="914400" cy="914400"/>
          </a:xfrm>
          <a:prstGeom prst="rect">
            <a:avLst/>
          </a:prstGeom>
        </p:spPr>
      </p:pic>
      <p:pic>
        <p:nvPicPr>
          <p:cNvPr id="30" name="Graphic 29" descr="Wireless">
            <a:extLst>
              <a:ext uri="{FF2B5EF4-FFF2-40B4-BE49-F238E27FC236}">
                <a16:creationId xmlns:a16="http://schemas.microsoft.com/office/drawing/2014/main" id="{7432CBCD-9CB7-446B-B80D-49CD5EBDEE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268064" y="3115542"/>
            <a:ext cx="914400" cy="914400"/>
          </a:xfrm>
          <a:prstGeom prst="rect">
            <a:avLst/>
          </a:prstGeom>
        </p:spPr>
      </p:pic>
      <p:pic>
        <p:nvPicPr>
          <p:cNvPr id="31" name="Graphic 30" descr="Robot">
            <a:extLst>
              <a:ext uri="{FF2B5EF4-FFF2-40B4-BE49-F238E27FC236}">
                <a16:creationId xmlns:a16="http://schemas.microsoft.com/office/drawing/2014/main" id="{55BD6ABD-339F-4EF2-A2D1-CD34F14697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4235952" y="6880508"/>
            <a:ext cx="914400" cy="914400"/>
          </a:xfrm>
          <a:prstGeom prst="rect">
            <a:avLst/>
          </a:prstGeom>
        </p:spPr>
      </p:pic>
      <p:pic>
        <p:nvPicPr>
          <p:cNvPr id="32" name="Graphic 31" descr="Laptop">
            <a:extLst>
              <a:ext uri="{FF2B5EF4-FFF2-40B4-BE49-F238E27FC236}">
                <a16:creationId xmlns:a16="http://schemas.microsoft.com/office/drawing/2014/main" id="{6E7C8A38-3FC9-43FE-83CB-5535FDF4D1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1383" y="4269089"/>
            <a:ext cx="914400" cy="914400"/>
          </a:xfrm>
          <a:prstGeom prst="rect">
            <a:avLst/>
          </a:prstGeom>
        </p:spPr>
      </p:pic>
      <p:pic>
        <p:nvPicPr>
          <p:cNvPr id="33" name="Graphic 32" descr="Processor">
            <a:extLst>
              <a:ext uri="{FF2B5EF4-FFF2-40B4-BE49-F238E27FC236}">
                <a16:creationId xmlns:a16="http://schemas.microsoft.com/office/drawing/2014/main" id="{1D012B05-6E76-419E-97F9-1DF801025B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226768">
            <a:off x="6287937" y="3130070"/>
            <a:ext cx="914400" cy="914400"/>
          </a:xfrm>
          <a:prstGeom prst="rect">
            <a:avLst/>
          </a:prstGeom>
        </p:spPr>
      </p:pic>
      <p:pic>
        <p:nvPicPr>
          <p:cNvPr id="34" name="Graphic 33" descr="Monitor">
            <a:extLst>
              <a:ext uri="{FF2B5EF4-FFF2-40B4-BE49-F238E27FC236}">
                <a16:creationId xmlns:a16="http://schemas.microsoft.com/office/drawing/2014/main" id="{E8719AA5-EB5D-47CA-80E3-175901AEC5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44917">
            <a:off x="6112900" y="6083121"/>
            <a:ext cx="914400" cy="914400"/>
          </a:xfrm>
          <a:prstGeom prst="rect">
            <a:avLst/>
          </a:prstGeom>
        </p:spPr>
      </p:pic>
      <p:pic>
        <p:nvPicPr>
          <p:cNvPr id="35" name="Graphic 34" descr="Programmer">
            <a:extLst>
              <a:ext uri="{FF2B5EF4-FFF2-40B4-BE49-F238E27FC236}">
                <a16:creationId xmlns:a16="http://schemas.microsoft.com/office/drawing/2014/main" id="{5D2CEB4C-FCA2-4531-8BEF-394F7AE419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579049">
            <a:off x="6274446" y="1138869"/>
            <a:ext cx="914400" cy="914400"/>
          </a:xfrm>
          <a:prstGeom prst="rect">
            <a:avLst/>
          </a:prstGeom>
        </p:spPr>
      </p:pic>
      <p:pic>
        <p:nvPicPr>
          <p:cNvPr id="36" name="Graphic 35" descr="Wireless">
            <a:extLst>
              <a:ext uri="{FF2B5EF4-FFF2-40B4-BE49-F238E27FC236}">
                <a16:creationId xmlns:a16="http://schemas.microsoft.com/office/drawing/2014/main" id="{A92F5AB4-E0D3-4727-98DA-7D679D718A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10750" y="-391864"/>
            <a:ext cx="914400" cy="914400"/>
          </a:xfrm>
          <a:prstGeom prst="rect">
            <a:avLst/>
          </a:prstGeom>
        </p:spPr>
      </p:pic>
      <p:pic>
        <p:nvPicPr>
          <p:cNvPr id="37" name="Graphic 36" descr="Robot">
            <a:extLst>
              <a:ext uri="{FF2B5EF4-FFF2-40B4-BE49-F238E27FC236}">
                <a16:creationId xmlns:a16="http://schemas.microsoft.com/office/drawing/2014/main" id="{C4E7EA73-BA68-4DDA-A1D9-BC70A5CB063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307444">
            <a:off x="7311094" y="5210957"/>
            <a:ext cx="914400" cy="914400"/>
          </a:xfrm>
          <a:prstGeom prst="rect">
            <a:avLst/>
          </a:prstGeom>
        </p:spPr>
      </p:pic>
      <p:pic>
        <p:nvPicPr>
          <p:cNvPr id="1026" name="Picture 2" descr="Eng:Scratch Cat - Test-Scratch-Wiki">
            <a:extLst>
              <a:ext uri="{FF2B5EF4-FFF2-40B4-BE49-F238E27FC236}">
                <a16:creationId xmlns:a16="http://schemas.microsoft.com/office/drawing/2014/main" id="{BE695603-436D-4539-99BA-B1A6BD2C76E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74" y="326239"/>
            <a:ext cx="3058456" cy="3058456"/>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Oval 9">
            <a:extLst>
              <a:ext uri="{FF2B5EF4-FFF2-40B4-BE49-F238E27FC236}">
                <a16:creationId xmlns:a16="http://schemas.microsoft.com/office/drawing/2014/main" id="{4B2B3979-BDA0-4E7F-88E1-65A3A58255D2}"/>
              </a:ext>
            </a:extLst>
          </p:cNvPr>
          <p:cNvSpPr/>
          <p:nvPr/>
        </p:nvSpPr>
        <p:spPr>
          <a:xfrm>
            <a:off x="2974428" y="155367"/>
            <a:ext cx="7136524" cy="2817812"/>
          </a:xfrm>
          <a:prstGeom prst="wedgeEllipseCallout">
            <a:avLst>
              <a:gd name="adj1" fmla="val -59419"/>
              <a:gd name="adj2" fmla="val 11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SassoonPrimary" panose="020B0500000000000000" pitchFamily="34" charset="0"/>
              </a:rPr>
              <a:t>Hello, my name is Scratch Cat and I am the official mascot and default sprite when you open up a new project in Scratch and Scratch Jr!</a:t>
            </a:r>
          </a:p>
          <a:p>
            <a:pPr algn="ctr"/>
            <a:endParaRPr lang="en-GB" dirty="0">
              <a:latin typeface="SassoonPrimary" panose="020B0500000000000000" pitchFamily="34" charset="0"/>
            </a:endParaRPr>
          </a:p>
          <a:p>
            <a:pPr algn="ctr"/>
            <a:r>
              <a:rPr lang="en-GB" dirty="0">
                <a:latin typeface="SassoonPrimary" panose="020B0500000000000000" pitchFamily="34" charset="0"/>
              </a:rPr>
              <a:t>Click on the link below to open Scratch online. Then, minimise it in your browser ready for some fun later on.</a:t>
            </a:r>
          </a:p>
        </p:txBody>
      </p:sp>
      <p:grpSp>
        <p:nvGrpSpPr>
          <p:cNvPr id="11" name="Group 10">
            <a:extLst>
              <a:ext uri="{FF2B5EF4-FFF2-40B4-BE49-F238E27FC236}">
                <a16:creationId xmlns:a16="http://schemas.microsoft.com/office/drawing/2014/main" id="{3027704F-D2AB-46EB-A69E-ED110FCA8E33}"/>
              </a:ext>
            </a:extLst>
          </p:cNvPr>
          <p:cNvGrpSpPr/>
          <p:nvPr/>
        </p:nvGrpSpPr>
        <p:grpSpPr>
          <a:xfrm>
            <a:off x="2867202" y="3347722"/>
            <a:ext cx="5327893" cy="4056586"/>
            <a:chOff x="2867202" y="3347722"/>
            <a:chExt cx="5327893" cy="4056586"/>
          </a:xfrm>
        </p:grpSpPr>
        <p:sp>
          <p:nvSpPr>
            <p:cNvPr id="13" name="Rectangle: Rounded Corners 12">
              <a:extLst>
                <a:ext uri="{FF2B5EF4-FFF2-40B4-BE49-F238E27FC236}">
                  <a16:creationId xmlns:a16="http://schemas.microsoft.com/office/drawing/2014/main" id="{75F8D8D5-2B24-439C-B24A-7158AA57C158}"/>
                </a:ext>
              </a:extLst>
            </p:cNvPr>
            <p:cNvSpPr/>
            <p:nvPr/>
          </p:nvSpPr>
          <p:spPr>
            <a:xfrm rot="5400000">
              <a:off x="1180665" y="5328603"/>
              <a:ext cx="3744000" cy="37092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solidFill>
                  <a:schemeClr val="bg1"/>
                </a:solidFill>
                <a:effectLst>
                  <a:glow rad="127000">
                    <a:schemeClr val="tx1">
                      <a:alpha val="75000"/>
                    </a:schemeClr>
                  </a:glow>
                </a:effectLst>
                <a:latin typeface="SassoonPrimary" panose="020B0500000000000000" pitchFamily="34" charset="0"/>
              </a:endParaRPr>
            </a:p>
          </p:txBody>
        </p:sp>
        <p:sp>
          <p:nvSpPr>
            <p:cNvPr id="3" name="Rectangle: Rounded Corners 2">
              <a:extLst>
                <a:ext uri="{FF2B5EF4-FFF2-40B4-BE49-F238E27FC236}">
                  <a16:creationId xmlns:a16="http://schemas.microsoft.com/office/drawing/2014/main" id="{F272F9DC-FCDD-4E1A-B6E9-5A4F89CCA61D}"/>
                </a:ext>
              </a:extLst>
            </p:cNvPr>
            <p:cNvSpPr/>
            <p:nvPr/>
          </p:nvSpPr>
          <p:spPr>
            <a:xfrm rot="5400000">
              <a:off x="2379706" y="5295855"/>
              <a:ext cx="2318892" cy="6020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4" name="Rectangle: Rounded Corners 3">
              <a:extLst>
                <a:ext uri="{FF2B5EF4-FFF2-40B4-BE49-F238E27FC236}">
                  <a16:creationId xmlns:a16="http://schemas.microsoft.com/office/drawing/2014/main" id="{A1C5291A-8E3D-4C60-8455-AAEC561E7531}"/>
                </a:ext>
              </a:extLst>
            </p:cNvPr>
            <p:cNvSpPr/>
            <p:nvPr/>
          </p:nvSpPr>
          <p:spPr>
            <a:xfrm>
              <a:off x="3238133" y="4437427"/>
              <a:ext cx="4956962" cy="620629"/>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link clicked open Scratch</a:t>
              </a:r>
            </a:p>
          </p:txBody>
        </p:sp>
        <p:sp>
          <p:nvSpPr>
            <p:cNvPr id="5" name="Rectangle: Rounded Corners 4">
              <a:extLst>
                <a:ext uri="{FF2B5EF4-FFF2-40B4-BE49-F238E27FC236}">
                  <a16:creationId xmlns:a16="http://schemas.microsoft.com/office/drawing/2014/main" id="{71CB8395-D7CE-4002-8C95-9538D9519C9C}"/>
                </a:ext>
              </a:extLst>
            </p:cNvPr>
            <p:cNvSpPr/>
            <p:nvPr/>
          </p:nvSpPr>
          <p:spPr>
            <a:xfrm>
              <a:off x="3238127" y="6030652"/>
              <a:ext cx="4956962" cy="620629"/>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grpSp>
          <p:nvGrpSpPr>
            <p:cNvPr id="6" name="Group 5">
              <a:extLst>
                <a:ext uri="{FF2B5EF4-FFF2-40B4-BE49-F238E27FC236}">
                  <a16:creationId xmlns:a16="http://schemas.microsoft.com/office/drawing/2014/main" id="{9B5435F7-01E5-429D-B0F9-A7EF9BF7CB39}"/>
                </a:ext>
              </a:extLst>
            </p:cNvPr>
            <p:cNvGrpSpPr/>
            <p:nvPr/>
          </p:nvGrpSpPr>
          <p:grpSpPr>
            <a:xfrm>
              <a:off x="2867422" y="3347722"/>
              <a:ext cx="4956966" cy="1148940"/>
              <a:chOff x="141672" y="10559"/>
              <a:chExt cx="4224791" cy="1247323"/>
            </a:xfrm>
          </p:grpSpPr>
          <p:sp>
            <p:nvSpPr>
              <p:cNvPr id="8" name="Oval 7">
                <a:extLst>
                  <a:ext uri="{FF2B5EF4-FFF2-40B4-BE49-F238E27FC236}">
                    <a16:creationId xmlns:a16="http://schemas.microsoft.com/office/drawing/2014/main" id="{F19BFA53-AB1A-43DD-8DC2-594302120887}"/>
                  </a:ext>
                </a:extLst>
              </p:cNvPr>
              <p:cNvSpPr/>
              <p:nvPr/>
            </p:nvSpPr>
            <p:spPr>
              <a:xfrm>
                <a:off x="141672" y="10559"/>
                <a:ext cx="2185885" cy="8928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dirty="0"/>
              </a:p>
            </p:txBody>
          </p:sp>
          <p:sp>
            <p:nvSpPr>
              <p:cNvPr id="9" name="Rectangle: Rounded Corners 8">
                <a:extLst>
                  <a:ext uri="{FF2B5EF4-FFF2-40B4-BE49-F238E27FC236}">
                    <a16:creationId xmlns:a16="http://schemas.microsoft.com/office/drawing/2014/main" id="{88AAF336-059F-4237-9AC7-D34AACA0CAF0}"/>
                  </a:ext>
                </a:extLst>
              </p:cNvPr>
              <p:cNvSpPr/>
              <p:nvPr/>
            </p:nvSpPr>
            <p:spPr>
              <a:xfrm>
                <a:off x="141675" y="365054"/>
                <a:ext cx="4224788" cy="8928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b="1" dirty="0">
                    <a:solidFill>
                      <a:schemeClr val="bg1"/>
                    </a:solidFill>
                    <a:effectLst>
                      <a:glow rad="127000">
                        <a:schemeClr val="tx1">
                          <a:alpha val="75000"/>
                        </a:schemeClr>
                      </a:glow>
                    </a:effectLst>
                    <a:latin typeface="SassoonPrimary" panose="020B0500000000000000" pitchFamily="34" charset="0"/>
                  </a:rPr>
                  <a:t>Forever</a:t>
                </a:r>
              </a:p>
            </p:txBody>
          </p:sp>
        </p:grpSp>
        <p:sp>
          <p:nvSpPr>
            <p:cNvPr id="7" name="Rectangle: Rounded Corners 6">
              <a:extLst>
                <a:ext uri="{FF2B5EF4-FFF2-40B4-BE49-F238E27FC236}">
                  <a16:creationId xmlns:a16="http://schemas.microsoft.com/office/drawing/2014/main" id="{E0F819C2-DD56-4D3A-8108-CA07471EA34A}"/>
                </a:ext>
              </a:extLst>
            </p:cNvPr>
            <p:cNvSpPr/>
            <p:nvPr/>
          </p:nvSpPr>
          <p:spPr>
            <a:xfrm>
              <a:off x="3610415" y="5058056"/>
              <a:ext cx="4213752" cy="957276"/>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2000" dirty="0">
                  <a:solidFill>
                    <a:schemeClr val="bg1"/>
                  </a:solidFill>
                  <a:latin typeface="SassoonPrimary" panose="020B0500000000000000" pitchFamily="34" charset="0"/>
                  <a:hlinkClick r:id="rId15">
                    <a:extLst>
                      <a:ext uri="{A12FA001-AC4F-418D-AE19-62706E023703}">
                        <ahyp:hlinkClr xmlns:ahyp="http://schemas.microsoft.com/office/drawing/2018/hyperlinkcolor" val="tx"/>
                      </a:ext>
                    </a:extLst>
                  </a:hlinkClick>
                </a:rPr>
                <a:t>https://scratch.mit.edu/</a:t>
              </a:r>
              <a:r>
                <a:rPr lang="en-GB" sz="2000" dirty="0">
                  <a:solidFill>
                    <a:schemeClr val="bg1"/>
                  </a:solidFill>
                  <a:latin typeface="SassoonPrimary" panose="020B0500000000000000" pitchFamily="34" charset="0"/>
                </a:rPr>
                <a:t> </a:t>
              </a:r>
            </a:p>
          </p:txBody>
        </p:sp>
        <p:sp>
          <p:nvSpPr>
            <p:cNvPr id="12" name="Rectangle: Rounded Corners 11">
              <a:extLst>
                <a:ext uri="{FF2B5EF4-FFF2-40B4-BE49-F238E27FC236}">
                  <a16:creationId xmlns:a16="http://schemas.microsoft.com/office/drawing/2014/main" id="{E72131C7-F4B6-442F-B6DF-6FF2BA3D3C1D}"/>
                </a:ext>
              </a:extLst>
            </p:cNvPr>
            <p:cNvSpPr/>
            <p:nvPr/>
          </p:nvSpPr>
          <p:spPr>
            <a:xfrm>
              <a:off x="2867422" y="6581902"/>
              <a:ext cx="4956962" cy="8224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solidFill>
                  <a:schemeClr val="bg1"/>
                </a:solidFill>
                <a:effectLst>
                  <a:glow rad="127000">
                    <a:schemeClr val="tx1">
                      <a:alpha val="75000"/>
                    </a:schemeClr>
                  </a:glow>
                </a:effectLst>
                <a:latin typeface="SassoonPrimary" panose="020B0500000000000000" pitchFamily="34" charset="0"/>
              </a:endParaRPr>
            </a:p>
          </p:txBody>
        </p:sp>
      </p:grpSp>
      <p:pic>
        <p:nvPicPr>
          <p:cNvPr id="38" name="Graphic 37" descr="Right pointing backhand index">
            <a:extLst>
              <a:ext uri="{FF2B5EF4-FFF2-40B4-BE49-F238E27FC236}">
                <a16:creationId xmlns:a16="http://schemas.microsoft.com/office/drawing/2014/main" id="{3E7E7310-F1B7-49B6-9D0F-7FDE497C817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8115564">
            <a:off x="3347118" y="5657547"/>
            <a:ext cx="914400" cy="914400"/>
          </a:xfrm>
          <a:prstGeom prst="rect">
            <a:avLst/>
          </a:prstGeom>
        </p:spPr>
      </p:pic>
    </p:spTree>
    <p:extLst>
      <p:ext uri="{BB962C8B-B14F-4D97-AF65-F5344CB8AC3E}">
        <p14:creationId xmlns:p14="http://schemas.microsoft.com/office/powerpoint/2010/main" val="159533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Laptop">
            <a:extLst>
              <a:ext uri="{FF2B5EF4-FFF2-40B4-BE49-F238E27FC236}">
                <a16:creationId xmlns:a16="http://schemas.microsoft.com/office/drawing/2014/main" id="{226753FB-30B6-484D-89DA-2CDC1FDA05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7916" y="307588"/>
            <a:ext cx="914400" cy="914400"/>
          </a:xfrm>
          <a:prstGeom prst="rect">
            <a:avLst/>
          </a:prstGeom>
        </p:spPr>
      </p:pic>
      <p:pic>
        <p:nvPicPr>
          <p:cNvPr id="19" name="Graphic 18" descr="Processor">
            <a:extLst>
              <a:ext uri="{FF2B5EF4-FFF2-40B4-BE49-F238E27FC236}">
                <a16:creationId xmlns:a16="http://schemas.microsoft.com/office/drawing/2014/main" id="{09EAA38C-5D0C-4DFA-B2AA-255A2137CE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226768">
            <a:off x="427916" y="2556518"/>
            <a:ext cx="914400" cy="914400"/>
          </a:xfrm>
          <a:prstGeom prst="rect">
            <a:avLst/>
          </a:prstGeom>
        </p:spPr>
      </p:pic>
      <p:pic>
        <p:nvPicPr>
          <p:cNvPr id="20" name="Graphic 19" descr="Monitor">
            <a:extLst>
              <a:ext uri="{FF2B5EF4-FFF2-40B4-BE49-F238E27FC236}">
                <a16:creationId xmlns:a16="http://schemas.microsoft.com/office/drawing/2014/main" id="{2D69A47F-634A-4E47-8C1D-EB141923F2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234162">
            <a:off x="-322408" y="4237037"/>
            <a:ext cx="914400" cy="914400"/>
          </a:xfrm>
          <a:prstGeom prst="rect">
            <a:avLst/>
          </a:prstGeom>
        </p:spPr>
      </p:pic>
      <p:pic>
        <p:nvPicPr>
          <p:cNvPr id="21" name="Graphic 20" descr="Programmer">
            <a:extLst>
              <a:ext uri="{FF2B5EF4-FFF2-40B4-BE49-F238E27FC236}">
                <a16:creationId xmlns:a16="http://schemas.microsoft.com/office/drawing/2014/main" id="{B1E36A49-32F0-48A8-B590-E49BFE3AE4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79049">
            <a:off x="1730533" y="1370270"/>
            <a:ext cx="914400" cy="914400"/>
          </a:xfrm>
          <a:prstGeom prst="rect">
            <a:avLst/>
          </a:prstGeom>
        </p:spPr>
      </p:pic>
      <p:pic>
        <p:nvPicPr>
          <p:cNvPr id="22" name="Graphic 21" descr="Wireless">
            <a:extLst>
              <a:ext uri="{FF2B5EF4-FFF2-40B4-BE49-F238E27FC236}">
                <a16:creationId xmlns:a16="http://schemas.microsoft.com/office/drawing/2014/main" id="{9B91CD5A-7857-4D8F-9E3A-8D19297D37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86096" y="6159363"/>
            <a:ext cx="914400" cy="914400"/>
          </a:xfrm>
          <a:prstGeom prst="rect">
            <a:avLst/>
          </a:prstGeom>
        </p:spPr>
      </p:pic>
      <p:pic>
        <p:nvPicPr>
          <p:cNvPr id="24" name="Graphic 23" descr="Robot">
            <a:extLst>
              <a:ext uri="{FF2B5EF4-FFF2-40B4-BE49-F238E27FC236}">
                <a16:creationId xmlns:a16="http://schemas.microsoft.com/office/drawing/2014/main" id="{78CB71CE-1247-4BA3-9D77-F36E1858042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75224" y="4655836"/>
            <a:ext cx="914400" cy="914400"/>
          </a:xfrm>
          <a:prstGeom prst="rect">
            <a:avLst/>
          </a:prstGeom>
        </p:spPr>
      </p:pic>
      <p:pic>
        <p:nvPicPr>
          <p:cNvPr id="25" name="Graphic 24" descr="Laptop">
            <a:extLst>
              <a:ext uri="{FF2B5EF4-FFF2-40B4-BE49-F238E27FC236}">
                <a16:creationId xmlns:a16="http://schemas.microsoft.com/office/drawing/2014/main" id="{5D10CA3B-A409-41E1-9698-1BDB7A10F5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71436" y="4057789"/>
            <a:ext cx="914400" cy="914400"/>
          </a:xfrm>
          <a:prstGeom prst="rect">
            <a:avLst/>
          </a:prstGeom>
        </p:spPr>
      </p:pic>
      <p:pic>
        <p:nvPicPr>
          <p:cNvPr id="26" name="Graphic 25" descr="Processor">
            <a:extLst>
              <a:ext uri="{FF2B5EF4-FFF2-40B4-BE49-F238E27FC236}">
                <a16:creationId xmlns:a16="http://schemas.microsoft.com/office/drawing/2014/main" id="{2FFE85BD-BED4-4301-BFCD-05B8A2D5E8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226768">
            <a:off x="8887142" y="6089635"/>
            <a:ext cx="914400" cy="914400"/>
          </a:xfrm>
          <a:prstGeom prst="rect">
            <a:avLst/>
          </a:prstGeom>
        </p:spPr>
      </p:pic>
      <p:pic>
        <p:nvPicPr>
          <p:cNvPr id="27" name="Graphic 26" descr="Monitor">
            <a:extLst>
              <a:ext uri="{FF2B5EF4-FFF2-40B4-BE49-F238E27FC236}">
                <a16:creationId xmlns:a16="http://schemas.microsoft.com/office/drawing/2014/main" id="{F108A4AD-1FA3-4ECE-8E40-EDC94E9A89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44917">
            <a:off x="9002599" y="207502"/>
            <a:ext cx="914400" cy="914400"/>
          </a:xfrm>
          <a:prstGeom prst="rect">
            <a:avLst/>
          </a:prstGeom>
        </p:spPr>
      </p:pic>
      <p:pic>
        <p:nvPicPr>
          <p:cNvPr id="28" name="Graphic 27" descr="Programmer">
            <a:extLst>
              <a:ext uri="{FF2B5EF4-FFF2-40B4-BE49-F238E27FC236}">
                <a16:creationId xmlns:a16="http://schemas.microsoft.com/office/drawing/2014/main" id="{02F5B0F4-0D1F-4F3F-9D25-B78EE59D92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79049">
            <a:off x="10234614" y="1344989"/>
            <a:ext cx="914400" cy="914400"/>
          </a:xfrm>
          <a:prstGeom prst="rect">
            <a:avLst/>
          </a:prstGeom>
        </p:spPr>
      </p:pic>
      <p:pic>
        <p:nvPicPr>
          <p:cNvPr id="29" name="Graphic 28" descr="Wireless">
            <a:extLst>
              <a:ext uri="{FF2B5EF4-FFF2-40B4-BE49-F238E27FC236}">
                <a16:creationId xmlns:a16="http://schemas.microsoft.com/office/drawing/2014/main" id="{281BE5D3-11D5-4E25-98F7-2F606A3F94B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45399" y="2099318"/>
            <a:ext cx="914400" cy="914400"/>
          </a:xfrm>
          <a:prstGeom prst="rect">
            <a:avLst/>
          </a:prstGeom>
        </p:spPr>
      </p:pic>
      <p:pic>
        <p:nvPicPr>
          <p:cNvPr id="30" name="Graphic 29" descr="Robot">
            <a:extLst>
              <a:ext uri="{FF2B5EF4-FFF2-40B4-BE49-F238E27FC236}">
                <a16:creationId xmlns:a16="http://schemas.microsoft.com/office/drawing/2014/main" id="{4C1A042F-6A55-4857-92FE-B752A90A881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307444">
            <a:off x="10079305" y="4630555"/>
            <a:ext cx="914400" cy="914400"/>
          </a:xfrm>
          <a:prstGeom prst="rect">
            <a:avLst/>
          </a:prstGeom>
        </p:spPr>
      </p:pic>
      <p:pic>
        <p:nvPicPr>
          <p:cNvPr id="31" name="Graphic 30" descr="Laptop">
            <a:extLst>
              <a:ext uri="{FF2B5EF4-FFF2-40B4-BE49-F238E27FC236}">
                <a16:creationId xmlns:a16="http://schemas.microsoft.com/office/drawing/2014/main" id="{1F947F9E-F2D5-4CCE-ADE2-ADF7EB4958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9624" y="5907624"/>
            <a:ext cx="914400" cy="914400"/>
          </a:xfrm>
          <a:prstGeom prst="rect">
            <a:avLst/>
          </a:prstGeom>
        </p:spPr>
      </p:pic>
      <p:pic>
        <p:nvPicPr>
          <p:cNvPr id="32" name="Graphic 31" descr="Processor">
            <a:extLst>
              <a:ext uri="{FF2B5EF4-FFF2-40B4-BE49-F238E27FC236}">
                <a16:creationId xmlns:a16="http://schemas.microsoft.com/office/drawing/2014/main" id="{15A26B5E-8B88-439E-BFD1-EAC12AB81E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226768">
            <a:off x="2946823" y="-250044"/>
            <a:ext cx="914400" cy="914400"/>
          </a:xfrm>
          <a:prstGeom prst="rect">
            <a:avLst/>
          </a:prstGeom>
        </p:spPr>
      </p:pic>
      <p:pic>
        <p:nvPicPr>
          <p:cNvPr id="33" name="Graphic 32" descr="Monitor">
            <a:extLst>
              <a:ext uri="{FF2B5EF4-FFF2-40B4-BE49-F238E27FC236}">
                <a16:creationId xmlns:a16="http://schemas.microsoft.com/office/drawing/2014/main" id="{E220148D-3D6A-43E8-A5E1-13ACE89824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44917">
            <a:off x="4056839" y="1802223"/>
            <a:ext cx="914400" cy="914400"/>
          </a:xfrm>
          <a:prstGeom prst="rect">
            <a:avLst/>
          </a:prstGeom>
        </p:spPr>
      </p:pic>
      <p:pic>
        <p:nvPicPr>
          <p:cNvPr id="34" name="Graphic 33" descr="Programmer">
            <a:extLst>
              <a:ext uri="{FF2B5EF4-FFF2-40B4-BE49-F238E27FC236}">
                <a16:creationId xmlns:a16="http://schemas.microsoft.com/office/drawing/2014/main" id="{A9E3459B-CE23-44F9-96B2-24AF37063C6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79049">
            <a:off x="3916240" y="4341599"/>
            <a:ext cx="914400" cy="914400"/>
          </a:xfrm>
          <a:prstGeom prst="rect">
            <a:avLst/>
          </a:prstGeom>
        </p:spPr>
      </p:pic>
      <p:pic>
        <p:nvPicPr>
          <p:cNvPr id="35" name="Graphic 34" descr="Wireless">
            <a:extLst>
              <a:ext uri="{FF2B5EF4-FFF2-40B4-BE49-F238E27FC236}">
                <a16:creationId xmlns:a16="http://schemas.microsoft.com/office/drawing/2014/main" id="{185DB749-0BBC-4DA6-A5BD-B070450AD75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68064" y="3115542"/>
            <a:ext cx="914400" cy="914400"/>
          </a:xfrm>
          <a:prstGeom prst="rect">
            <a:avLst/>
          </a:prstGeom>
        </p:spPr>
      </p:pic>
      <p:pic>
        <p:nvPicPr>
          <p:cNvPr id="36" name="Graphic 35" descr="Robot">
            <a:extLst>
              <a:ext uri="{FF2B5EF4-FFF2-40B4-BE49-F238E27FC236}">
                <a16:creationId xmlns:a16="http://schemas.microsoft.com/office/drawing/2014/main" id="{EE4A5C33-E8F2-4E3D-A904-F8C6EC6C52A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307444">
            <a:off x="4235952" y="6880508"/>
            <a:ext cx="914400" cy="914400"/>
          </a:xfrm>
          <a:prstGeom prst="rect">
            <a:avLst/>
          </a:prstGeom>
        </p:spPr>
      </p:pic>
      <p:pic>
        <p:nvPicPr>
          <p:cNvPr id="37" name="Graphic 36" descr="Laptop">
            <a:extLst>
              <a:ext uri="{FF2B5EF4-FFF2-40B4-BE49-F238E27FC236}">
                <a16:creationId xmlns:a16="http://schemas.microsoft.com/office/drawing/2014/main" id="{EA162218-B631-418C-8005-6F37683F11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1383" y="4269089"/>
            <a:ext cx="914400" cy="914400"/>
          </a:xfrm>
          <a:prstGeom prst="rect">
            <a:avLst/>
          </a:prstGeom>
        </p:spPr>
      </p:pic>
      <p:pic>
        <p:nvPicPr>
          <p:cNvPr id="38" name="Graphic 37" descr="Processor">
            <a:extLst>
              <a:ext uri="{FF2B5EF4-FFF2-40B4-BE49-F238E27FC236}">
                <a16:creationId xmlns:a16="http://schemas.microsoft.com/office/drawing/2014/main" id="{1E02B857-2D03-49E1-ADE4-72DFEEA383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226768">
            <a:off x="6287937" y="3130070"/>
            <a:ext cx="914400" cy="914400"/>
          </a:xfrm>
          <a:prstGeom prst="rect">
            <a:avLst/>
          </a:prstGeom>
        </p:spPr>
      </p:pic>
      <p:pic>
        <p:nvPicPr>
          <p:cNvPr id="39" name="Graphic 38" descr="Monitor">
            <a:extLst>
              <a:ext uri="{FF2B5EF4-FFF2-40B4-BE49-F238E27FC236}">
                <a16:creationId xmlns:a16="http://schemas.microsoft.com/office/drawing/2014/main" id="{ECE5823B-7B9C-4C70-9DAD-83B753DB29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44917">
            <a:off x="6112900" y="6083121"/>
            <a:ext cx="914400" cy="914400"/>
          </a:xfrm>
          <a:prstGeom prst="rect">
            <a:avLst/>
          </a:prstGeom>
        </p:spPr>
      </p:pic>
      <p:pic>
        <p:nvPicPr>
          <p:cNvPr id="40" name="Graphic 39" descr="Programmer">
            <a:extLst>
              <a:ext uri="{FF2B5EF4-FFF2-40B4-BE49-F238E27FC236}">
                <a16:creationId xmlns:a16="http://schemas.microsoft.com/office/drawing/2014/main" id="{08ABBB3E-971A-468F-B6B2-7E6E1612D8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79049">
            <a:off x="6274446" y="1138869"/>
            <a:ext cx="914400" cy="914400"/>
          </a:xfrm>
          <a:prstGeom prst="rect">
            <a:avLst/>
          </a:prstGeom>
        </p:spPr>
      </p:pic>
      <p:pic>
        <p:nvPicPr>
          <p:cNvPr id="41" name="Graphic 40" descr="Wireless">
            <a:extLst>
              <a:ext uri="{FF2B5EF4-FFF2-40B4-BE49-F238E27FC236}">
                <a16:creationId xmlns:a16="http://schemas.microsoft.com/office/drawing/2014/main" id="{8E896015-4670-4EE4-B90D-C8D8F43D7DE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0750" y="-391864"/>
            <a:ext cx="914400" cy="914400"/>
          </a:xfrm>
          <a:prstGeom prst="rect">
            <a:avLst/>
          </a:prstGeom>
        </p:spPr>
      </p:pic>
      <p:pic>
        <p:nvPicPr>
          <p:cNvPr id="42" name="Graphic 41" descr="Robot">
            <a:extLst>
              <a:ext uri="{FF2B5EF4-FFF2-40B4-BE49-F238E27FC236}">
                <a16:creationId xmlns:a16="http://schemas.microsoft.com/office/drawing/2014/main" id="{A5ABBDB4-3804-49D7-9625-42565F7822E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307444">
            <a:off x="7311094" y="5210957"/>
            <a:ext cx="914400" cy="914400"/>
          </a:xfrm>
          <a:prstGeom prst="rect">
            <a:avLst/>
          </a:prstGeom>
        </p:spPr>
      </p:pic>
      <p:pic>
        <p:nvPicPr>
          <p:cNvPr id="3" name="Picture 2">
            <a:extLst>
              <a:ext uri="{FF2B5EF4-FFF2-40B4-BE49-F238E27FC236}">
                <a16:creationId xmlns:a16="http://schemas.microsoft.com/office/drawing/2014/main" id="{F44A6F8A-DF36-4794-A335-22A968F8608D}"/>
              </a:ext>
            </a:extLst>
          </p:cNvPr>
          <p:cNvPicPr>
            <a:picLocks noChangeAspect="1"/>
          </p:cNvPicPr>
          <p:nvPr/>
        </p:nvPicPr>
        <p:blipFill>
          <a:blip r:embed="rId16"/>
          <a:stretch>
            <a:fillRect/>
          </a:stretch>
        </p:blipFill>
        <p:spPr>
          <a:xfrm>
            <a:off x="6431692" y="2672654"/>
            <a:ext cx="3700850" cy="2214366"/>
          </a:xfrm>
          <a:prstGeom prst="rect">
            <a:avLst/>
          </a:prstGeom>
        </p:spPr>
      </p:pic>
      <p:pic>
        <p:nvPicPr>
          <p:cNvPr id="5" name="Untitled on Scratch - Google Chrome 2022-08-22 10-18-08_Trim">
            <a:hlinkClick r:id="" action="ppaction://media"/>
            <a:extLst>
              <a:ext uri="{FF2B5EF4-FFF2-40B4-BE49-F238E27FC236}">
                <a16:creationId xmlns:a16="http://schemas.microsoft.com/office/drawing/2014/main" id="{CFE083C9-C9EA-4358-8E54-7486D6C7BD6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7"/>
          <a:srcRect l="20320" t="10539" r="19604"/>
          <a:stretch/>
        </p:blipFill>
        <p:spPr>
          <a:xfrm>
            <a:off x="259492" y="2210930"/>
            <a:ext cx="4765138" cy="3769752"/>
          </a:xfrm>
          <a:prstGeom prst="rect">
            <a:avLst/>
          </a:prstGeom>
        </p:spPr>
      </p:pic>
      <p:sp>
        <p:nvSpPr>
          <p:cNvPr id="6" name="Oval 5">
            <a:extLst>
              <a:ext uri="{FF2B5EF4-FFF2-40B4-BE49-F238E27FC236}">
                <a16:creationId xmlns:a16="http://schemas.microsoft.com/office/drawing/2014/main" id="{0C048472-BD9C-4A5F-B398-47FECB9C6970}"/>
              </a:ext>
            </a:extLst>
          </p:cNvPr>
          <p:cNvSpPr/>
          <p:nvPr/>
        </p:nvSpPr>
        <p:spPr>
          <a:xfrm>
            <a:off x="5024630" y="3126259"/>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SassoonPrimary" panose="020B0500000000000000" pitchFamily="34" charset="0"/>
              </a:rPr>
              <a:t>B</a:t>
            </a:r>
          </a:p>
        </p:txBody>
      </p:sp>
      <p:sp>
        <p:nvSpPr>
          <p:cNvPr id="7" name="Oval 6">
            <a:extLst>
              <a:ext uri="{FF2B5EF4-FFF2-40B4-BE49-F238E27FC236}">
                <a16:creationId xmlns:a16="http://schemas.microsoft.com/office/drawing/2014/main" id="{1117AF04-1D1B-415D-97A5-3CB23F30C7DD}"/>
              </a:ext>
            </a:extLst>
          </p:cNvPr>
          <p:cNvSpPr/>
          <p:nvPr/>
        </p:nvSpPr>
        <p:spPr>
          <a:xfrm>
            <a:off x="5024630" y="1038133"/>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SassoonPrimary" panose="020B0500000000000000" pitchFamily="34" charset="0"/>
              </a:rPr>
              <a:t>A</a:t>
            </a:r>
          </a:p>
        </p:txBody>
      </p:sp>
      <p:sp>
        <p:nvSpPr>
          <p:cNvPr id="8" name="Oval 7">
            <a:extLst>
              <a:ext uri="{FF2B5EF4-FFF2-40B4-BE49-F238E27FC236}">
                <a16:creationId xmlns:a16="http://schemas.microsoft.com/office/drawing/2014/main" id="{3BCE41F6-F82B-4E42-BDC8-AD7FE9125556}"/>
              </a:ext>
            </a:extLst>
          </p:cNvPr>
          <p:cNvSpPr/>
          <p:nvPr/>
        </p:nvSpPr>
        <p:spPr>
          <a:xfrm>
            <a:off x="5024630" y="5754385"/>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SassoonPrimary" panose="020B0500000000000000" pitchFamily="34" charset="0"/>
              </a:rPr>
              <a:t>C</a:t>
            </a:r>
          </a:p>
        </p:txBody>
      </p:sp>
      <p:pic>
        <p:nvPicPr>
          <p:cNvPr id="10" name="Picture 9">
            <a:extLst>
              <a:ext uri="{FF2B5EF4-FFF2-40B4-BE49-F238E27FC236}">
                <a16:creationId xmlns:a16="http://schemas.microsoft.com/office/drawing/2014/main" id="{06EC0543-5AD8-48D1-B857-28D972FCD363}"/>
              </a:ext>
            </a:extLst>
          </p:cNvPr>
          <p:cNvPicPr>
            <a:picLocks noChangeAspect="1"/>
          </p:cNvPicPr>
          <p:nvPr/>
        </p:nvPicPr>
        <p:blipFill>
          <a:blip r:embed="rId18"/>
          <a:stretch>
            <a:fillRect/>
          </a:stretch>
        </p:blipFill>
        <p:spPr>
          <a:xfrm>
            <a:off x="6452322" y="758395"/>
            <a:ext cx="3700850" cy="1648821"/>
          </a:xfrm>
          <a:prstGeom prst="rect">
            <a:avLst/>
          </a:prstGeom>
        </p:spPr>
      </p:pic>
      <p:pic>
        <p:nvPicPr>
          <p:cNvPr id="11" name="Picture 10">
            <a:extLst>
              <a:ext uri="{FF2B5EF4-FFF2-40B4-BE49-F238E27FC236}">
                <a16:creationId xmlns:a16="http://schemas.microsoft.com/office/drawing/2014/main" id="{9A307631-D4C4-4B41-815C-3B1B894E6CB6}"/>
              </a:ext>
            </a:extLst>
          </p:cNvPr>
          <p:cNvPicPr>
            <a:picLocks noChangeAspect="1"/>
          </p:cNvPicPr>
          <p:nvPr/>
        </p:nvPicPr>
        <p:blipFill>
          <a:blip r:embed="rId19"/>
          <a:stretch>
            <a:fillRect/>
          </a:stretch>
        </p:blipFill>
        <p:spPr>
          <a:xfrm>
            <a:off x="6472953" y="5152458"/>
            <a:ext cx="3659589" cy="2283855"/>
          </a:xfrm>
          <a:prstGeom prst="rect">
            <a:avLst/>
          </a:prstGeom>
        </p:spPr>
      </p:pic>
      <p:grpSp>
        <p:nvGrpSpPr>
          <p:cNvPr id="23" name="Group 22">
            <a:extLst>
              <a:ext uri="{FF2B5EF4-FFF2-40B4-BE49-F238E27FC236}">
                <a16:creationId xmlns:a16="http://schemas.microsoft.com/office/drawing/2014/main" id="{7F4230F3-5F16-4236-B90E-D419A7941717}"/>
              </a:ext>
            </a:extLst>
          </p:cNvPr>
          <p:cNvGrpSpPr/>
          <p:nvPr/>
        </p:nvGrpSpPr>
        <p:grpSpPr>
          <a:xfrm>
            <a:off x="123055" y="125610"/>
            <a:ext cx="2879638" cy="1199057"/>
            <a:chOff x="-3929962" y="1828348"/>
            <a:chExt cx="2879638" cy="1199057"/>
          </a:xfrm>
        </p:grpSpPr>
        <p:sp>
          <p:nvSpPr>
            <p:cNvPr id="14" name="Rectangle: Rounded Corners 13">
              <a:extLst>
                <a:ext uri="{FF2B5EF4-FFF2-40B4-BE49-F238E27FC236}">
                  <a16:creationId xmlns:a16="http://schemas.microsoft.com/office/drawing/2014/main" id="{B8FB1E11-ACB5-4394-8572-ED2E531ADCF3}"/>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5" name="Rectangle: Rounded Corners 14">
              <a:extLst>
                <a:ext uri="{FF2B5EF4-FFF2-40B4-BE49-F238E27FC236}">
                  <a16:creationId xmlns:a16="http://schemas.microsoft.com/office/drawing/2014/main" id="{C812DB54-EA59-475D-B1A5-525122696424}"/>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16" name="Rectangle: Rounded Corners 15">
              <a:extLst>
                <a:ext uri="{FF2B5EF4-FFF2-40B4-BE49-F238E27FC236}">
                  <a16:creationId xmlns:a16="http://schemas.microsoft.com/office/drawing/2014/main" id="{A11D0B20-4713-433F-A705-2C2E2A0042D1}"/>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8" name="Rectangle: Rounded Corners 17">
              <a:extLst>
                <a:ext uri="{FF2B5EF4-FFF2-40B4-BE49-F238E27FC236}">
                  <a16:creationId xmlns:a16="http://schemas.microsoft.com/office/drawing/2014/main" id="{9F627552-F14C-4732-8988-A82804EDCDF5}"/>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Scratch Match Activity</a:t>
              </a:r>
            </a:p>
          </p:txBody>
        </p:sp>
        <p:pic>
          <p:nvPicPr>
            <p:cNvPr id="9" name="Graphic 8" descr="Flag">
              <a:extLst>
                <a:ext uri="{FF2B5EF4-FFF2-40B4-BE49-F238E27FC236}">
                  <a16:creationId xmlns:a16="http://schemas.microsoft.com/office/drawing/2014/main" id="{6FA8A438-026C-4F11-8511-46BC38672B25}"/>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27866" b="55152"/>
            <a:stretch/>
          </p:blipFill>
          <p:spPr>
            <a:xfrm>
              <a:off x="-3142306" y="1891261"/>
              <a:ext cx="271107" cy="157151"/>
            </a:xfrm>
            <a:prstGeom prst="rect">
              <a:avLst/>
            </a:prstGeom>
          </p:spPr>
        </p:pic>
      </p:grpSp>
    </p:spTree>
    <p:extLst>
      <p:ext uri="{BB962C8B-B14F-4D97-AF65-F5344CB8AC3E}">
        <p14:creationId xmlns:p14="http://schemas.microsoft.com/office/powerpoint/2010/main" val="24228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8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Laptop">
            <a:extLst>
              <a:ext uri="{FF2B5EF4-FFF2-40B4-BE49-F238E27FC236}">
                <a16:creationId xmlns:a16="http://schemas.microsoft.com/office/drawing/2014/main" id="{FEA2BFC4-7F74-43A6-A200-8C0AD23A46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31" name="Graphic 30" descr="Processor">
            <a:extLst>
              <a:ext uri="{FF2B5EF4-FFF2-40B4-BE49-F238E27FC236}">
                <a16:creationId xmlns:a16="http://schemas.microsoft.com/office/drawing/2014/main" id="{8261A85F-ED27-4626-AA9E-C31196EFF3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32" name="Graphic 31" descr="Monitor">
            <a:extLst>
              <a:ext uri="{FF2B5EF4-FFF2-40B4-BE49-F238E27FC236}">
                <a16:creationId xmlns:a16="http://schemas.microsoft.com/office/drawing/2014/main" id="{24B2267C-DEF4-4B59-A0BE-38A09B47E3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33" name="Graphic 32" descr="Programmer">
            <a:extLst>
              <a:ext uri="{FF2B5EF4-FFF2-40B4-BE49-F238E27FC236}">
                <a16:creationId xmlns:a16="http://schemas.microsoft.com/office/drawing/2014/main" id="{2A256237-B93C-4627-A81D-4A9003EB52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34" name="Graphic 33" descr="Wireless">
            <a:extLst>
              <a:ext uri="{FF2B5EF4-FFF2-40B4-BE49-F238E27FC236}">
                <a16:creationId xmlns:a16="http://schemas.microsoft.com/office/drawing/2014/main" id="{A8804BE7-D1DE-4BC3-A080-ACED7ABF1C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35" name="Graphic 34" descr="Robot">
            <a:extLst>
              <a:ext uri="{FF2B5EF4-FFF2-40B4-BE49-F238E27FC236}">
                <a16:creationId xmlns:a16="http://schemas.microsoft.com/office/drawing/2014/main" id="{D4700B94-372A-4958-94C8-2D93A71C9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36" name="Graphic 35" descr="Laptop">
            <a:extLst>
              <a:ext uri="{FF2B5EF4-FFF2-40B4-BE49-F238E27FC236}">
                <a16:creationId xmlns:a16="http://schemas.microsoft.com/office/drawing/2014/main" id="{E7E23929-D5C2-482E-B373-4D03E6CE3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37" name="Graphic 36" descr="Processor">
            <a:extLst>
              <a:ext uri="{FF2B5EF4-FFF2-40B4-BE49-F238E27FC236}">
                <a16:creationId xmlns:a16="http://schemas.microsoft.com/office/drawing/2014/main" id="{1B8003C1-621A-4A14-81F4-33A92946F2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38" name="Graphic 37" descr="Monitor">
            <a:extLst>
              <a:ext uri="{FF2B5EF4-FFF2-40B4-BE49-F238E27FC236}">
                <a16:creationId xmlns:a16="http://schemas.microsoft.com/office/drawing/2014/main" id="{8215CB65-B7C0-4694-853B-FCD2B1C3FE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39" name="Graphic 38" descr="Programmer">
            <a:extLst>
              <a:ext uri="{FF2B5EF4-FFF2-40B4-BE49-F238E27FC236}">
                <a16:creationId xmlns:a16="http://schemas.microsoft.com/office/drawing/2014/main" id="{ABD5D9F0-C6E7-4536-8D45-2A6F4AD67D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40" name="Graphic 39" descr="Wireless">
            <a:extLst>
              <a:ext uri="{FF2B5EF4-FFF2-40B4-BE49-F238E27FC236}">
                <a16:creationId xmlns:a16="http://schemas.microsoft.com/office/drawing/2014/main" id="{AA573649-4742-4E7B-8E35-B3EDA3196A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41" name="Graphic 40" descr="Robot">
            <a:extLst>
              <a:ext uri="{FF2B5EF4-FFF2-40B4-BE49-F238E27FC236}">
                <a16:creationId xmlns:a16="http://schemas.microsoft.com/office/drawing/2014/main" id="{BA550D3E-12C4-409B-A9EB-2AB636BD4FB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42" name="Graphic 41" descr="Laptop">
            <a:extLst>
              <a:ext uri="{FF2B5EF4-FFF2-40B4-BE49-F238E27FC236}">
                <a16:creationId xmlns:a16="http://schemas.microsoft.com/office/drawing/2014/main" id="{0F5D5647-3E09-4A96-9964-8301AF31D9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43" name="Graphic 42" descr="Processor">
            <a:extLst>
              <a:ext uri="{FF2B5EF4-FFF2-40B4-BE49-F238E27FC236}">
                <a16:creationId xmlns:a16="http://schemas.microsoft.com/office/drawing/2014/main" id="{7B6604E9-CF79-4975-AD13-EAE9EE3EE4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44" name="Graphic 43" descr="Monitor">
            <a:extLst>
              <a:ext uri="{FF2B5EF4-FFF2-40B4-BE49-F238E27FC236}">
                <a16:creationId xmlns:a16="http://schemas.microsoft.com/office/drawing/2014/main" id="{3F676ED4-2E99-49E6-81A3-934337E693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45" name="Graphic 44" descr="Programmer">
            <a:extLst>
              <a:ext uri="{FF2B5EF4-FFF2-40B4-BE49-F238E27FC236}">
                <a16:creationId xmlns:a16="http://schemas.microsoft.com/office/drawing/2014/main" id="{3D559C29-B9D7-4D00-84D3-C25F02D0F2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46" name="Graphic 45" descr="Wireless">
            <a:extLst>
              <a:ext uri="{FF2B5EF4-FFF2-40B4-BE49-F238E27FC236}">
                <a16:creationId xmlns:a16="http://schemas.microsoft.com/office/drawing/2014/main" id="{F50DA955-BCF0-440B-93A5-C0DEE7D739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47" name="Graphic 46" descr="Robot">
            <a:extLst>
              <a:ext uri="{FF2B5EF4-FFF2-40B4-BE49-F238E27FC236}">
                <a16:creationId xmlns:a16="http://schemas.microsoft.com/office/drawing/2014/main" id="{97E14D2E-38DE-4527-B14A-DBC7B3F8B1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48" name="Graphic 47" descr="Laptop">
            <a:extLst>
              <a:ext uri="{FF2B5EF4-FFF2-40B4-BE49-F238E27FC236}">
                <a16:creationId xmlns:a16="http://schemas.microsoft.com/office/drawing/2014/main" id="{4ED99131-06C7-4D27-8628-72A9C7F1E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49" name="Graphic 48" descr="Processor">
            <a:extLst>
              <a:ext uri="{FF2B5EF4-FFF2-40B4-BE49-F238E27FC236}">
                <a16:creationId xmlns:a16="http://schemas.microsoft.com/office/drawing/2014/main" id="{A593F5D9-4A0D-4A62-9B90-30F1ECFA25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50" name="Graphic 49" descr="Monitor">
            <a:extLst>
              <a:ext uri="{FF2B5EF4-FFF2-40B4-BE49-F238E27FC236}">
                <a16:creationId xmlns:a16="http://schemas.microsoft.com/office/drawing/2014/main" id="{5099A737-1612-47A1-8EF2-E2B6F18AE6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51" name="Graphic 50" descr="Programmer">
            <a:extLst>
              <a:ext uri="{FF2B5EF4-FFF2-40B4-BE49-F238E27FC236}">
                <a16:creationId xmlns:a16="http://schemas.microsoft.com/office/drawing/2014/main" id="{856866D4-91FE-4E5F-8367-32F3DC9F8C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52" name="Graphic 51" descr="Wireless">
            <a:extLst>
              <a:ext uri="{FF2B5EF4-FFF2-40B4-BE49-F238E27FC236}">
                <a16:creationId xmlns:a16="http://schemas.microsoft.com/office/drawing/2014/main" id="{815D24FD-8B2A-41D2-A9A6-A4C7A517A49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53" name="Graphic 52" descr="Robot">
            <a:extLst>
              <a:ext uri="{FF2B5EF4-FFF2-40B4-BE49-F238E27FC236}">
                <a16:creationId xmlns:a16="http://schemas.microsoft.com/office/drawing/2014/main" id="{FAEE932D-07A0-45EA-8A16-8643359FE1C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pic>
        <p:nvPicPr>
          <p:cNvPr id="4" name="Picture 3">
            <a:hlinkClick r:id="rId15"/>
            <a:extLst>
              <a:ext uri="{FF2B5EF4-FFF2-40B4-BE49-F238E27FC236}">
                <a16:creationId xmlns:a16="http://schemas.microsoft.com/office/drawing/2014/main" id="{D7FA2250-C9AC-4E68-9B43-58F09185E99C}"/>
              </a:ext>
            </a:extLst>
          </p:cNvPr>
          <p:cNvPicPr>
            <a:picLocks noChangeAspect="1"/>
          </p:cNvPicPr>
          <p:nvPr/>
        </p:nvPicPr>
        <p:blipFill rotWithShape="1">
          <a:blip r:embed="rId16"/>
          <a:srcRect l="49753" t="40076" r="37995" b="37336"/>
          <a:stretch/>
        </p:blipFill>
        <p:spPr>
          <a:xfrm>
            <a:off x="5397581" y="167332"/>
            <a:ext cx="1668150" cy="1620000"/>
          </a:xfrm>
          <a:prstGeom prst="ellipse">
            <a:avLst/>
          </a:prstGeom>
        </p:spPr>
      </p:pic>
      <p:pic>
        <p:nvPicPr>
          <p:cNvPr id="5" name="Picture 4">
            <a:hlinkClick r:id="rId15"/>
            <a:extLst>
              <a:ext uri="{FF2B5EF4-FFF2-40B4-BE49-F238E27FC236}">
                <a16:creationId xmlns:a16="http://schemas.microsoft.com/office/drawing/2014/main" id="{BE441968-330B-44BD-BD4F-F79D85E3121E}"/>
              </a:ext>
            </a:extLst>
          </p:cNvPr>
          <p:cNvPicPr>
            <a:picLocks noChangeAspect="1"/>
          </p:cNvPicPr>
          <p:nvPr/>
        </p:nvPicPr>
        <p:blipFill rotWithShape="1">
          <a:blip r:embed="rId16"/>
          <a:srcRect l="16326" t="43778" r="74646" b="38732"/>
          <a:stretch/>
        </p:blipFill>
        <p:spPr>
          <a:xfrm>
            <a:off x="48557" y="167332"/>
            <a:ext cx="1668150" cy="1620000"/>
          </a:xfrm>
          <a:prstGeom prst="ellipse">
            <a:avLst/>
          </a:prstGeom>
        </p:spPr>
      </p:pic>
      <p:pic>
        <p:nvPicPr>
          <p:cNvPr id="6" name="Picture 5">
            <a:hlinkClick r:id="rId15"/>
            <a:extLst>
              <a:ext uri="{FF2B5EF4-FFF2-40B4-BE49-F238E27FC236}">
                <a16:creationId xmlns:a16="http://schemas.microsoft.com/office/drawing/2014/main" id="{35D2F53F-57F9-4B2A-B7AC-1AEC1327B298}"/>
              </a:ext>
            </a:extLst>
          </p:cNvPr>
          <p:cNvPicPr>
            <a:picLocks noChangeAspect="1"/>
          </p:cNvPicPr>
          <p:nvPr/>
        </p:nvPicPr>
        <p:blipFill rotWithShape="1">
          <a:blip r:embed="rId16"/>
          <a:srcRect l="26771" t="41995" r="63507" b="37429"/>
          <a:stretch/>
        </p:blipFill>
        <p:spPr>
          <a:xfrm>
            <a:off x="1831565" y="167332"/>
            <a:ext cx="1668150" cy="1620000"/>
          </a:xfrm>
          <a:prstGeom prst="ellipse">
            <a:avLst/>
          </a:prstGeom>
        </p:spPr>
      </p:pic>
      <p:pic>
        <p:nvPicPr>
          <p:cNvPr id="7" name="Picture 6">
            <a:hlinkClick r:id="rId15"/>
            <a:extLst>
              <a:ext uri="{FF2B5EF4-FFF2-40B4-BE49-F238E27FC236}">
                <a16:creationId xmlns:a16="http://schemas.microsoft.com/office/drawing/2014/main" id="{B33121CD-8D8E-481D-9A52-A6EF94DD898F}"/>
              </a:ext>
            </a:extLst>
          </p:cNvPr>
          <p:cNvPicPr>
            <a:picLocks noChangeAspect="1"/>
          </p:cNvPicPr>
          <p:nvPr/>
        </p:nvPicPr>
        <p:blipFill rotWithShape="1">
          <a:blip r:embed="rId16"/>
          <a:srcRect l="37599" t="40448" r="49901" b="36307"/>
          <a:stretch/>
        </p:blipFill>
        <p:spPr>
          <a:xfrm>
            <a:off x="3614573" y="167332"/>
            <a:ext cx="1668150" cy="1620000"/>
          </a:xfrm>
          <a:prstGeom prst="ellipse">
            <a:avLst/>
          </a:prstGeom>
        </p:spPr>
      </p:pic>
      <p:pic>
        <p:nvPicPr>
          <p:cNvPr id="8" name="Picture 7">
            <a:hlinkClick r:id="rId15"/>
            <a:extLst>
              <a:ext uri="{FF2B5EF4-FFF2-40B4-BE49-F238E27FC236}">
                <a16:creationId xmlns:a16="http://schemas.microsoft.com/office/drawing/2014/main" id="{A5AC6249-763A-463F-B990-066DE70561A5}"/>
              </a:ext>
            </a:extLst>
          </p:cNvPr>
          <p:cNvPicPr>
            <a:picLocks noChangeAspect="1"/>
          </p:cNvPicPr>
          <p:nvPr/>
        </p:nvPicPr>
        <p:blipFill rotWithShape="1">
          <a:blip r:embed="rId16"/>
          <a:srcRect l="61520" t="43255" r="28062" b="37198"/>
          <a:stretch/>
        </p:blipFill>
        <p:spPr>
          <a:xfrm>
            <a:off x="7180589" y="167332"/>
            <a:ext cx="1668150" cy="1620000"/>
          </a:xfrm>
          <a:prstGeom prst="ellipse">
            <a:avLst/>
          </a:prstGeom>
        </p:spPr>
      </p:pic>
      <p:pic>
        <p:nvPicPr>
          <p:cNvPr id="9" name="Picture 8">
            <a:hlinkClick r:id="rId15"/>
            <a:extLst>
              <a:ext uri="{FF2B5EF4-FFF2-40B4-BE49-F238E27FC236}">
                <a16:creationId xmlns:a16="http://schemas.microsoft.com/office/drawing/2014/main" id="{CA65A860-770A-4AAE-9BAA-798CEBB0DC75}"/>
              </a:ext>
            </a:extLst>
          </p:cNvPr>
          <p:cNvPicPr>
            <a:picLocks noChangeAspect="1"/>
          </p:cNvPicPr>
          <p:nvPr/>
        </p:nvPicPr>
        <p:blipFill rotWithShape="1">
          <a:blip r:embed="rId16"/>
          <a:srcRect l="72569" t="41317" r="17014" b="36564"/>
          <a:stretch/>
        </p:blipFill>
        <p:spPr>
          <a:xfrm>
            <a:off x="8963599" y="167332"/>
            <a:ext cx="1665720" cy="1620000"/>
          </a:xfrm>
          <a:prstGeom prst="ellipse">
            <a:avLst/>
          </a:prstGeom>
        </p:spPr>
      </p:pic>
      <p:pic>
        <p:nvPicPr>
          <p:cNvPr id="11" name="Picture 10">
            <a:extLst>
              <a:ext uri="{FF2B5EF4-FFF2-40B4-BE49-F238E27FC236}">
                <a16:creationId xmlns:a16="http://schemas.microsoft.com/office/drawing/2014/main" id="{92F9C29B-A5F3-4146-984A-CE69CE950EED}"/>
              </a:ext>
            </a:extLst>
          </p:cNvPr>
          <p:cNvPicPr>
            <a:picLocks noChangeAspect="1"/>
          </p:cNvPicPr>
          <p:nvPr/>
        </p:nvPicPr>
        <p:blipFill rotWithShape="1">
          <a:blip r:embed="rId17"/>
          <a:srcRect l="19817" r="62724"/>
          <a:stretch/>
        </p:blipFill>
        <p:spPr>
          <a:xfrm>
            <a:off x="2318704" y="5412431"/>
            <a:ext cx="1668150" cy="1620000"/>
          </a:xfrm>
          <a:prstGeom prst="ellipse">
            <a:avLst/>
          </a:prstGeom>
        </p:spPr>
      </p:pic>
      <p:pic>
        <p:nvPicPr>
          <p:cNvPr id="12" name="Picture 11">
            <a:extLst>
              <a:ext uri="{FF2B5EF4-FFF2-40B4-BE49-F238E27FC236}">
                <a16:creationId xmlns:a16="http://schemas.microsoft.com/office/drawing/2014/main" id="{2501DFEC-5AE7-43C2-881A-54F7A246EF1F}"/>
              </a:ext>
            </a:extLst>
          </p:cNvPr>
          <p:cNvPicPr>
            <a:picLocks noChangeAspect="1"/>
          </p:cNvPicPr>
          <p:nvPr/>
        </p:nvPicPr>
        <p:blipFill rotWithShape="1">
          <a:blip r:embed="rId17"/>
          <a:srcRect l="997" t="575" r="81569" b="-575"/>
          <a:stretch/>
        </p:blipFill>
        <p:spPr>
          <a:xfrm>
            <a:off x="183796" y="5412431"/>
            <a:ext cx="1668150" cy="1620000"/>
          </a:xfrm>
          <a:prstGeom prst="ellipse">
            <a:avLst/>
          </a:prstGeom>
        </p:spPr>
      </p:pic>
      <p:pic>
        <p:nvPicPr>
          <p:cNvPr id="13" name="Picture 12">
            <a:extLst>
              <a:ext uri="{FF2B5EF4-FFF2-40B4-BE49-F238E27FC236}">
                <a16:creationId xmlns:a16="http://schemas.microsoft.com/office/drawing/2014/main" id="{9FD18937-77F0-4BB8-AC09-FB66B82235A5}"/>
              </a:ext>
            </a:extLst>
          </p:cNvPr>
          <p:cNvPicPr>
            <a:picLocks noChangeAspect="1"/>
          </p:cNvPicPr>
          <p:nvPr/>
        </p:nvPicPr>
        <p:blipFill rotWithShape="1">
          <a:blip r:embed="rId17"/>
          <a:srcRect l="77728"/>
          <a:stretch/>
        </p:blipFill>
        <p:spPr>
          <a:xfrm>
            <a:off x="8731246" y="5412431"/>
            <a:ext cx="1665720" cy="1620000"/>
          </a:xfrm>
          <a:prstGeom prst="ellipse">
            <a:avLst/>
          </a:prstGeom>
        </p:spPr>
      </p:pic>
      <p:pic>
        <p:nvPicPr>
          <p:cNvPr id="14" name="Picture 13">
            <a:extLst>
              <a:ext uri="{FF2B5EF4-FFF2-40B4-BE49-F238E27FC236}">
                <a16:creationId xmlns:a16="http://schemas.microsoft.com/office/drawing/2014/main" id="{2A5CEE8F-64EE-4D63-AC0A-108CAC4C586B}"/>
              </a:ext>
            </a:extLst>
          </p:cNvPr>
          <p:cNvPicPr>
            <a:picLocks noChangeAspect="1"/>
          </p:cNvPicPr>
          <p:nvPr/>
        </p:nvPicPr>
        <p:blipFill rotWithShape="1">
          <a:blip r:embed="rId17"/>
          <a:srcRect l="39321" t="1754" r="43220" b="-1754"/>
          <a:stretch/>
        </p:blipFill>
        <p:spPr>
          <a:xfrm>
            <a:off x="4456218" y="5412431"/>
            <a:ext cx="1668150" cy="1620000"/>
          </a:xfrm>
          <a:prstGeom prst="ellipse">
            <a:avLst/>
          </a:prstGeom>
        </p:spPr>
      </p:pic>
      <p:pic>
        <p:nvPicPr>
          <p:cNvPr id="15" name="Picture 14">
            <a:extLst>
              <a:ext uri="{FF2B5EF4-FFF2-40B4-BE49-F238E27FC236}">
                <a16:creationId xmlns:a16="http://schemas.microsoft.com/office/drawing/2014/main" id="{867779F4-6590-45D1-A75D-050761B58AF2}"/>
              </a:ext>
            </a:extLst>
          </p:cNvPr>
          <p:cNvPicPr>
            <a:picLocks noChangeAspect="1"/>
          </p:cNvPicPr>
          <p:nvPr/>
        </p:nvPicPr>
        <p:blipFill rotWithShape="1">
          <a:blip r:embed="rId17"/>
          <a:srcRect l="57438" t="10436" r="21464" b="8719"/>
          <a:stretch/>
        </p:blipFill>
        <p:spPr>
          <a:xfrm>
            <a:off x="6591126" y="5412431"/>
            <a:ext cx="1665720" cy="1620000"/>
          </a:xfrm>
          <a:prstGeom prst="ellipse">
            <a:avLst/>
          </a:prstGeom>
        </p:spPr>
      </p:pic>
      <p:pic>
        <p:nvPicPr>
          <p:cNvPr id="1026" name="Picture 2" descr="Barefoot Computing - Home | Facebook">
            <a:hlinkClick r:id="rId15"/>
            <a:extLst>
              <a:ext uri="{FF2B5EF4-FFF2-40B4-BE49-F238E27FC236}">
                <a16:creationId xmlns:a16="http://schemas.microsoft.com/office/drawing/2014/main" id="{DAD8D664-9AA9-4478-95B3-695E5237EDC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t="36606" b="33050"/>
          <a:stretch/>
        </p:blipFill>
        <p:spPr bwMode="auto">
          <a:xfrm>
            <a:off x="4511228" y="2789881"/>
            <a:ext cx="5338721" cy="162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01248E2-D15F-4ADF-8387-00D75C2A9D02}"/>
              </a:ext>
            </a:extLst>
          </p:cNvPr>
          <p:cNvGrpSpPr/>
          <p:nvPr/>
        </p:nvGrpSpPr>
        <p:grpSpPr>
          <a:xfrm>
            <a:off x="183796" y="1954410"/>
            <a:ext cx="2879638" cy="1199057"/>
            <a:chOff x="-3929962" y="1828348"/>
            <a:chExt cx="2879638" cy="1199057"/>
          </a:xfrm>
        </p:grpSpPr>
        <p:sp>
          <p:nvSpPr>
            <p:cNvPr id="19" name="Rectangle: Rounded Corners 18">
              <a:extLst>
                <a:ext uri="{FF2B5EF4-FFF2-40B4-BE49-F238E27FC236}">
                  <a16:creationId xmlns:a16="http://schemas.microsoft.com/office/drawing/2014/main" id="{A26DAAAD-43CC-4198-BE46-1407E9B2865E}"/>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20" name="Rectangle: Rounded Corners 19">
              <a:extLst>
                <a:ext uri="{FF2B5EF4-FFF2-40B4-BE49-F238E27FC236}">
                  <a16:creationId xmlns:a16="http://schemas.microsoft.com/office/drawing/2014/main" id="{26E081C5-9E92-4E46-926B-112FD3BC1864}"/>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21" name="Rectangle: Rounded Corners 20">
              <a:extLst>
                <a:ext uri="{FF2B5EF4-FFF2-40B4-BE49-F238E27FC236}">
                  <a16:creationId xmlns:a16="http://schemas.microsoft.com/office/drawing/2014/main" id="{5AF21C73-B1CC-4A27-A769-07438DD8B0DA}"/>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22" name="Rectangle: Rounded Corners 21">
              <a:extLst>
                <a:ext uri="{FF2B5EF4-FFF2-40B4-BE49-F238E27FC236}">
                  <a16:creationId xmlns:a16="http://schemas.microsoft.com/office/drawing/2014/main" id="{D30564F6-A415-4C4F-9368-93E6F7E4A10F}"/>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Concepts</a:t>
              </a:r>
            </a:p>
          </p:txBody>
        </p:sp>
        <p:pic>
          <p:nvPicPr>
            <p:cNvPr id="23" name="Graphic 22" descr="Flag">
              <a:extLst>
                <a:ext uri="{FF2B5EF4-FFF2-40B4-BE49-F238E27FC236}">
                  <a16:creationId xmlns:a16="http://schemas.microsoft.com/office/drawing/2014/main" id="{763274E6-8E1D-4BB1-B619-9029751FB52C}"/>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27866" b="55152"/>
            <a:stretch/>
          </p:blipFill>
          <p:spPr>
            <a:xfrm>
              <a:off x="-3142306" y="1891261"/>
              <a:ext cx="271107" cy="157151"/>
            </a:xfrm>
            <a:prstGeom prst="rect">
              <a:avLst/>
            </a:prstGeom>
          </p:spPr>
        </p:pic>
      </p:grpSp>
      <p:grpSp>
        <p:nvGrpSpPr>
          <p:cNvPr id="24" name="Group 23">
            <a:extLst>
              <a:ext uri="{FF2B5EF4-FFF2-40B4-BE49-F238E27FC236}">
                <a16:creationId xmlns:a16="http://schemas.microsoft.com/office/drawing/2014/main" id="{180A80DF-5CE5-4EBA-8FCD-2CD2D4B0FC01}"/>
              </a:ext>
            </a:extLst>
          </p:cNvPr>
          <p:cNvGrpSpPr/>
          <p:nvPr/>
        </p:nvGrpSpPr>
        <p:grpSpPr>
          <a:xfrm>
            <a:off x="243309" y="3949986"/>
            <a:ext cx="2879638" cy="1199057"/>
            <a:chOff x="-3929962" y="1828348"/>
            <a:chExt cx="2879638" cy="1199057"/>
          </a:xfrm>
        </p:grpSpPr>
        <p:sp>
          <p:nvSpPr>
            <p:cNvPr id="25" name="Rectangle: Rounded Corners 24">
              <a:extLst>
                <a:ext uri="{FF2B5EF4-FFF2-40B4-BE49-F238E27FC236}">
                  <a16:creationId xmlns:a16="http://schemas.microsoft.com/office/drawing/2014/main" id="{82F6EC2A-B74A-4D82-9489-1E6DA612E537}"/>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26" name="Rectangle: Rounded Corners 25">
              <a:extLst>
                <a:ext uri="{FF2B5EF4-FFF2-40B4-BE49-F238E27FC236}">
                  <a16:creationId xmlns:a16="http://schemas.microsoft.com/office/drawing/2014/main" id="{D40896F1-BE74-4936-805E-6C7866EA2915}"/>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27" name="Rectangle: Rounded Corners 26">
              <a:extLst>
                <a:ext uri="{FF2B5EF4-FFF2-40B4-BE49-F238E27FC236}">
                  <a16:creationId xmlns:a16="http://schemas.microsoft.com/office/drawing/2014/main" id="{6B651845-3C3D-419E-BE03-99DD2A599A3A}"/>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28" name="Rectangle: Rounded Corners 27">
              <a:extLst>
                <a:ext uri="{FF2B5EF4-FFF2-40B4-BE49-F238E27FC236}">
                  <a16:creationId xmlns:a16="http://schemas.microsoft.com/office/drawing/2014/main" id="{0875CA4D-6140-4509-9D6F-2E0C35322D0B}"/>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Approaches</a:t>
              </a:r>
            </a:p>
          </p:txBody>
        </p:sp>
        <p:pic>
          <p:nvPicPr>
            <p:cNvPr id="29" name="Graphic 28" descr="Flag">
              <a:extLst>
                <a:ext uri="{FF2B5EF4-FFF2-40B4-BE49-F238E27FC236}">
                  <a16:creationId xmlns:a16="http://schemas.microsoft.com/office/drawing/2014/main" id="{20888D87-958F-4AE9-BCBF-3A419908E922}"/>
                </a:ext>
              </a:extLst>
            </p:cNvPr>
            <p:cNvPicPr>
              <a:picLocks noChangeAspect="1"/>
            </p:cNvPicPr>
            <p:nvPr/>
          </p:nvPicPr>
          <p:blipFill rotWithShape="1">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l="27866" b="55152"/>
            <a:stretch/>
          </p:blipFill>
          <p:spPr>
            <a:xfrm>
              <a:off x="-3142306" y="1891261"/>
              <a:ext cx="271107" cy="157151"/>
            </a:xfrm>
            <a:prstGeom prst="rect">
              <a:avLst/>
            </a:prstGeom>
          </p:spPr>
        </p:pic>
      </p:grpSp>
      <p:pic>
        <p:nvPicPr>
          <p:cNvPr id="54" name="Graphic 53" descr="Right pointing backhand index">
            <a:extLst>
              <a:ext uri="{FF2B5EF4-FFF2-40B4-BE49-F238E27FC236}">
                <a16:creationId xmlns:a16="http://schemas.microsoft.com/office/drawing/2014/main" id="{01FB6C4A-03E1-4A20-BD57-357E31E75ADB}"/>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8115564">
            <a:off x="4360153" y="3984421"/>
            <a:ext cx="914400" cy="914400"/>
          </a:xfrm>
          <a:prstGeom prst="rect">
            <a:avLst/>
          </a:prstGeom>
        </p:spPr>
      </p:pic>
    </p:spTree>
    <p:extLst>
      <p:ext uri="{BB962C8B-B14F-4D97-AF65-F5344CB8AC3E}">
        <p14:creationId xmlns:p14="http://schemas.microsoft.com/office/powerpoint/2010/main" val="182429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Graphic 67" descr="Laptop">
            <a:extLst>
              <a:ext uri="{FF2B5EF4-FFF2-40B4-BE49-F238E27FC236}">
                <a16:creationId xmlns:a16="http://schemas.microsoft.com/office/drawing/2014/main" id="{9E606C57-F05D-400D-B19B-8FF90142A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69" name="Graphic 68" descr="Processor">
            <a:extLst>
              <a:ext uri="{FF2B5EF4-FFF2-40B4-BE49-F238E27FC236}">
                <a16:creationId xmlns:a16="http://schemas.microsoft.com/office/drawing/2014/main" id="{3FAB3348-AD64-4000-B56D-4678428A67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70" name="Graphic 69" descr="Monitor">
            <a:extLst>
              <a:ext uri="{FF2B5EF4-FFF2-40B4-BE49-F238E27FC236}">
                <a16:creationId xmlns:a16="http://schemas.microsoft.com/office/drawing/2014/main" id="{CA493674-7EA4-409F-94D6-7281F531B7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71" name="Graphic 70" descr="Programmer">
            <a:extLst>
              <a:ext uri="{FF2B5EF4-FFF2-40B4-BE49-F238E27FC236}">
                <a16:creationId xmlns:a16="http://schemas.microsoft.com/office/drawing/2014/main" id="{F7E43956-C25F-4469-AAB2-311BEA0960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72" name="Graphic 71" descr="Wireless">
            <a:extLst>
              <a:ext uri="{FF2B5EF4-FFF2-40B4-BE49-F238E27FC236}">
                <a16:creationId xmlns:a16="http://schemas.microsoft.com/office/drawing/2014/main" id="{395A8347-B595-47DA-8732-3A9C996373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73" name="Graphic 72" descr="Robot">
            <a:extLst>
              <a:ext uri="{FF2B5EF4-FFF2-40B4-BE49-F238E27FC236}">
                <a16:creationId xmlns:a16="http://schemas.microsoft.com/office/drawing/2014/main" id="{80EE66D0-482A-4F9B-AFA6-42ADAF8B48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110" name="Graphic 109" descr="Laptop">
            <a:extLst>
              <a:ext uri="{FF2B5EF4-FFF2-40B4-BE49-F238E27FC236}">
                <a16:creationId xmlns:a16="http://schemas.microsoft.com/office/drawing/2014/main" id="{D263150C-8B64-4EA8-BAFC-F17B20E0B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111" name="Graphic 110" descr="Processor">
            <a:extLst>
              <a:ext uri="{FF2B5EF4-FFF2-40B4-BE49-F238E27FC236}">
                <a16:creationId xmlns:a16="http://schemas.microsoft.com/office/drawing/2014/main" id="{1835E088-FE59-4459-AAC6-E0176D6260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112" name="Graphic 111" descr="Monitor">
            <a:extLst>
              <a:ext uri="{FF2B5EF4-FFF2-40B4-BE49-F238E27FC236}">
                <a16:creationId xmlns:a16="http://schemas.microsoft.com/office/drawing/2014/main" id="{2CBF32A1-174E-467B-9C5F-381BB4E673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113" name="Graphic 112" descr="Programmer">
            <a:extLst>
              <a:ext uri="{FF2B5EF4-FFF2-40B4-BE49-F238E27FC236}">
                <a16:creationId xmlns:a16="http://schemas.microsoft.com/office/drawing/2014/main" id="{623147C5-BCE9-423E-B092-4B6FF98990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114" name="Graphic 113" descr="Wireless">
            <a:extLst>
              <a:ext uri="{FF2B5EF4-FFF2-40B4-BE49-F238E27FC236}">
                <a16:creationId xmlns:a16="http://schemas.microsoft.com/office/drawing/2014/main" id="{ABAE7243-7208-4C78-B964-70C981BC53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115" name="Graphic 114" descr="Robot">
            <a:extLst>
              <a:ext uri="{FF2B5EF4-FFF2-40B4-BE49-F238E27FC236}">
                <a16:creationId xmlns:a16="http://schemas.microsoft.com/office/drawing/2014/main" id="{C0E2FE50-1DEE-44F9-BDFB-6AD9679445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116" name="Graphic 115" descr="Laptop">
            <a:extLst>
              <a:ext uri="{FF2B5EF4-FFF2-40B4-BE49-F238E27FC236}">
                <a16:creationId xmlns:a16="http://schemas.microsoft.com/office/drawing/2014/main" id="{F4FCFB1B-1BD1-4875-AD97-F7598767A8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117" name="Graphic 116" descr="Processor">
            <a:extLst>
              <a:ext uri="{FF2B5EF4-FFF2-40B4-BE49-F238E27FC236}">
                <a16:creationId xmlns:a16="http://schemas.microsoft.com/office/drawing/2014/main" id="{34CC36B4-E7EB-4E28-A376-BF470A32A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118" name="Graphic 117" descr="Monitor">
            <a:extLst>
              <a:ext uri="{FF2B5EF4-FFF2-40B4-BE49-F238E27FC236}">
                <a16:creationId xmlns:a16="http://schemas.microsoft.com/office/drawing/2014/main" id="{3FE4E36D-AF69-4F78-AA8E-214A35098A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119" name="Graphic 118" descr="Programmer">
            <a:extLst>
              <a:ext uri="{FF2B5EF4-FFF2-40B4-BE49-F238E27FC236}">
                <a16:creationId xmlns:a16="http://schemas.microsoft.com/office/drawing/2014/main" id="{04508BB7-E320-44AD-AB04-5DF4C34B73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120" name="Graphic 119" descr="Wireless">
            <a:extLst>
              <a:ext uri="{FF2B5EF4-FFF2-40B4-BE49-F238E27FC236}">
                <a16:creationId xmlns:a16="http://schemas.microsoft.com/office/drawing/2014/main" id="{15922107-5B70-40F6-9B21-F50855DCB4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121" name="Graphic 120" descr="Robot">
            <a:extLst>
              <a:ext uri="{FF2B5EF4-FFF2-40B4-BE49-F238E27FC236}">
                <a16:creationId xmlns:a16="http://schemas.microsoft.com/office/drawing/2014/main" id="{DDA50A71-8E57-4D10-B1EB-CD586E01F0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122" name="Graphic 121" descr="Laptop">
            <a:extLst>
              <a:ext uri="{FF2B5EF4-FFF2-40B4-BE49-F238E27FC236}">
                <a16:creationId xmlns:a16="http://schemas.microsoft.com/office/drawing/2014/main" id="{E97179E8-A83F-40C8-8BAA-16643ECA03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123" name="Graphic 122" descr="Processor">
            <a:extLst>
              <a:ext uri="{FF2B5EF4-FFF2-40B4-BE49-F238E27FC236}">
                <a16:creationId xmlns:a16="http://schemas.microsoft.com/office/drawing/2014/main" id="{B6A6FAE9-076E-4008-8BE6-524F4DD99C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124" name="Graphic 123" descr="Monitor">
            <a:extLst>
              <a:ext uri="{FF2B5EF4-FFF2-40B4-BE49-F238E27FC236}">
                <a16:creationId xmlns:a16="http://schemas.microsoft.com/office/drawing/2014/main" id="{1C2C2F2B-DD38-49F6-8A60-5711765F26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125" name="Graphic 124" descr="Programmer">
            <a:extLst>
              <a:ext uri="{FF2B5EF4-FFF2-40B4-BE49-F238E27FC236}">
                <a16:creationId xmlns:a16="http://schemas.microsoft.com/office/drawing/2014/main" id="{C1E1B20B-32B8-46A7-A982-FF0B9FFD02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126" name="Graphic 125" descr="Wireless">
            <a:extLst>
              <a:ext uri="{FF2B5EF4-FFF2-40B4-BE49-F238E27FC236}">
                <a16:creationId xmlns:a16="http://schemas.microsoft.com/office/drawing/2014/main" id="{98E9A5DC-C74D-453D-B6C8-94E4B2A503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127" name="Graphic 126" descr="Robot">
            <a:extLst>
              <a:ext uri="{FF2B5EF4-FFF2-40B4-BE49-F238E27FC236}">
                <a16:creationId xmlns:a16="http://schemas.microsoft.com/office/drawing/2014/main" id="{22343080-C197-4016-A920-DF7E6988D99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grpSp>
        <p:nvGrpSpPr>
          <p:cNvPr id="74" name="Group 73">
            <a:extLst>
              <a:ext uri="{FF2B5EF4-FFF2-40B4-BE49-F238E27FC236}">
                <a16:creationId xmlns:a16="http://schemas.microsoft.com/office/drawing/2014/main" id="{864D8B0F-5E31-4AB7-80F4-B60E797892D6}"/>
              </a:ext>
            </a:extLst>
          </p:cNvPr>
          <p:cNvGrpSpPr/>
          <p:nvPr/>
        </p:nvGrpSpPr>
        <p:grpSpPr>
          <a:xfrm>
            <a:off x="2505863" y="4015190"/>
            <a:ext cx="5187313" cy="2042160"/>
            <a:chOff x="6217920" y="1620520"/>
            <a:chExt cx="3698240" cy="1447800"/>
          </a:xfrm>
          <a:solidFill>
            <a:srgbClr val="767171">
              <a:alpha val="40000"/>
            </a:srgbClr>
          </a:solidFill>
        </p:grpSpPr>
        <p:sp>
          <p:nvSpPr>
            <p:cNvPr id="75" name="Cube 74">
              <a:extLst>
                <a:ext uri="{FF2B5EF4-FFF2-40B4-BE49-F238E27FC236}">
                  <a16:creationId xmlns:a16="http://schemas.microsoft.com/office/drawing/2014/main" id="{0666B5E4-C641-45CE-99ED-31ABC3DA97D7}"/>
                </a:ext>
              </a:extLst>
            </p:cNvPr>
            <p:cNvSpPr/>
            <p:nvPr/>
          </p:nvSpPr>
          <p:spPr>
            <a:xfrm>
              <a:off x="6217920" y="1727200"/>
              <a:ext cx="3698240" cy="1341120"/>
            </a:xfrm>
            <a:prstGeom prst="cube">
              <a:avLst>
                <a:gd name="adj" fmla="val 40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effectLst>
                  <a:outerShdw blurRad="38100" dist="38100" dir="2700000" algn="tl">
                    <a:srgbClr val="000000">
                      <a:alpha val="43137"/>
                    </a:srgbClr>
                  </a:outerShdw>
                </a:effectLst>
                <a:latin typeface="SassoonPrimary" panose="020B0500000000000000" pitchFamily="34" charset="0"/>
              </a:endParaRPr>
            </a:p>
          </p:txBody>
        </p:sp>
        <p:sp>
          <p:nvSpPr>
            <p:cNvPr id="76" name="Cylinder 75">
              <a:extLst>
                <a:ext uri="{FF2B5EF4-FFF2-40B4-BE49-F238E27FC236}">
                  <a16:creationId xmlns:a16="http://schemas.microsoft.com/office/drawing/2014/main" id="{BD33ACEE-BEA9-4DBF-A81E-D5074ADAC10A}"/>
                </a:ext>
              </a:extLst>
            </p:cNvPr>
            <p:cNvSpPr/>
            <p:nvPr/>
          </p:nvSpPr>
          <p:spPr>
            <a:xfrm>
              <a:off x="6934200" y="162052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77" name="Cylinder 76">
              <a:extLst>
                <a:ext uri="{FF2B5EF4-FFF2-40B4-BE49-F238E27FC236}">
                  <a16:creationId xmlns:a16="http://schemas.microsoft.com/office/drawing/2014/main" id="{0DED6E95-8817-480A-B19A-0092C3AEC7A2}"/>
                </a:ext>
              </a:extLst>
            </p:cNvPr>
            <p:cNvSpPr/>
            <p:nvPr/>
          </p:nvSpPr>
          <p:spPr>
            <a:xfrm>
              <a:off x="6644640" y="18846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78" name="Cylinder 77">
              <a:extLst>
                <a:ext uri="{FF2B5EF4-FFF2-40B4-BE49-F238E27FC236}">
                  <a16:creationId xmlns:a16="http://schemas.microsoft.com/office/drawing/2014/main" id="{C96133E9-9F3E-4BF6-B587-0CB372253D57}"/>
                </a:ext>
              </a:extLst>
            </p:cNvPr>
            <p:cNvSpPr/>
            <p:nvPr/>
          </p:nvSpPr>
          <p:spPr>
            <a:xfrm>
              <a:off x="9296400" y="162052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79" name="Cylinder 78">
              <a:extLst>
                <a:ext uri="{FF2B5EF4-FFF2-40B4-BE49-F238E27FC236}">
                  <a16:creationId xmlns:a16="http://schemas.microsoft.com/office/drawing/2014/main" id="{D3169B79-5181-49A0-B944-3064A6233BD4}"/>
                </a:ext>
              </a:extLst>
            </p:cNvPr>
            <p:cNvSpPr/>
            <p:nvPr/>
          </p:nvSpPr>
          <p:spPr>
            <a:xfrm>
              <a:off x="9006840" y="18846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0" name="Cylinder 79">
              <a:extLst>
                <a:ext uri="{FF2B5EF4-FFF2-40B4-BE49-F238E27FC236}">
                  <a16:creationId xmlns:a16="http://schemas.microsoft.com/office/drawing/2014/main" id="{FB0B0065-EDBF-45ED-B7D6-3FE58AF18956}"/>
                </a:ext>
              </a:extLst>
            </p:cNvPr>
            <p:cNvSpPr/>
            <p:nvPr/>
          </p:nvSpPr>
          <p:spPr>
            <a:xfrm>
              <a:off x="7736205" y="162052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1" name="Cylinder 80">
              <a:extLst>
                <a:ext uri="{FF2B5EF4-FFF2-40B4-BE49-F238E27FC236}">
                  <a16:creationId xmlns:a16="http://schemas.microsoft.com/office/drawing/2014/main" id="{B28CF30B-304D-4D4B-825A-9CDF30E88E23}"/>
                </a:ext>
              </a:extLst>
            </p:cNvPr>
            <p:cNvSpPr/>
            <p:nvPr/>
          </p:nvSpPr>
          <p:spPr>
            <a:xfrm>
              <a:off x="7446645" y="18846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2" name="Cylinder 81">
              <a:extLst>
                <a:ext uri="{FF2B5EF4-FFF2-40B4-BE49-F238E27FC236}">
                  <a16:creationId xmlns:a16="http://schemas.microsoft.com/office/drawing/2014/main" id="{3268F404-0CDC-4BC6-BD02-682E6F601103}"/>
                </a:ext>
              </a:extLst>
            </p:cNvPr>
            <p:cNvSpPr/>
            <p:nvPr/>
          </p:nvSpPr>
          <p:spPr>
            <a:xfrm>
              <a:off x="8538210" y="162052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3" name="Cylinder 82">
              <a:extLst>
                <a:ext uri="{FF2B5EF4-FFF2-40B4-BE49-F238E27FC236}">
                  <a16:creationId xmlns:a16="http://schemas.microsoft.com/office/drawing/2014/main" id="{0F7DEFD5-06B2-49B7-8ADC-A18CA9219255}"/>
                </a:ext>
              </a:extLst>
            </p:cNvPr>
            <p:cNvSpPr/>
            <p:nvPr/>
          </p:nvSpPr>
          <p:spPr>
            <a:xfrm>
              <a:off x="8248650" y="18846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grpSp>
        <p:nvGrpSpPr>
          <p:cNvPr id="84" name="Group 83">
            <a:extLst>
              <a:ext uri="{FF2B5EF4-FFF2-40B4-BE49-F238E27FC236}">
                <a16:creationId xmlns:a16="http://schemas.microsoft.com/office/drawing/2014/main" id="{13813344-BC5D-4421-B958-A2EC9EA69643}"/>
              </a:ext>
            </a:extLst>
          </p:cNvPr>
          <p:cNvGrpSpPr/>
          <p:nvPr/>
        </p:nvGrpSpPr>
        <p:grpSpPr>
          <a:xfrm>
            <a:off x="3859695" y="2892964"/>
            <a:ext cx="5187313" cy="2042160"/>
            <a:chOff x="3139440" y="3429000"/>
            <a:chExt cx="3698240" cy="1447800"/>
          </a:xfrm>
          <a:solidFill>
            <a:srgbClr val="767171">
              <a:alpha val="40000"/>
            </a:srgbClr>
          </a:solidFill>
        </p:grpSpPr>
        <p:sp>
          <p:nvSpPr>
            <p:cNvPr id="85" name="Cube 84">
              <a:extLst>
                <a:ext uri="{FF2B5EF4-FFF2-40B4-BE49-F238E27FC236}">
                  <a16:creationId xmlns:a16="http://schemas.microsoft.com/office/drawing/2014/main" id="{FABE4F89-8738-45A0-9454-345CC1A94574}"/>
                </a:ext>
              </a:extLst>
            </p:cNvPr>
            <p:cNvSpPr/>
            <p:nvPr/>
          </p:nvSpPr>
          <p:spPr>
            <a:xfrm>
              <a:off x="3139440" y="3535680"/>
              <a:ext cx="3698240" cy="1341120"/>
            </a:xfrm>
            <a:prstGeom prst="cube">
              <a:avLst>
                <a:gd name="adj" fmla="val 40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effectLst>
                  <a:outerShdw blurRad="38100" dist="38100" dir="2700000" algn="tl">
                    <a:srgbClr val="000000">
                      <a:alpha val="43137"/>
                    </a:srgbClr>
                  </a:outerShdw>
                </a:effectLst>
                <a:latin typeface="SassoonPrimary" panose="020B0500000000000000" pitchFamily="34" charset="0"/>
              </a:endParaRPr>
            </a:p>
          </p:txBody>
        </p:sp>
        <p:sp>
          <p:nvSpPr>
            <p:cNvPr id="86" name="Cylinder 85">
              <a:extLst>
                <a:ext uri="{FF2B5EF4-FFF2-40B4-BE49-F238E27FC236}">
                  <a16:creationId xmlns:a16="http://schemas.microsoft.com/office/drawing/2014/main" id="{E9F9E9B9-CFCD-4558-A8BC-646A1CCFBCBE}"/>
                </a:ext>
              </a:extLst>
            </p:cNvPr>
            <p:cNvSpPr/>
            <p:nvPr/>
          </p:nvSpPr>
          <p:spPr>
            <a:xfrm>
              <a:off x="3855720" y="342900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7" name="Cylinder 86">
              <a:extLst>
                <a:ext uri="{FF2B5EF4-FFF2-40B4-BE49-F238E27FC236}">
                  <a16:creationId xmlns:a16="http://schemas.microsoft.com/office/drawing/2014/main" id="{6AEC0BA5-5C76-4374-BF56-B78110EE8817}"/>
                </a:ext>
              </a:extLst>
            </p:cNvPr>
            <p:cNvSpPr/>
            <p:nvPr/>
          </p:nvSpPr>
          <p:spPr>
            <a:xfrm>
              <a:off x="3566160" y="369316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8" name="Cylinder 87">
              <a:extLst>
                <a:ext uri="{FF2B5EF4-FFF2-40B4-BE49-F238E27FC236}">
                  <a16:creationId xmlns:a16="http://schemas.microsoft.com/office/drawing/2014/main" id="{31A46FCA-D82C-4EFB-B96E-17D2BF307C48}"/>
                </a:ext>
              </a:extLst>
            </p:cNvPr>
            <p:cNvSpPr/>
            <p:nvPr/>
          </p:nvSpPr>
          <p:spPr>
            <a:xfrm>
              <a:off x="6217920" y="342900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9" name="Cylinder 88">
              <a:extLst>
                <a:ext uri="{FF2B5EF4-FFF2-40B4-BE49-F238E27FC236}">
                  <a16:creationId xmlns:a16="http://schemas.microsoft.com/office/drawing/2014/main" id="{BB5A3EE9-E370-4D14-A316-7CC15654A013}"/>
                </a:ext>
              </a:extLst>
            </p:cNvPr>
            <p:cNvSpPr/>
            <p:nvPr/>
          </p:nvSpPr>
          <p:spPr>
            <a:xfrm>
              <a:off x="5928360" y="369316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0" name="Cylinder 89">
              <a:extLst>
                <a:ext uri="{FF2B5EF4-FFF2-40B4-BE49-F238E27FC236}">
                  <a16:creationId xmlns:a16="http://schemas.microsoft.com/office/drawing/2014/main" id="{F9577381-2E0F-4B7C-ABBA-FCBD254AC889}"/>
                </a:ext>
              </a:extLst>
            </p:cNvPr>
            <p:cNvSpPr/>
            <p:nvPr/>
          </p:nvSpPr>
          <p:spPr>
            <a:xfrm>
              <a:off x="4657725" y="342900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1" name="Cylinder 90">
              <a:extLst>
                <a:ext uri="{FF2B5EF4-FFF2-40B4-BE49-F238E27FC236}">
                  <a16:creationId xmlns:a16="http://schemas.microsoft.com/office/drawing/2014/main" id="{4CD50820-EA93-41C9-B982-FD2E88347B71}"/>
                </a:ext>
              </a:extLst>
            </p:cNvPr>
            <p:cNvSpPr/>
            <p:nvPr/>
          </p:nvSpPr>
          <p:spPr>
            <a:xfrm>
              <a:off x="4368165" y="369316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2" name="Cylinder 91">
              <a:extLst>
                <a:ext uri="{FF2B5EF4-FFF2-40B4-BE49-F238E27FC236}">
                  <a16:creationId xmlns:a16="http://schemas.microsoft.com/office/drawing/2014/main" id="{EBA3EEDD-A02F-41C9-B088-4AAD4AB73154}"/>
                </a:ext>
              </a:extLst>
            </p:cNvPr>
            <p:cNvSpPr/>
            <p:nvPr/>
          </p:nvSpPr>
          <p:spPr>
            <a:xfrm>
              <a:off x="5459730" y="342900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3" name="Cylinder 92">
              <a:extLst>
                <a:ext uri="{FF2B5EF4-FFF2-40B4-BE49-F238E27FC236}">
                  <a16:creationId xmlns:a16="http://schemas.microsoft.com/office/drawing/2014/main" id="{F554B876-4666-4ED4-AC92-6B6F0CCD4AFC}"/>
                </a:ext>
              </a:extLst>
            </p:cNvPr>
            <p:cNvSpPr/>
            <p:nvPr/>
          </p:nvSpPr>
          <p:spPr>
            <a:xfrm>
              <a:off x="5170170" y="369316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grpSp>
        <p:nvGrpSpPr>
          <p:cNvPr id="94" name="Group 93">
            <a:extLst>
              <a:ext uri="{FF2B5EF4-FFF2-40B4-BE49-F238E27FC236}">
                <a16:creationId xmlns:a16="http://schemas.microsoft.com/office/drawing/2014/main" id="{1E1EA521-AADC-482A-9841-BDCDB5F30A8F}"/>
              </a:ext>
            </a:extLst>
          </p:cNvPr>
          <p:cNvGrpSpPr/>
          <p:nvPr/>
        </p:nvGrpSpPr>
        <p:grpSpPr>
          <a:xfrm>
            <a:off x="2686457" y="1750900"/>
            <a:ext cx="5187313" cy="2042160"/>
            <a:chOff x="7085330" y="3611880"/>
            <a:chExt cx="3698240" cy="1447800"/>
          </a:xfrm>
          <a:solidFill>
            <a:srgbClr val="767171">
              <a:alpha val="40000"/>
            </a:srgbClr>
          </a:solidFill>
        </p:grpSpPr>
        <p:sp>
          <p:nvSpPr>
            <p:cNvPr id="95" name="Cube 94">
              <a:extLst>
                <a:ext uri="{FF2B5EF4-FFF2-40B4-BE49-F238E27FC236}">
                  <a16:creationId xmlns:a16="http://schemas.microsoft.com/office/drawing/2014/main" id="{044B3D0B-A4CB-45CB-A9FB-3592F2DB071B}"/>
                </a:ext>
              </a:extLst>
            </p:cNvPr>
            <p:cNvSpPr/>
            <p:nvPr/>
          </p:nvSpPr>
          <p:spPr>
            <a:xfrm>
              <a:off x="7085330" y="3718560"/>
              <a:ext cx="3698240" cy="1341120"/>
            </a:xfrm>
            <a:prstGeom prst="cube">
              <a:avLst>
                <a:gd name="adj" fmla="val 401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effectLst>
                  <a:outerShdw blurRad="38100" dist="38100" dir="2700000" algn="tl">
                    <a:srgbClr val="000000">
                      <a:alpha val="43137"/>
                    </a:srgbClr>
                  </a:outerShdw>
                </a:effectLst>
                <a:latin typeface="SassoonPrimary" panose="020B0500000000000000" pitchFamily="34" charset="0"/>
              </a:endParaRPr>
            </a:p>
          </p:txBody>
        </p:sp>
        <p:sp>
          <p:nvSpPr>
            <p:cNvPr id="96" name="Cylinder 95">
              <a:extLst>
                <a:ext uri="{FF2B5EF4-FFF2-40B4-BE49-F238E27FC236}">
                  <a16:creationId xmlns:a16="http://schemas.microsoft.com/office/drawing/2014/main" id="{9D507B0F-9726-453C-9186-1CC9B3D838A2}"/>
                </a:ext>
              </a:extLst>
            </p:cNvPr>
            <p:cNvSpPr/>
            <p:nvPr/>
          </p:nvSpPr>
          <p:spPr>
            <a:xfrm>
              <a:off x="7801610" y="36118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7" name="Cylinder 96">
              <a:extLst>
                <a:ext uri="{FF2B5EF4-FFF2-40B4-BE49-F238E27FC236}">
                  <a16:creationId xmlns:a16="http://schemas.microsoft.com/office/drawing/2014/main" id="{B123617B-8F02-46B2-8FB4-17264AF5D3F2}"/>
                </a:ext>
              </a:extLst>
            </p:cNvPr>
            <p:cNvSpPr/>
            <p:nvPr/>
          </p:nvSpPr>
          <p:spPr>
            <a:xfrm>
              <a:off x="7512050" y="387604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8" name="Cylinder 97">
              <a:extLst>
                <a:ext uri="{FF2B5EF4-FFF2-40B4-BE49-F238E27FC236}">
                  <a16:creationId xmlns:a16="http://schemas.microsoft.com/office/drawing/2014/main" id="{5FAEF8E6-A831-4380-8E88-841BFD6623F6}"/>
                </a:ext>
              </a:extLst>
            </p:cNvPr>
            <p:cNvSpPr/>
            <p:nvPr/>
          </p:nvSpPr>
          <p:spPr>
            <a:xfrm>
              <a:off x="10163810" y="36118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9" name="Cylinder 98">
              <a:extLst>
                <a:ext uri="{FF2B5EF4-FFF2-40B4-BE49-F238E27FC236}">
                  <a16:creationId xmlns:a16="http://schemas.microsoft.com/office/drawing/2014/main" id="{FA7D4A1F-3EE9-4C8C-9060-E85960EC08B8}"/>
                </a:ext>
              </a:extLst>
            </p:cNvPr>
            <p:cNvSpPr/>
            <p:nvPr/>
          </p:nvSpPr>
          <p:spPr>
            <a:xfrm>
              <a:off x="9874250" y="387604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00" name="Cylinder 99">
              <a:extLst>
                <a:ext uri="{FF2B5EF4-FFF2-40B4-BE49-F238E27FC236}">
                  <a16:creationId xmlns:a16="http://schemas.microsoft.com/office/drawing/2014/main" id="{3C3C1266-F57B-48EF-8CDC-55C3F2B938EF}"/>
                </a:ext>
              </a:extLst>
            </p:cNvPr>
            <p:cNvSpPr/>
            <p:nvPr/>
          </p:nvSpPr>
          <p:spPr>
            <a:xfrm>
              <a:off x="8603615" y="36118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01" name="Cylinder 100">
              <a:extLst>
                <a:ext uri="{FF2B5EF4-FFF2-40B4-BE49-F238E27FC236}">
                  <a16:creationId xmlns:a16="http://schemas.microsoft.com/office/drawing/2014/main" id="{9EE0EE82-2200-4950-AE8A-D649CF3DE749}"/>
                </a:ext>
              </a:extLst>
            </p:cNvPr>
            <p:cNvSpPr/>
            <p:nvPr/>
          </p:nvSpPr>
          <p:spPr>
            <a:xfrm>
              <a:off x="8314055" y="387604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02" name="Cylinder 101">
              <a:extLst>
                <a:ext uri="{FF2B5EF4-FFF2-40B4-BE49-F238E27FC236}">
                  <a16:creationId xmlns:a16="http://schemas.microsoft.com/office/drawing/2014/main" id="{85A35D05-4108-4D76-AD34-706D7AF14086}"/>
                </a:ext>
              </a:extLst>
            </p:cNvPr>
            <p:cNvSpPr/>
            <p:nvPr/>
          </p:nvSpPr>
          <p:spPr>
            <a:xfrm>
              <a:off x="9405620" y="361188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03" name="Cylinder 102">
              <a:extLst>
                <a:ext uri="{FF2B5EF4-FFF2-40B4-BE49-F238E27FC236}">
                  <a16:creationId xmlns:a16="http://schemas.microsoft.com/office/drawing/2014/main" id="{BC874AD6-EF45-4621-8843-47F8EBBE5061}"/>
                </a:ext>
              </a:extLst>
            </p:cNvPr>
            <p:cNvSpPr/>
            <p:nvPr/>
          </p:nvSpPr>
          <p:spPr>
            <a:xfrm>
              <a:off x="9116060" y="3876040"/>
              <a:ext cx="335280" cy="314960"/>
            </a:xfrm>
            <a:prstGeom prst="ca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grpSp>
        <p:nvGrpSpPr>
          <p:cNvPr id="2" name="Group 1">
            <a:extLst>
              <a:ext uri="{FF2B5EF4-FFF2-40B4-BE49-F238E27FC236}">
                <a16:creationId xmlns:a16="http://schemas.microsoft.com/office/drawing/2014/main" id="{72229E1B-F39A-44D3-AB91-24D3895B5022}"/>
              </a:ext>
            </a:extLst>
          </p:cNvPr>
          <p:cNvGrpSpPr/>
          <p:nvPr/>
        </p:nvGrpSpPr>
        <p:grpSpPr>
          <a:xfrm>
            <a:off x="2505863" y="4015190"/>
            <a:ext cx="5187313" cy="2042160"/>
            <a:chOff x="6217920" y="1620520"/>
            <a:chExt cx="3698240" cy="1447800"/>
          </a:xfrm>
        </p:grpSpPr>
        <p:sp>
          <p:nvSpPr>
            <p:cNvPr id="3" name="Cube 2">
              <a:extLst>
                <a:ext uri="{FF2B5EF4-FFF2-40B4-BE49-F238E27FC236}">
                  <a16:creationId xmlns:a16="http://schemas.microsoft.com/office/drawing/2014/main" id="{85FE7F68-A314-4B8D-BFC3-008F1BB52AAF}"/>
                </a:ext>
              </a:extLst>
            </p:cNvPr>
            <p:cNvSpPr/>
            <p:nvPr/>
          </p:nvSpPr>
          <p:spPr>
            <a:xfrm>
              <a:off x="6217920" y="1727200"/>
              <a:ext cx="3698240" cy="1341120"/>
            </a:xfrm>
            <a:prstGeom prst="cube">
              <a:avLst>
                <a:gd name="adj" fmla="val 40152"/>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latin typeface="SassoonPrimary" panose="020B0500000000000000" pitchFamily="34" charset="0"/>
                </a:rPr>
                <a:t>Understanding the world through computational thinking</a:t>
              </a:r>
            </a:p>
          </p:txBody>
        </p:sp>
        <p:sp>
          <p:nvSpPr>
            <p:cNvPr id="4" name="Cylinder 3">
              <a:extLst>
                <a:ext uri="{FF2B5EF4-FFF2-40B4-BE49-F238E27FC236}">
                  <a16:creationId xmlns:a16="http://schemas.microsoft.com/office/drawing/2014/main" id="{7BC9AB2B-6032-4E93-A359-781358FB27CB}"/>
                </a:ext>
              </a:extLst>
            </p:cNvPr>
            <p:cNvSpPr/>
            <p:nvPr/>
          </p:nvSpPr>
          <p:spPr>
            <a:xfrm>
              <a:off x="6934200" y="162052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5" name="Cylinder 4">
              <a:extLst>
                <a:ext uri="{FF2B5EF4-FFF2-40B4-BE49-F238E27FC236}">
                  <a16:creationId xmlns:a16="http://schemas.microsoft.com/office/drawing/2014/main" id="{2F11B1E1-0981-4EF4-B12F-9C339181E630}"/>
                </a:ext>
              </a:extLst>
            </p:cNvPr>
            <p:cNvSpPr/>
            <p:nvPr/>
          </p:nvSpPr>
          <p:spPr>
            <a:xfrm>
              <a:off x="6644640" y="188468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6" name="Cylinder 5">
              <a:extLst>
                <a:ext uri="{FF2B5EF4-FFF2-40B4-BE49-F238E27FC236}">
                  <a16:creationId xmlns:a16="http://schemas.microsoft.com/office/drawing/2014/main" id="{3611501A-D728-4866-9AC4-7250B1EC5432}"/>
                </a:ext>
              </a:extLst>
            </p:cNvPr>
            <p:cNvSpPr/>
            <p:nvPr/>
          </p:nvSpPr>
          <p:spPr>
            <a:xfrm>
              <a:off x="9296400" y="162052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7" name="Cylinder 6">
              <a:extLst>
                <a:ext uri="{FF2B5EF4-FFF2-40B4-BE49-F238E27FC236}">
                  <a16:creationId xmlns:a16="http://schemas.microsoft.com/office/drawing/2014/main" id="{2BF249C8-408F-4C12-8D97-C97251B498C2}"/>
                </a:ext>
              </a:extLst>
            </p:cNvPr>
            <p:cNvSpPr/>
            <p:nvPr/>
          </p:nvSpPr>
          <p:spPr>
            <a:xfrm>
              <a:off x="9006840" y="188468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8" name="Cylinder 7">
              <a:extLst>
                <a:ext uri="{FF2B5EF4-FFF2-40B4-BE49-F238E27FC236}">
                  <a16:creationId xmlns:a16="http://schemas.microsoft.com/office/drawing/2014/main" id="{D4267955-28CC-484C-871B-DEAF07FF7D9E}"/>
                </a:ext>
              </a:extLst>
            </p:cNvPr>
            <p:cNvSpPr/>
            <p:nvPr/>
          </p:nvSpPr>
          <p:spPr>
            <a:xfrm>
              <a:off x="7736205" y="162052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9" name="Cylinder 8">
              <a:extLst>
                <a:ext uri="{FF2B5EF4-FFF2-40B4-BE49-F238E27FC236}">
                  <a16:creationId xmlns:a16="http://schemas.microsoft.com/office/drawing/2014/main" id="{E9E37CE8-5A2F-424E-A051-C04C532C1278}"/>
                </a:ext>
              </a:extLst>
            </p:cNvPr>
            <p:cNvSpPr/>
            <p:nvPr/>
          </p:nvSpPr>
          <p:spPr>
            <a:xfrm>
              <a:off x="7446645" y="188468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0" name="Cylinder 9">
              <a:extLst>
                <a:ext uri="{FF2B5EF4-FFF2-40B4-BE49-F238E27FC236}">
                  <a16:creationId xmlns:a16="http://schemas.microsoft.com/office/drawing/2014/main" id="{8B252A06-BE88-40C9-9439-002F5EF1A549}"/>
                </a:ext>
              </a:extLst>
            </p:cNvPr>
            <p:cNvSpPr/>
            <p:nvPr/>
          </p:nvSpPr>
          <p:spPr>
            <a:xfrm>
              <a:off x="8538210" y="162052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1" name="Cylinder 10">
              <a:extLst>
                <a:ext uri="{FF2B5EF4-FFF2-40B4-BE49-F238E27FC236}">
                  <a16:creationId xmlns:a16="http://schemas.microsoft.com/office/drawing/2014/main" id="{E62942AB-8BAA-420E-86AA-0666F3477E22}"/>
                </a:ext>
              </a:extLst>
            </p:cNvPr>
            <p:cNvSpPr/>
            <p:nvPr/>
          </p:nvSpPr>
          <p:spPr>
            <a:xfrm>
              <a:off x="8248650" y="1884680"/>
              <a:ext cx="335280" cy="314960"/>
            </a:xfrm>
            <a:prstGeom prst="ca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grpSp>
        <p:nvGrpSpPr>
          <p:cNvPr id="12" name="Group 11">
            <a:extLst>
              <a:ext uri="{FF2B5EF4-FFF2-40B4-BE49-F238E27FC236}">
                <a16:creationId xmlns:a16="http://schemas.microsoft.com/office/drawing/2014/main" id="{D4D5AFD7-0401-44BF-A86D-35FCAB095C5C}"/>
              </a:ext>
            </a:extLst>
          </p:cNvPr>
          <p:cNvGrpSpPr/>
          <p:nvPr/>
        </p:nvGrpSpPr>
        <p:grpSpPr>
          <a:xfrm>
            <a:off x="3859695" y="2892964"/>
            <a:ext cx="5187313" cy="2042160"/>
            <a:chOff x="3139440" y="3429000"/>
            <a:chExt cx="3698240" cy="1447800"/>
          </a:xfrm>
        </p:grpSpPr>
        <p:sp>
          <p:nvSpPr>
            <p:cNvPr id="13" name="Cube 12">
              <a:extLst>
                <a:ext uri="{FF2B5EF4-FFF2-40B4-BE49-F238E27FC236}">
                  <a16:creationId xmlns:a16="http://schemas.microsoft.com/office/drawing/2014/main" id="{5AA55B88-0E01-4FA8-B0B3-DB5A7F50B67D}"/>
                </a:ext>
              </a:extLst>
            </p:cNvPr>
            <p:cNvSpPr/>
            <p:nvPr/>
          </p:nvSpPr>
          <p:spPr>
            <a:xfrm>
              <a:off x="3139440" y="3535680"/>
              <a:ext cx="3698240" cy="1341120"/>
            </a:xfrm>
            <a:prstGeom prst="cube">
              <a:avLst>
                <a:gd name="adj" fmla="val 4015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latin typeface="SassoonPrimary" panose="020B0500000000000000" pitchFamily="34" charset="0"/>
                </a:rPr>
                <a:t>Understanding and analysing computing technology</a:t>
              </a:r>
            </a:p>
          </p:txBody>
        </p:sp>
        <p:sp>
          <p:nvSpPr>
            <p:cNvPr id="14" name="Cylinder 13">
              <a:extLst>
                <a:ext uri="{FF2B5EF4-FFF2-40B4-BE49-F238E27FC236}">
                  <a16:creationId xmlns:a16="http://schemas.microsoft.com/office/drawing/2014/main" id="{3F062A46-6A72-477E-8F32-AA296E16C23B}"/>
                </a:ext>
              </a:extLst>
            </p:cNvPr>
            <p:cNvSpPr/>
            <p:nvPr/>
          </p:nvSpPr>
          <p:spPr>
            <a:xfrm>
              <a:off x="3855720" y="342900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5" name="Cylinder 14">
              <a:extLst>
                <a:ext uri="{FF2B5EF4-FFF2-40B4-BE49-F238E27FC236}">
                  <a16:creationId xmlns:a16="http://schemas.microsoft.com/office/drawing/2014/main" id="{B4F5FCDB-4C98-40EC-A67D-F30551DBF9A8}"/>
                </a:ext>
              </a:extLst>
            </p:cNvPr>
            <p:cNvSpPr/>
            <p:nvPr/>
          </p:nvSpPr>
          <p:spPr>
            <a:xfrm>
              <a:off x="3566160" y="369316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6" name="Cylinder 15">
              <a:extLst>
                <a:ext uri="{FF2B5EF4-FFF2-40B4-BE49-F238E27FC236}">
                  <a16:creationId xmlns:a16="http://schemas.microsoft.com/office/drawing/2014/main" id="{8C921C89-E6D6-40C4-918C-F0AD683D154A}"/>
                </a:ext>
              </a:extLst>
            </p:cNvPr>
            <p:cNvSpPr/>
            <p:nvPr/>
          </p:nvSpPr>
          <p:spPr>
            <a:xfrm>
              <a:off x="6217920" y="342900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7" name="Cylinder 16">
              <a:extLst>
                <a:ext uri="{FF2B5EF4-FFF2-40B4-BE49-F238E27FC236}">
                  <a16:creationId xmlns:a16="http://schemas.microsoft.com/office/drawing/2014/main" id="{2BF14AEE-1047-464E-BE52-738090EB1051}"/>
                </a:ext>
              </a:extLst>
            </p:cNvPr>
            <p:cNvSpPr/>
            <p:nvPr/>
          </p:nvSpPr>
          <p:spPr>
            <a:xfrm>
              <a:off x="5928360" y="369316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8" name="Cylinder 17">
              <a:extLst>
                <a:ext uri="{FF2B5EF4-FFF2-40B4-BE49-F238E27FC236}">
                  <a16:creationId xmlns:a16="http://schemas.microsoft.com/office/drawing/2014/main" id="{C5E928E5-10C5-438D-B1B9-0088D61BE07D}"/>
                </a:ext>
              </a:extLst>
            </p:cNvPr>
            <p:cNvSpPr/>
            <p:nvPr/>
          </p:nvSpPr>
          <p:spPr>
            <a:xfrm>
              <a:off x="4657725" y="342900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19" name="Cylinder 18">
              <a:extLst>
                <a:ext uri="{FF2B5EF4-FFF2-40B4-BE49-F238E27FC236}">
                  <a16:creationId xmlns:a16="http://schemas.microsoft.com/office/drawing/2014/main" id="{9CCF9060-F5E8-4417-8937-9A0AD81CE948}"/>
                </a:ext>
              </a:extLst>
            </p:cNvPr>
            <p:cNvSpPr/>
            <p:nvPr/>
          </p:nvSpPr>
          <p:spPr>
            <a:xfrm>
              <a:off x="4368165" y="369316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0" name="Cylinder 19">
              <a:extLst>
                <a:ext uri="{FF2B5EF4-FFF2-40B4-BE49-F238E27FC236}">
                  <a16:creationId xmlns:a16="http://schemas.microsoft.com/office/drawing/2014/main" id="{5B8F73F3-6F99-40FC-8F2C-2081875864BC}"/>
                </a:ext>
              </a:extLst>
            </p:cNvPr>
            <p:cNvSpPr/>
            <p:nvPr/>
          </p:nvSpPr>
          <p:spPr>
            <a:xfrm>
              <a:off x="5459730" y="342900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1" name="Cylinder 20">
              <a:extLst>
                <a:ext uri="{FF2B5EF4-FFF2-40B4-BE49-F238E27FC236}">
                  <a16:creationId xmlns:a16="http://schemas.microsoft.com/office/drawing/2014/main" id="{A9565165-6F47-49A7-A60B-280E835CCC6E}"/>
                </a:ext>
              </a:extLst>
            </p:cNvPr>
            <p:cNvSpPr/>
            <p:nvPr/>
          </p:nvSpPr>
          <p:spPr>
            <a:xfrm>
              <a:off x="5170170" y="3693160"/>
              <a:ext cx="335280" cy="314960"/>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grpSp>
        <p:nvGrpSpPr>
          <p:cNvPr id="22" name="Group 21">
            <a:extLst>
              <a:ext uri="{FF2B5EF4-FFF2-40B4-BE49-F238E27FC236}">
                <a16:creationId xmlns:a16="http://schemas.microsoft.com/office/drawing/2014/main" id="{B4F8D52A-18B8-4A29-9B04-1650AF17D171}"/>
              </a:ext>
            </a:extLst>
          </p:cNvPr>
          <p:cNvGrpSpPr/>
          <p:nvPr/>
        </p:nvGrpSpPr>
        <p:grpSpPr>
          <a:xfrm>
            <a:off x="2686457" y="1750900"/>
            <a:ext cx="5187313" cy="2042160"/>
            <a:chOff x="7085330" y="3611880"/>
            <a:chExt cx="3698240" cy="1447800"/>
          </a:xfrm>
        </p:grpSpPr>
        <p:sp>
          <p:nvSpPr>
            <p:cNvPr id="23" name="Cube 22">
              <a:extLst>
                <a:ext uri="{FF2B5EF4-FFF2-40B4-BE49-F238E27FC236}">
                  <a16:creationId xmlns:a16="http://schemas.microsoft.com/office/drawing/2014/main" id="{E0AB2D64-9EB6-4583-B2DF-C1B49D20611B}"/>
                </a:ext>
              </a:extLst>
            </p:cNvPr>
            <p:cNvSpPr/>
            <p:nvPr/>
          </p:nvSpPr>
          <p:spPr>
            <a:xfrm>
              <a:off x="7085330" y="3718560"/>
              <a:ext cx="3698240" cy="1341120"/>
            </a:xfrm>
            <a:prstGeom prst="cube">
              <a:avLst>
                <a:gd name="adj" fmla="val 401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latin typeface="SassoonPrimary" panose="020B0500000000000000" pitchFamily="34" charset="0"/>
                </a:rPr>
                <a:t>Designing, building and testing computing solutions</a:t>
              </a:r>
            </a:p>
          </p:txBody>
        </p:sp>
        <p:sp>
          <p:nvSpPr>
            <p:cNvPr id="24" name="Cylinder 23">
              <a:extLst>
                <a:ext uri="{FF2B5EF4-FFF2-40B4-BE49-F238E27FC236}">
                  <a16:creationId xmlns:a16="http://schemas.microsoft.com/office/drawing/2014/main" id="{0068E1D4-39FF-4F33-9D6E-F7C3C8F5C200}"/>
                </a:ext>
              </a:extLst>
            </p:cNvPr>
            <p:cNvSpPr/>
            <p:nvPr/>
          </p:nvSpPr>
          <p:spPr>
            <a:xfrm>
              <a:off x="7801610" y="361188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5" name="Cylinder 24">
              <a:extLst>
                <a:ext uri="{FF2B5EF4-FFF2-40B4-BE49-F238E27FC236}">
                  <a16:creationId xmlns:a16="http://schemas.microsoft.com/office/drawing/2014/main" id="{33D11A0F-E82F-440D-8772-3A33D02DC753}"/>
                </a:ext>
              </a:extLst>
            </p:cNvPr>
            <p:cNvSpPr/>
            <p:nvPr/>
          </p:nvSpPr>
          <p:spPr>
            <a:xfrm>
              <a:off x="7512050" y="387604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6" name="Cylinder 25">
              <a:extLst>
                <a:ext uri="{FF2B5EF4-FFF2-40B4-BE49-F238E27FC236}">
                  <a16:creationId xmlns:a16="http://schemas.microsoft.com/office/drawing/2014/main" id="{43450CAB-BC2A-4238-BC1E-625915DE6636}"/>
                </a:ext>
              </a:extLst>
            </p:cNvPr>
            <p:cNvSpPr/>
            <p:nvPr/>
          </p:nvSpPr>
          <p:spPr>
            <a:xfrm>
              <a:off x="10163810" y="361188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7" name="Cylinder 26">
              <a:extLst>
                <a:ext uri="{FF2B5EF4-FFF2-40B4-BE49-F238E27FC236}">
                  <a16:creationId xmlns:a16="http://schemas.microsoft.com/office/drawing/2014/main" id="{9B2E63F0-6371-4870-AB32-9D0354CE7A53}"/>
                </a:ext>
              </a:extLst>
            </p:cNvPr>
            <p:cNvSpPr/>
            <p:nvPr/>
          </p:nvSpPr>
          <p:spPr>
            <a:xfrm>
              <a:off x="9874250" y="387604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8" name="Cylinder 27">
              <a:extLst>
                <a:ext uri="{FF2B5EF4-FFF2-40B4-BE49-F238E27FC236}">
                  <a16:creationId xmlns:a16="http://schemas.microsoft.com/office/drawing/2014/main" id="{F96D4F8B-80C3-44A1-B30A-AD8DD36304B8}"/>
                </a:ext>
              </a:extLst>
            </p:cNvPr>
            <p:cNvSpPr/>
            <p:nvPr/>
          </p:nvSpPr>
          <p:spPr>
            <a:xfrm>
              <a:off x="8603615" y="361188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29" name="Cylinder 28">
              <a:extLst>
                <a:ext uri="{FF2B5EF4-FFF2-40B4-BE49-F238E27FC236}">
                  <a16:creationId xmlns:a16="http://schemas.microsoft.com/office/drawing/2014/main" id="{67B4CF48-F3DF-484A-8B9C-23B61C6E7734}"/>
                </a:ext>
              </a:extLst>
            </p:cNvPr>
            <p:cNvSpPr/>
            <p:nvPr/>
          </p:nvSpPr>
          <p:spPr>
            <a:xfrm>
              <a:off x="8314055" y="387604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30" name="Cylinder 29">
              <a:extLst>
                <a:ext uri="{FF2B5EF4-FFF2-40B4-BE49-F238E27FC236}">
                  <a16:creationId xmlns:a16="http://schemas.microsoft.com/office/drawing/2014/main" id="{7300BED5-77AC-488D-8D19-8E2C303AF985}"/>
                </a:ext>
              </a:extLst>
            </p:cNvPr>
            <p:cNvSpPr/>
            <p:nvPr/>
          </p:nvSpPr>
          <p:spPr>
            <a:xfrm>
              <a:off x="9405620" y="361188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sp>
          <p:nvSpPr>
            <p:cNvPr id="31" name="Cylinder 30">
              <a:extLst>
                <a:ext uri="{FF2B5EF4-FFF2-40B4-BE49-F238E27FC236}">
                  <a16:creationId xmlns:a16="http://schemas.microsoft.com/office/drawing/2014/main" id="{7C6BE5C3-8E50-4C15-9369-AECA44411802}"/>
                </a:ext>
              </a:extLst>
            </p:cNvPr>
            <p:cNvSpPr/>
            <p:nvPr/>
          </p:nvSpPr>
          <p:spPr>
            <a:xfrm>
              <a:off x="9116060" y="3876040"/>
              <a:ext cx="335280" cy="314960"/>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effectLst>
                  <a:outerShdw blurRad="38100" dist="38100" dir="2700000" algn="tl">
                    <a:srgbClr val="000000">
                      <a:alpha val="43137"/>
                    </a:srgbClr>
                  </a:outerShdw>
                </a:effectLst>
              </a:endParaRPr>
            </a:p>
          </p:txBody>
        </p:sp>
      </p:grpSp>
      <p:grpSp>
        <p:nvGrpSpPr>
          <p:cNvPr id="104" name="Group 103">
            <a:extLst>
              <a:ext uri="{FF2B5EF4-FFF2-40B4-BE49-F238E27FC236}">
                <a16:creationId xmlns:a16="http://schemas.microsoft.com/office/drawing/2014/main" id="{39A716D8-2F19-422F-9955-FC2BDDE27281}"/>
              </a:ext>
            </a:extLst>
          </p:cNvPr>
          <p:cNvGrpSpPr/>
          <p:nvPr/>
        </p:nvGrpSpPr>
        <p:grpSpPr>
          <a:xfrm>
            <a:off x="67138" y="159782"/>
            <a:ext cx="2879638" cy="1199057"/>
            <a:chOff x="-3929962" y="1828348"/>
            <a:chExt cx="2879638" cy="1199057"/>
          </a:xfrm>
        </p:grpSpPr>
        <p:sp>
          <p:nvSpPr>
            <p:cNvPr id="105" name="Rectangle: Rounded Corners 104">
              <a:extLst>
                <a:ext uri="{FF2B5EF4-FFF2-40B4-BE49-F238E27FC236}">
                  <a16:creationId xmlns:a16="http://schemas.microsoft.com/office/drawing/2014/main" id="{4518171B-4190-4C68-97E3-03B1FFAAC5C3}"/>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06" name="Rectangle: Rounded Corners 105">
              <a:extLst>
                <a:ext uri="{FF2B5EF4-FFF2-40B4-BE49-F238E27FC236}">
                  <a16:creationId xmlns:a16="http://schemas.microsoft.com/office/drawing/2014/main" id="{8962A72A-5373-4F53-8FAE-7CCD9FE8CF8C}"/>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107" name="Rectangle: Rounded Corners 106">
              <a:extLst>
                <a:ext uri="{FF2B5EF4-FFF2-40B4-BE49-F238E27FC236}">
                  <a16:creationId xmlns:a16="http://schemas.microsoft.com/office/drawing/2014/main" id="{84E5FCF0-B32F-4756-9224-AFAA155D43D8}"/>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08" name="Rectangle: Rounded Corners 107">
              <a:extLst>
                <a:ext uri="{FF2B5EF4-FFF2-40B4-BE49-F238E27FC236}">
                  <a16:creationId xmlns:a16="http://schemas.microsoft.com/office/drawing/2014/main" id="{2D8CA73D-5DE3-43EA-8950-670577B1AA7C}"/>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1700" dirty="0">
                  <a:solidFill>
                    <a:schemeClr val="bg1"/>
                  </a:solidFill>
                  <a:latin typeface="SassoonPrimary" panose="020B0500000000000000" pitchFamily="34" charset="0"/>
                </a:rPr>
                <a:t>Curriculum Knowledge</a:t>
              </a:r>
            </a:p>
          </p:txBody>
        </p:sp>
        <p:pic>
          <p:nvPicPr>
            <p:cNvPr id="109" name="Graphic 108" descr="Flag">
              <a:extLst>
                <a:ext uri="{FF2B5EF4-FFF2-40B4-BE49-F238E27FC236}">
                  <a16:creationId xmlns:a16="http://schemas.microsoft.com/office/drawing/2014/main" id="{036381EE-A34E-4FCE-945E-F040AB4FE2D2}"/>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27866" b="55152"/>
            <a:stretch/>
          </p:blipFill>
          <p:spPr>
            <a:xfrm>
              <a:off x="-3142306" y="1891261"/>
              <a:ext cx="271107" cy="157151"/>
            </a:xfrm>
            <a:prstGeom prst="rect">
              <a:avLst/>
            </a:prstGeom>
          </p:spPr>
        </p:pic>
      </p:grpSp>
    </p:spTree>
    <p:extLst>
      <p:ext uri="{BB962C8B-B14F-4D97-AF65-F5344CB8AC3E}">
        <p14:creationId xmlns:p14="http://schemas.microsoft.com/office/powerpoint/2010/main" val="29616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Graphic 67" descr="Laptop">
            <a:extLst>
              <a:ext uri="{FF2B5EF4-FFF2-40B4-BE49-F238E27FC236}">
                <a16:creationId xmlns:a16="http://schemas.microsoft.com/office/drawing/2014/main" id="{9E606C57-F05D-400D-B19B-8FF90142A3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69" name="Graphic 68" descr="Processor">
            <a:extLst>
              <a:ext uri="{FF2B5EF4-FFF2-40B4-BE49-F238E27FC236}">
                <a16:creationId xmlns:a16="http://schemas.microsoft.com/office/drawing/2014/main" id="{3FAB3348-AD64-4000-B56D-4678428A67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70" name="Graphic 69" descr="Monitor">
            <a:extLst>
              <a:ext uri="{FF2B5EF4-FFF2-40B4-BE49-F238E27FC236}">
                <a16:creationId xmlns:a16="http://schemas.microsoft.com/office/drawing/2014/main" id="{CA493674-7EA4-409F-94D6-7281F531B7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71" name="Graphic 70" descr="Programmer">
            <a:extLst>
              <a:ext uri="{FF2B5EF4-FFF2-40B4-BE49-F238E27FC236}">
                <a16:creationId xmlns:a16="http://schemas.microsoft.com/office/drawing/2014/main" id="{F7E43956-C25F-4469-AAB2-311BEA0960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72" name="Graphic 71" descr="Wireless">
            <a:extLst>
              <a:ext uri="{FF2B5EF4-FFF2-40B4-BE49-F238E27FC236}">
                <a16:creationId xmlns:a16="http://schemas.microsoft.com/office/drawing/2014/main" id="{395A8347-B595-47DA-8732-3A9C9963733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73" name="Graphic 72" descr="Robot">
            <a:extLst>
              <a:ext uri="{FF2B5EF4-FFF2-40B4-BE49-F238E27FC236}">
                <a16:creationId xmlns:a16="http://schemas.microsoft.com/office/drawing/2014/main" id="{80EE66D0-482A-4F9B-AFA6-42ADAF8B48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110" name="Graphic 109" descr="Laptop">
            <a:extLst>
              <a:ext uri="{FF2B5EF4-FFF2-40B4-BE49-F238E27FC236}">
                <a16:creationId xmlns:a16="http://schemas.microsoft.com/office/drawing/2014/main" id="{D263150C-8B64-4EA8-BAFC-F17B20E0BB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111" name="Graphic 110" descr="Processor">
            <a:extLst>
              <a:ext uri="{FF2B5EF4-FFF2-40B4-BE49-F238E27FC236}">
                <a16:creationId xmlns:a16="http://schemas.microsoft.com/office/drawing/2014/main" id="{1835E088-FE59-4459-AAC6-E0176D6260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112" name="Graphic 111" descr="Monitor">
            <a:extLst>
              <a:ext uri="{FF2B5EF4-FFF2-40B4-BE49-F238E27FC236}">
                <a16:creationId xmlns:a16="http://schemas.microsoft.com/office/drawing/2014/main" id="{2CBF32A1-174E-467B-9C5F-381BB4E673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113" name="Graphic 112" descr="Programmer">
            <a:extLst>
              <a:ext uri="{FF2B5EF4-FFF2-40B4-BE49-F238E27FC236}">
                <a16:creationId xmlns:a16="http://schemas.microsoft.com/office/drawing/2014/main" id="{623147C5-BCE9-423E-B092-4B6FF98990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114" name="Graphic 113" descr="Wireless">
            <a:extLst>
              <a:ext uri="{FF2B5EF4-FFF2-40B4-BE49-F238E27FC236}">
                <a16:creationId xmlns:a16="http://schemas.microsoft.com/office/drawing/2014/main" id="{ABAE7243-7208-4C78-B964-70C981BC531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115" name="Graphic 114" descr="Robot">
            <a:extLst>
              <a:ext uri="{FF2B5EF4-FFF2-40B4-BE49-F238E27FC236}">
                <a16:creationId xmlns:a16="http://schemas.microsoft.com/office/drawing/2014/main" id="{C0E2FE50-1DEE-44F9-BDFB-6AD96794457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116" name="Graphic 115" descr="Laptop">
            <a:extLst>
              <a:ext uri="{FF2B5EF4-FFF2-40B4-BE49-F238E27FC236}">
                <a16:creationId xmlns:a16="http://schemas.microsoft.com/office/drawing/2014/main" id="{F4FCFB1B-1BD1-4875-AD97-F7598767A8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117" name="Graphic 116" descr="Processor">
            <a:extLst>
              <a:ext uri="{FF2B5EF4-FFF2-40B4-BE49-F238E27FC236}">
                <a16:creationId xmlns:a16="http://schemas.microsoft.com/office/drawing/2014/main" id="{34CC36B4-E7EB-4E28-A376-BF470A32A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118" name="Graphic 117" descr="Monitor">
            <a:extLst>
              <a:ext uri="{FF2B5EF4-FFF2-40B4-BE49-F238E27FC236}">
                <a16:creationId xmlns:a16="http://schemas.microsoft.com/office/drawing/2014/main" id="{3FE4E36D-AF69-4F78-AA8E-214A35098A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119" name="Graphic 118" descr="Programmer">
            <a:extLst>
              <a:ext uri="{FF2B5EF4-FFF2-40B4-BE49-F238E27FC236}">
                <a16:creationId xmlns:a16="http://schemas.microsoft.com/office/drawing/2014/main" id="{04508BB7-E320-44AD-AB04-5DF4C34B73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120" name="Graphic 119" descr="Wireless">
            <a:extLst>
              <a:ext uri="{FF2B5EF4-FFF2-40B4-BE49-F238E27FC236}">
                <a16:creationId xmlns:a16="http://schemas.microsoft.com/office/drawing/2014/main" id="{15922107-5B70-40F6-9B21-F50855DCB4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121" name="Graphic 120" descr="Robot">
            <a:extLst>
              <a:ext uri="{FF2B5EF4-FFF2-40B4-BE49-F238E27FC236}">
                <a16:creationId xmlns:a16="http://schemas.microsoft.com/office/drawing/2014/main" id="{DDA50A71-8E57-4D10-B1EB-CD586E01F0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122" name="Graphic 121" descr="Laptop">
            <a:extLst>
              <a:ext uri="{FF2B5EF4-FFF2-40B4-BE49-F238E27FC236}">
                <a16:creationId xmlns:a16="http://schemas.microsoft.com/office/drawing/2014/main" id="{E97179E8-A83F-40C8-8BAA-16643ECA03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123" name="Graphic 122" descr="Processor">
            <a:extLst>
              <a:ext uri="{FF2B5EF4-FFF2-40B4-BE49-F238E27FC236}">
                <a16:creationId xmlns:a16="http://schemas.microsoft.com/office/drawing/2014/main" id="{B6A6FAE9-076E-4008-8BE6-524F4DD99C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124" name="Graphic 123" descr="Monitor">
            <a:extLst>
              <a:ext uri="{FF2B5EF4-FFF2-40B4-BE49-F238E27FC236}">
                <a16:creationId xmlns:a16="http://schemas.microsoft.com/office/drawing/2014/main" id="{1C2C2F2B-DD38-49F6-8A60-5711765F26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125" name="Graphic 124" descr="Programmer">
            <a:extLst>
              <a:ext uri="{FF2B5EF4-FFF2-40B4-BE49-F238E27FC236}">
                <a16:creationId xmlns:a16="http://schemas.microsoft.com/office/drawing/2014/main" id="{C1E1B20B-32B8-46A7-A982-FF0B9FFD02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126" name="Graphic 125" descr="Wireless">
            <a:extLst>
              <a:ext uri="{FF2B5EF4-FFF2-40B4-BE49-F238E27FC236}">
                <a16:creationId xmlns:a16="http://schemas.microsoft.com/office/drawing/2014/main" id="{98E9A5DC-C74D-453D-B6C8-94E4B2A503B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127" name="Graphic 126" descr="Robot">
            <a:extLst>
              <a:ext uri="{FF2B5EF4-FFF2-40B4-BE49-F238E27FC236}">
                <a16:creationId xmlns:a16="http://schemas.microsoft.com/office/drawing/2014/main" id="{22343080-C197-4016-A920-DF7E6988D99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grpSp>
        <p:nvGrpSpPr>
          <p:cNvPr id="104" name="Group 103">
            <a:extLst>
              <a:ext uri="{FF2B5EF4-FFF2-40B4-BE49-F238E27FC236}">
                <a16:creationId xmlns:a16="http://schemas.microsoft.com/office/drawing/2014/main" id="{39A716D8-2F19-422F-9955-FC2BDDE27281}"/>
              </a:ext>
            </a:extLst>
          </p:cNvPr>
          <p:cNvGrpSpPr/>
          <p:nvPr/>
        </p:nvGrpSpPr>
        <p:grpSpPr>
          <a:xfrm>
            <a:off x="67138" y="159782"/>
            <a:ext cx="2879638" cy="1199057"/>
            <a:chOff x="-3929962" y="1828348"/>
            <a:chExt cx="2879638" cy="1199057"/>
          </a:xfrm>
        </p:grpSpPr>
        <p:sp>
          <p:nvSpPr>
            <p:cNvPr id="105" name="Rectangle: Rounded Corners 104">
              <a:extLst>
                <a:ext uri="{FF2B5EF4-FFF2-40B4-BE49-F238E27FC236}">
                  <a16:creationId xmlns:a16="http://schemas.microsoft.com/office/drawing/2014/main" id="{4518171B-4190-4C68-97E3-03B1FFAAC5C3}"/>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06" name="Rectangle: Rounded Corners 105">
              <a:extLst>
                <a:ext uri="{FF2B5EF4-FFF2-40B4-BE49-F238E27FC236}">
                  <a16:creationId xmlns:a16="http://schemas.microsoft.com/office/drawing/2014/main" id="{8962A72A-5373-4F53-8FAE-7CCD9FE8CF8C}"/>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107" name="Rectangle: Rounded Corners 106">
              <a:extLst>
                <a:ext uri="{FF2B5EF4-FFF2-40B4-BE49-F238E27FC236}">
                  <a16:creationId xmlns:a16="http://schemas.microsoft.com/office/drawing/2014/main" id="{84E5FCF0-B32F-4756-9224-AFAA155D43D8}"/>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08" name="Rectangle: Rounded Corners 107">
              <a:extLst>
                <a:ext uri="{FF2B5EF4-FFF2-40B4-BE49-F238E27FC236}">
                  <a16:creationId xmlns:a16="http://schemas.microsoft.com/office/drawing/2014/main" id="{2D8CA73D-5DE3-43EA-8950-670577B1AA7C}"/>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1700" dirty="0">
                  <a:solidFill>
                    <a:schemeClr val="bg1"/>
                  </a:solidFill>
                  <a:latin typeface="SassoonPrimary" panose="020B0500000000000000" pitchFamily="34" charset="0"/>
                </a:rPr>
                <a:t>Progression Pathways</a:t>
              </a:r>
            </a:p>
          </p:txBody>
        </p:sp>
        <p:pic>
          <p:nvPicPr>
            <p:cNvPr id="109" name="Graphic 108" descr="Flag">
              <a:extLst>
                <a:ext uri="{FF2B5EF4-FFF2-40B4-BE49-F238E27FC236}">
                  <a16:creationId xmlns:a16="http://schemas.microsoft.com/office/drawing/2014/main" id="{036381EE-A34E-4FCE-945E-F040AB4FE2D2}"/>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27866" b="55152"/>
            <a:stretch/>
          </p:blipFill>
          <p:spPr>
            <a:xfrm>
              <a:off x="-3142306" y="1891261"/>
              <a:ext cx="271107" cy="157151"/>
            </a:xfrm>
            <a:prstGeom prst="rect">
              <a:avLst/>
            </a:prstGeom>
          </p:spPr>
        </p:pic>
      </p:grpSp>
      <p:pic>
        <p:nvPicPr>
          <p:cNvPr id="1026" name="Picture 2">
            <a:extLst>
              <a:ext uri="{FF2B5EF4-FFF2-40B4-BE49-F238E27FC236}">
                <a16:creationId xmlns:a16="http://schemas.microsoft.com/office/drawing/2014/main" id="{A04056CC-DF11-A72D-35ED-6D73F94BBC7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453" y="2181614"/>
            <a:ext cx="5218875" cy="369260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F08EF660-EAB4-CACC-DDDA-BC38C93D8044}"/>
              </a:ext>
            </a:extLst>
          </p:cNvPr>
          <p:cNvSpPr txBox="1"/>
          <p:nvPr/>
        </p:nvSpPr>
        <p:spPr>
          <a:xfrm>
            <a:off x="5443950" y="466438"/>
            <a:ext cx="5154989" cy="6740307"/>
          </a:xfrm>
          <a:prstGeom prst="rect">
            <a:avLst/>
          </a:prstGeom>
          <a:noFill/>
        </p:spPr>
        <p:txBody>
          <a:bodyPr wrap="square" lIns="0" tIns="0" rIns="0" bIns="0" rtlCol="0" anchor="ctr">
            <a:spAutoFit/>
          </a:bodyPr>
          <a:lstStyle/>
          <a:p>
            <a:pPr marL="285750" indent="-285750" algn="l" rtl="0" fontAlgn="base">
              <a:spcAft>
                <a:spcPts val="2400"/>
              </a:spcAft>
              <a:buFont typeface="Arial" panose="020B0604020202020204" pitchFamily="34" charset="0"/>
              <a:buChar char="•"/>
            </a:pPr>
            <a:r>
              <a:rPr lang="en-GB" sz="2600" dirty="0">
                <a:latin typeface="SassoonPrimary" panose="020B0500000000000000" pitchFamily="34" charset="0"/>
              </a:rPr>
              <a:t>The Organisers </a:t>
            </a:r>
            <a:r>
              <a:rPr lang="en-GB" sz="2600" b="0" i="0" u="none" strike="noStrike" dirty="0">
                <a:effectLst/>
                <a:latin typeface="SassoonPrimary" panose="020B0500000000000000" pitchFamily="34" charset="0"/>
              </a:rPr>
              <a:t>build upon each other.</a:t>
            </a:r>
          </a:p>
          <a:p>
            <a:pPr marL="285750" indent="-285750" algn="l" rtl="0" fontAlgn="base">
              <a:spcAft>
                <a:spcPts val="2400"/>
              </a:spcAft>
              <a:buFont typeface="Arial" panose="020B0604020202020204" pitchFamily="34" charset="0"/>
              <a:buChar char="•"/>
            </a:pPr>
            <a:r>
              <a:rPr lang="en-GB" sz="2600" b="0" i="0" u="none" strike="noStrike" dirty="0">
                <a:effectLst/>
                <a:latin typeface="SassoonPrimary" panose="020B0500000000000000" pitchFamily="34" charset="0"/>
              </a:rPr>
              <a:t>It is a spiral curriculum.</a:t>
            </a:r>
          </a:p>
          <a:p>
            <a:pPr marL="285750" indent="-285750" algn="l" rtl="0" fontAlgn="base">
              <a:spcAft>
                <a:spcPts val="2400"/>
              </a:spcAft>
              <a:buFont typeface="Arial" panose="020B0604020202020204" pitchFamily="34" charset="0"/>
              <a:buChar char="•"/>
            </a:pPr>
            <a:r>
              <a:rPr lang="en-GB" sz="2600" b="0" i="0" u="none" strike="noStrike" dirty="0">
                <a:effectLst/>
                <a:latin typeface="SassoonPrimary" panose="020B0500000000000000" pitchFamily="34" charset="0"/>
              </a:rPr>
              <a:t>Practitioners should avoid teaching the organisers discretely.</a:t>
            </a:r>
          </a:p>
          <a:p>
            <a:pPr marL="285750" indent="-285750" algn="l" rtl="0" fontAlgn="base">
              <a:spcAft>
                <a:spcPts val="2400"/>
              </a:spcAft>
              <a:buFont typeface="Arial" panose="020B0604020202020204" pitchFamily="34" charset="0"/>
              <a:buChar char="•"/>
            </a:pPr>
            <a:r>
              <a:rPr lang="en-GB" sz="2600" b="0" i="0" u="none" strike="noStrike" dirty="0">
                <a:effectLst/>
                <a:latin typeface="SassoonPrimary" panose="020B0500000000000000" pitchFamily="34" charset="0"/>
              </a:rPr>
              <a:t>The Progression Pathways should be used flexibly to meet learners needs.</a:t>
            </a:r>
            <a:r>
              <a:rPr lang="en-GB" sz="2600" b="0" i="0" dirty="0">
                <a:effectLst/>
                <a:latin typeface="SassoonPrimary" panose="020B0500000000000000" pitchFamily="34" charset="0"/>
              </a:rPr>
              <a:t>​</a:t>
            </a:r>
          </a:p>
          <a:p>
            <a:pPr marL="285750" indent="-285750" algn="l" rtl="0" fontAlgn="base">
              <a:spcAft>
                <a:spcPts val="2400"/>
              </a:spcAft>
              <a:buFont typeface="Arial" panose="020B0604020202020204" pitchFamily="34" charset="0"/>
              <a:buChar char="•"/>
            </a:pPr>
            <a:r>
              <a:rPr lang="en-GB" sz="2600" b="0" i="0" u="none" strike="noStrike" dirty="0">
                <a:effectLst/>
                <a:latin typeface="SassoonPrimary" panose="020B0500000000000000" pitchFamily="34" charset="0"/>
              </a:rPr>
              <a:t>The Progression Pathways are not resource driven.</a:t>
            </a:r>
            <a:r>
              <a:rPr lang="en-GB" sz="2600" b="0" i="0" dirty="0">
                <a:effectLst/>
                <a:latin typeface="SassoonPrimary" panose="020B0500000000000000" pitchFamily="34" charset="0"/>
              </a:rPr>
              <a:t>​</a:t>
            </a:r>
          </a:p>
          <a:p>
            <a:pPr marL="285750" indent="-285750" algn="l" rtl="0" fontAlgn="base">
              <a:spcAft>
                <a:spcPts val="2400"/>
              </a:spcAft>
              <a:buFont typeface="Arial" panose="020B0604020202020204" pitchFamily="34" charset="0"/>
              <a:buChar char="•"/>
            </a:pPr>
            <a:r>
              <a:rPr lang="en-GB" sz="2600" b="0" i="0" u="none" strike="noStrike" dirty="0">
                <a:effectLst/>
                <a:latin typeface="SassoonPrimary" panose="020B0500000000000000" pitchFamily="34" charset="0"/>
              </a:rPr>
              <a:t>Not all computing science needs to be taught as ‘plugged’.</a:t>
            </a:r>
            <a:endParaRPr lang="en-GB" sz="2600" b="0" i="0" dirty="0">
              <a:effectLst/>
              <a:latin typeface="SassoonPrimary" panose="020B0500000000000000" pitchFamily="34" charset="0"/>
            </a:endParaRPr>
          </a:p>
        </p:txBody>
      </p:sp>
    </p:spTree>
    <p:extLst>
      <p:ext uri="{BB962C8B-B14F-4D97-AF65-F5344CB8AC3E}">
        <p14:creationId xmlns:p14="http://schemas.microsoft.com/office/powerpoint/2010/main" val="178136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Laptop">
            <a:extLst>
              <a:ext uri="{FF2B5EF4-FFF2-40B4-BE49-F238E27FC236}">
                <a16:creationId xmlns:a16="http://schemas.microsoft.com/office/drawing/2014/main" id="{A9E542D6-4FE4-4C39-88B8-BA833E377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14" name="Graphic 13" descr="Processor">
            <a:extLst>
              <a:ext uri="{FF2B5EF4-FFF2-40B4-BE49-F238E27FC236}">
                <a16:creationId xmlns:a16="http://schemas.microsoft.com/office/drawing/2014/main" id="{A2A2111F-859F-4CF2-A199-3845059266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15" name="Graphic 14" descr="Monitor">
            <a:extLst>
              <a:ext uri="{FF2B5EF4-FFF2-40B4-BE49-F238E27FC236}">
                <a16:creationId xmlns:a16="http://schemas.microsoft.com/office/drawing/2014/main" id="{5A0EE02F-D08C-449D-BE4B-2CD3C6949E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16" name="Graphic 15" descr="Programmer">
            <a:extLst>
              <a:ext uri="{FF2B5EF4-FFF2-40B4-BE49-F238E27FC236}">
                <a16:creationId xmlns:a16="http://schemas.microsoft.com/office/drawing/2014/main" id="{AC4CEBAD-939D-439D-BE52-D100EB2DC1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17" name="Graphic 16" descr="Wireless">
            <a:extLst>
              <a:ext uri="{FF2B5EF4-FFF2-40B4-BE49-F238E27FC236}">
                <a16:creationId xmlns:a16="http://schemas.microsoft.com/office/drawing/2014/main" id="{348FCB6A-8E9A-40ED-B75F-55BD7B68B9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18" name="Graphic 17" descr="Robot">
            <a:extLst>
              <a:ext uri="{FF2B5EF4-FFF2-40B4-BE49-F238E27FC236}">
                <a16:creationId xmlns:a16="http://schemas.microsoft.com/office/drawing/2014/main" id="{BE559A3B-EC72-4CB4-8125-9B2993FEFF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19" name="Graphic 18" descr="Laptop">
            <a:extLst>
              <a:ext uri="{FF2B5EF4-FFF2-40B4-BE49-F238E27FC236}">
                <a16:creationId xmlns:a16="http://schemas.microsoft.com/office/drawing/2014/main" id="{D025827D-108E-4AFE-96C5-EEA54FA967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20" name="Graphic 19" descr="Processor">
            <a:extLst>
              <a:ext uri="{FF2B5EF4-FFF2-40B4-BE49-F238E27FC236}">
                <a16:creationId xmlns:a16="http://schemas.microsoft.com/office/drawing/2014/main" id="{7D284143-EEFD-49BD-BFAC-C6D04DFB39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21" name="Graphic 20" descr="Monitor">
            <a:extLst>
              <a:ext uri="{FF2B5EF4-FFF2-40B4-BE49-F238E27FC236}">
                <a16:creationId xmlns:a16="http://schemas.microsoft.com/office/drawing/2014/main" id="{52CB52DC-4CF8-4C01-AC4F-6DB4A69F1C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22" name="Graphic 21" descr="Programmer">
            <a:extLst>
              <a:ext uri="{FF2B5EF4-FFF2-40B4-BE49-F238E27FC236}">
                <a16:creationId xmlns:a16="http://schemas.microsoft.com/office/drawing/2014/main" id="{A286B207-3000-49FE-A71C-90001C16C5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23" name="Graphic 22" descr="Wireless">
            <a:extLst>
              <a:ext uri="{FF2B5EF4-FFF2-40B4-BE49-F238E27FC236}">
                <a16:creationId xmlns:a16="http://schemas.microsoft.com/office/drawing/2014/main" id="{66B3BD0B-9CF6-4611-BEC1-68A7C00011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24" name="Graphic 23" descr="Robot">
            <a:extLst>
              <a:ext uri="{FF2B5EF4-FFF2-40B4-BE49-F238E27FC236}">
                <a16:creationId xmlns:a16="http://schemas.microsoft.com/office/drawing/2014/main" id="{70B34B40-A282-4213-B199-CF6C536399F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25" name="Graphic 24" descr="Laptop">
            <a:extLst>
              <a:ext uri="{FF2B5EF4-FFF2-40B4-BE49-F238E27FC236}">
                <a16:creationId xmlns:a16="http://schemas.microsoft.com/office/drawing/2014/main" id="{A2D95BE2-B730-4E51-9762-37B67D733B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26" name="Graphic 25" descr="Processor">
            <a:extLst>
              <a:ext uri="{FF2B5EF4-FFF2-40B4-BE49-F238E27FC236}">
                <a16:creationId xmlns:a16="http://schemas.microsoft.com/office/drawing/2014/main" id="{5B3D396D-6030-4BA9-8FB6-1607B1C410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27" name="Graphic 26" descr="Monitor">
            <a:extLst>
              <a:ext uri="{FF2B5EF4-FFF2-40B4-BE49-F238E27FC236}">
                <a16:creationId xmlns:a16="http://schemas.microsoft.com/office/drawing/2014/main" id="{371EEE8F-9903-4B23-A99A-4040F043A1B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28" name="Graphic 27" descr="Programmer">
            <a:extLst>
              <a:ext uri="{FF2B5EF4-FFF2-40B4-BE49-F238E27FC236}">
                <a16:creationId xmlns:a16="http://schemas.microsoft.com/office/drawing/2014/main" id="{7D058567-E5A4-45D7-80FD-6B892AD764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29" name="Graphic 28" descr="Wireless">
            <a:extLst>
              <a:ext uri="{FF2B5EF4-FFF2-40B4-BE49-F238E27FC236}">
                <a16:creationId xmlns:a16="http://schemas.microsoft.com/office/drawing/2014/main" id="{9CA6AEC7-83F9-48B1-A4F4-B3313A8742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30" name="Graphic 29" descr="Robot">
            <a:extLst>
              <a:ext uri="{FF2B5EF4-FFF2-40B4-BE49-F238E27FC236}">
                <a16:creationId xmlns:a16="http://schemas.microsoft.com/office/drawing/2014/main" id="{D3CE9156-3C1F-4B71-8E47-55DFBF630A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31" name="Graphic 30" descr="Laptop">
            <a:extLst>
              <a:ext uri="{FF2B5EF4-FFF2-40B4-BE49-F238E27FC236}">
                <a16:creationId xmlns:a16="http://schemas.microsoft.com/office/drawing/2014/main" id="{E565C80A-83E4-47A3-ABFB-EC55A6C7A4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32" name="Graphic 31" descr="Processor">
            <a:extLst>
              <a:ext uri="{FF2B5EF4-FFF2-40B4-BE49-F238E27FC236}">
                <a16:creationId xmlns:a16="http://schemas.microsoft.com/office/drawing/2014/main" id="{DD145657-0348-43DC-B2B3-CC4A0B294D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33" name="Graphic 32" descr="Monitor">
            <a:extLst>
              <a:ext uri="{FF2B5EF4-FFF2-40B4-BE49-F238E27FC236}">
                <a16:creationId xmlns:a16="http://schemas.microsoft.com/office/drawing/2014/main" id="{70964D50-F3BC-48C0-9F0A-C09C852A54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34" name="Graphic 33" descr="Programmer">
            <a:extLst>
              <a:ext uri="{FF2B5EF4-FFF2-40B4-BE49-F238E27FC236}">
                <a16:creationId xmlns:a16="http://schemas.microsoft.com/office/drawing/2014/main" id="{A0FD3C7E-DA1D-4E9E-9AEB-A86AD4443B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35" name="Graphic 34" descr="Wireless">
            <a:extLst>
              <a:ext uri="{FF2B5EF4-FFF2-40B4-BE49-F238E27FC236}">
                <a16:creationId xmlns:a16="http://schemas.microsoft.com/office/drawing/2014/main" id="{5D237BEE-5A4E-48D7-B803-1FF60CF95D0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36" name="Graphic 35" descr="Robot">
            <a:extLst>
              <a:ext uri="{FF2B5EF4-FFF2-40B4-BE49-F238E27FC236}">
                <a16:creationId xmlns:a16="http://schemas.microsoft.com/office/drawing/2014/main" id="{2A0B60B5-F362-47EC-B9D5-33D1616F79B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sp>
        <p:nvSpPr>
          <p:cNvPr id="3" name="Content Placeholder 2">
            <a:extLst>
              <a:ext uri="{FF2B5EF4-FFF2-40B4-BE49-F238E27FC236}">
                <a16:creationId xmlns:a16="http://schemas.microsoft.com/office/drawing/2014/main" id="{DE0E1E9B-5704-42C0-AD03-19DEAC7194C9}"/>
              </a:ext>
            </a:extLst>
          </p:cNvPr>
          <p:cNvSpPr>
            <a:spLocks noGrp="1"/>
          </p:cNvSpPr>
          <p:nvPr>
            <p:ph idx="1"/>
          </p:nvPr>
        </p:nvSpPr>
        <p:spPr>
          <a:xfrm>
            <a:off x="4542628" y="1710857"/>
            <a:ext cx="5412730" cy="5572812"/>
          </a:xfrm>
        </p:spPr>
        <p:txBody>
          <a:bodyPr>
            <a:normAutofit/>
          </a:bodyPr>
          <a:lstStyle/>
          <a:p>
            <a:r>
              <a:rPr lang="en-GB" sz="2800" dirty="0">
                <a:latin typeface="SassoonPrimary" panose="020B0500000000000000" pitchFamily="34" charset="0"/>
              </a:rPr>
              <a:t>Scratch is a free programmable toolkit that enables beginners to have an opportunity to create their own games, stories and interactive art using a basic block coding language.</a:t>
            </a:r>
          </a:p>
          <a:p>
            <a:r>
              <a:rPr lang="en-GB" sz="2800" dirty="0">
                <a:latin typeface="SassoonPrimary" panose="020B0500000000000000" pitchFamily="34" charset="0"/>
              </a:rPr>
              <a:t>Scratch has been developed by computing engineers at the MIT Media Lab in Massachusetts to allow young learners get involved in coding.</a:t>
            </a:r>
          </a:p>
        </p:txBody>
      </p:sp>
      <p:pic>
        <p:nvPicPr>
          <p:cNvPr id="5" name="Picture 4">
            <a:extLst>
              <a:ext uri="{FF2B5EF4-FFF2-40B4-BE49-F238E27FC236}">
                <a16:creationId xmlns:a16="http://schemas.microsoft.com/office/drawing/2014/main" id="{2BF915F2-D2C3-4DC1-90C3-467A973FD13A}"/>
              </a:ext>
            </a:extLst>
          </p:cNvPr>
          <p:cNvPicPr>
            <a:picLocks noChangeAspect="1"/>
          </p:cNvPicPr>
          <p:nvPr/>
        </p:nvPicPr>
        <p:blipFill>
          <a:blip r:embed="rId15"/>
          <a:stretch>
            <a:fillRect/>
          </a:stretch>
        </p:blipFill>
        <p:spPr>
          <a:xfrm>
            <a:off x="939541" y="2381125"/>
            <a:ext cx="3042216" cy="3042216"/>
          </a:xfrm>
          <a:prstGeom prst="roundRect">
            <a:avLst>
              <a:gd name="adj" fmla="val 8594"/>
            </a:avLst>
          </a:prstGeom>
          <a:solidFill>
            <a:srgbClr val="FFFFFF">
              <a:shade val="85000"/>
            </a:srgbClr>
          </a:solidFill>
          <a:ln>
            <a:noFill/>
          </a:ln>
          <a:effectLst>
            <a:glow rad="127000">
              <a:schemeClr val="bg1"/>
            </a:glow>
            <a:reflection blurRad="6350" stA="52000" endA="300" endPos="35000" dir="5400000" sy="-100000" algn="bl" rotWithShape="0"/>
          </a:effectLst>
        </p:spPr>
      </p:pic>
      <p:grpSp>
        <p:nvGrpSpPr>
          <p:cNvPr id="6" name="Group 5">
            <a:extLst>
              <a:ext uri="{FF2B5EF4-FFF2-40B4-BE49-F238E27FC236}">
                <a16:creationId xmlns:a16="http://schemas.microsoft.com/office/drawing/2014/main" id="{77C36F5D-F9D9-4C9A-AB1D-575B1B68B31C}"/>
              </a:ext>
            </a:extLst>
          </p:cNvPr>
          <p:cNvGrpSpPr/>
          <p:nvPr/>
        </p:nvGrpSpPr>
        <p:grpSpPr>
          <a:xfrm>
            <a:off x="939541" y="503978"/>
            <a:ext cx="2879638" cy="1199057"/>
            <a:chOff x="-3929962" y="1828348"/>
            <a:chExt cx="2879638" cy="1199057"/>
          </a:xfrm>
        </p:grpSpPr>
        <p:sp>
          <p:nvSpPr>
            <p:cNvPr id="7" name="Rectangle: Rounded Corners 6">
              <a:extLst>
                <a:ext uri="{FF2B5EF4-FFF2-40B4-BE49-F238E27FC236}">
                  <a16:creationId xmlns:a16="http://schemas.microsoft.com/office/drawing/2014/main" id="{A497EC22-E57A-422B-88EC-BC4556B83DEF}"/>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8" name="Rectangle: Rounded Corners 7">
              <a:extLst>
                <a:ext uri="{FF2B5EF4-FFF2-40B4-BE49-F238E27FC236}">
                  <a16:creationId xmlns:a16="http://schemas.microsoft.com/office/drawing/2014/main" id="{47FE787B-C096-46A4-9E42-1BDC2141472A}"/>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9" name="Rectangle: Rounded Corners 8">
              <a:extLst>
                <a:ext uri="{FF2B5EF4-FFF2-40B4-BE49-F238E27FC236}">
                  <a16:creationId xmlns:a16="http://schemas.microsoft.com/office/drawing/2014/main" id="{AA7A7374-B883-4B9D-9F43-BD91BACA6003}"/>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0" name="Rectangle: Rounded Corners 9">
              <a:extLst>
                <a:ext uri="{FF2B5EF4-FFF2-40B4-BE49-F238E27FC236}">
                  <a16:creationId xmlns:a16="http://schemas.microsoft.com/office/drawing/2014/main" id="{42742AC6-73DB-49BA-BA0E-74A48FD9BCF4}"/>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What is Scratch?</a:t>
              </a:r>
            </a:p>
          </p:txBody>
        </p:sp>
        <p:pic>
          <p:nvPicPr>
            <p:cNvPr id="11" name="Graphic 10" descr="Flag">
              <a:extLst>
                <a:ext uri="{FF2B5EF4-FFF2-40B4-BE49-F238E27FC236}">
                  <a16:creationId xmlns:a16="http://schemas.microsoft.com/office/drawing/2014/main" id="{D73C9E88-867F-4163-B4F3-556492482901}"/>
                </a:ext>
              </a:extLst>
            </p:cNvPr>
            <p:cNvPicPr>
              <a:picLocks noChangeAspect="1"/>
            </p:cNvPicPr>
            <p:nvPr/>
          </p:nvPicPr>
          <p:blipFill rotWithShape="1">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l="27866" b="55152"/>
            <a:stretch/>
          </p:blipFill>
          <p:spPr>
            <a:xfrm>
              <a:off x="-3142306" y="1891261"/>
              <a:ext cx="271107" cy="157151"/>
            </a:xfrm>
            <a:prstGeom prst="rect">
              <a:avLst/>
            </a:prstGeom>
          </p:spPr>
        </p:pic>
      </p:grpSp>
    </p:spTree>
    <p:extLst>
      <p:ext uri="{BB962C8B-B14F-4D97-AF65-F5344CB8AC3E}">
        <p14:creationId xmlns:p14="http://schemas.microsoft.com/office/powerpoint/2010/main" val="2651169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Laptop">
            <a:extLst>
              <a:ext uri="{FF2B5EF4-FFF2-40B4-BE49-F238E27FC236}">
                <a16:creationId xmlns:a16="http://schemas.microsoft.com/office/drawing/2014/main" id="{E5C1874A-2D27-4AB3-B563-3B3ACA1C0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16" name="Graphic 15" descr="Processor">
            <a:extLst>
              <a:ext uri="{FF2B5EF4-FFF2-40B4-BE49-F238E27FC236}">
                <a16:creationId xmlns:a16="http://schemas.microsoft.com/office/drawing/2014/main" id="{54DE144F-6ECE-4FF7-B14B-DF40F6F80F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17" name="Graphic 16" descr="Monitor">
            <a:extLst>
              <a:ext uri="{FF2B5EF4-FFF2-40B4-BE49-F238E27FC236}">
                <a16:creationId xmlns:a16="http://schemas.microsoft.com/office/drawing/2014/main" id="{38E27D73-CD08-457B-83FA-C18B159C68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18" name="Graphic 17" descr="Programmer">
            <a:extLst>
              <a:ext uri="{FF2B5EF4-FFF2-40B4-BE49-F238E27FC236}">
                <a16:creationId xmlns:a16="http://schemas.microsoft.com/office/drawing/2014/main" id="{36050713-8916-452A-962D-C16FB9513AA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19" name="Graphic 18" descr="Wireless">
            <a:extLst>
              <a:ext uri="{FF2B5EF4-FFF2-40B4-BE49-F238E27FC236}">
                <a16:creationId xmlns:a16="http://schemas.microsoft.com/office/drawing/2014/main" id="{9D7D1BEC-1550-4F17-8411-3D8F197AE8D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20" name="Graphic 19" descr="Robot">
            <a:extLst>
              <a:ext uri="{FF2B5EF4-FFF2-40B4-BE49-F238E27FC236}">
                <a16:creationId xmlns:a16="http://schemas.microsoft.com/office/drawing/2014/main" id="{3312C473-3586-41FF-9161-789B6C8AFE9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21" name="Graphic 20" descr="Laptop">
            <a:extLst>
              <a:ext uri="{FF2B5EF4-FFF2-40B4-BE49-F238E27FC236}">
                <a16:creationId xmlns:a16="http://schemas.microsoft.com/office/drawing/2014/main" id="{FD5D5DED-5FC5-423D-B354-EF447F7319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22" name="Graphic 21" descr="Processor">
            <a:extLst>
              <a:ext uri="{FF2B5EF4-FFF2-40B4-BE49-F238E27FC236}">
                <a16:creationId xmlns:a16="http://schemas.microsoft.com/office/drawing/2014/main" id="{C7CC8436-9F3B-4A9C-A588-DA15117789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23" name="Graphic 22" descr="Monitor">
            <a:extLst>
              <a:ext uri="{FF2B5EF4-FFF2-40B4-BE49-F238E27FC236}">
                <a16:creationId xmlns:a16="http://schemas.microsoft.com/office/drawing/2014/main" id="{B5BCC104-5F5B-47FC-AA3A-E6F9FB37C8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24" name="Graphic 23" descr="Programmer">
            <a:extLst>
              <a:ext uri="{FF2B5EF4-FFF2-40B4-BE49-F238E27FC236}">
                <a16:creationId xmlns:a16="http://schemas.microsoft.com/office/drawing/2014/main" id="{EE49AB09-98A9-4D22-8D4F-25486EAB6B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25" name="Graphic 24" descr="Wireless">
            <a:extLst>
              <a:ext uri="{FF2B5EF4-FFF2-40B4-BE49-F238E27FC236}">
                <a16:creationId xmlns:a16="http://schemas.microsoft.com/office/drawing/2014/main" id="{D2B579F3-048F-47FD-8CDF-77886E1B83B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26" name="Graphic 25" descr="Robot">
            <a:extLst>
              <a:ext uri="{FF2B5EF4-FFF2-40B4-BE49-F238E27FC236}">
                <a16:creationId xmlns:a16="http://schemas.microsoft.com/office/drawing/2014/main" id="{8388DFC3-D3E6-4681-9A8C-F2CC33CAF0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27" name="Graphic 26" descr="Laptop">
            <a:extLst>
              <a:ext uri="{FF2B5EF4-FFF2-40B4-BE49-F238E27FC236}">
                <a16:creationId xmlns:a16="http://schemas.microsoft.com/office/drawing/2014/main" id="{CEB0FF3C-C93B-4821-A1F1-DA1088FFAC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28" name="Graphic 27" descr="Processor">
            <a:extLst>
              <a:ext uri="{FF2B5EF4-FFF2-40B4-BE49-F238E27FC236}">
                <a16:creationId xmlns:a16="http://schemas.microsoft.com/office/drawing/2014/main" id="{C735F628-05AC-4A5F-9CAF-D5C2C598F6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29" name="Graphic 28" descr="Monitor">
            <a:extLst>
              <a:ext uri="{FF2B5EF4-FFF2-40B4-BE49-F238E27FC236}">
                <a16:creationId xmlns:a16="http://schemas.microsoft.com/office/drawing/2014/main" id="{C8D8B3D1-6507-4E72-848E-B59E64A9ED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30" name="Graphic 29" descr="Programmer">
            <a:extLst>
              <a:ext uri="{FF2B5EF4-FFF2-40B4-BE49-F238E27FC236}">
                <a16:creationId xmlns:a16="http://schemas.microsoft.com/office/drawing/2014/main" id="{741454EA-F6A3-4B1F-943D-88EA62B2F9F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31" name="Graphic 30" descr="Wireless">
            <a:extLst>
              <a:ext uri="{FF2B5EF4-FFF2-40B4-BE49-F238E27FC236}">
                <a16:creationId xmlns:a16="http://schemas.microsoft.com/office/drawing/2014/main" id="{11BC44C8-6D1E-479F-880A-1473D1E54E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32" name="Graphic 31" descr="Robot">
            <a:extLst>
              <a:ext uri="{FF2B5EF4-FFF2-40B4-BE49-F238E27FC236}">
                <a16:creationId xmlns:a16="http://schemas.microsoft.com/office/drawing/2014/main" id="{C6BF0E93-DC3F-41F0-BFE1-8F1D84CD7A4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33" name="Graphic 32" descr="Laptop">
            <a:extLst>
              <a:ext uri="{FF2B5EF4-FFF2-40B4-BE49-F238E27FC236}">
                <a16:creationId xmlns:a16="http://schemas.microsoft.com/office/drawing/2014/main" id="{B361366B-11F8-41B5-A75D-939819AFD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34" name="Graphic 33" descr="Processor">
            <a:extLst>
              <a:ext uri="{FF2B5EF4-FFF2-40B4-BE49-F238E27FC236}">
                <a16:creationId xmlns:a16="http://schemas.microsoft.com/office/drawing/2014/main" id="{A4B247F2-2C31-4D9A-B9AB-37952B6B22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35" name="Graphic 34" descr="Monitor">
            <a:extLst>
              <a:ext uri="{FF2B5EF4-FFF2-40B4-BE49-F238E27FC236}">
                <a16:creationId xmlns:a16="http://schemas.microsoft.com/office/drawing/2014/main" id="{28A64A63-577B-48F6-BCD0-DBB132B1D7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36" name="Graphic 35" descr="Programmer">
            <a:extLst>
              <a:ext uri="{FF2B5EF4-FFF2-40B4-BE49-F238E27FC236}">
                <a16:creationId xmlns:a16="http://schemas.microsoft.com/office/drawing/2014/main" id="{F0C9C355-F010-454B-9BA6-EDC84600B5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37" name="Graphic 36" descr="Wireless">
            <a:extLst>
              <a:ext uri="{FF2B5EF4-FFF2-40B4-BE49-F238E27FC236}">
                <a16:creationId xmlns:a16="http://schemas.microsoft.com/office/drawing/2014/main" id="{F5217531-C30A-46F5-8B65-39EE4F00A3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38" name="Graphic 37" descr="Robot">
            <a:extLst>
              <a:ext uri="{FF2B5EF4-FFF2-40B4-BE49-F238E27FC236}">
                <a16:creationId xmlns:a16="http://schemas.microsoft.com/office/drawing/2014/main" id="{415FB524-DA3F-4B29-B684-29123CE4AF3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sp>
        <p:nvSpPr>
          <p:cNvPr id="3" name="Content Placeholder 2">
            <a:extLst>
              <a:ext uri="{FF2B5EF4-FFF2-40B4-BE49-F238E27FC236}">
                <a16:creationId xmlns:a16="http://schemas.microsoft.com/office/drawing/2014/main" id="{DE0E1E9B-5704-42C0-AD03-19DEAC7194C9}"/>
              </a:ext>
            </a:extLst>
          </p:cNvPr>
          <p:cNvSpPr>
            <a:spLocks noGrp="1"/>
          </p:cNvSpPr>
          <p:nvPr>
            <p:ph idx="1"/>
          </p:nvPr>
        </p:nvSpPr>
        <p:spPr>
          <a:xfrm>
            <a:off x="4695209" y="828895"/>
            <a:ext cx="5412730" cy="6499654"/>
          </a:xfrm>
        </p:spPr>
        <p:txBody>
          <a:bodyPr>
            <a:normAutofit fontScale="92500"/>
          </a:bodyPr>
          <a:lstStyle/>
          <a:p>
            <a:r>
              <a:rPr lang="en-GB" sz="2800" dirty="0">
                <a:latin typeface="SassoonPrimary" panose="020B0500000000000000" pitchFamily="34" charset="0"/>
              </a:rPr>
              <a:t>Scratch uses a very basic visual programming language that uses blocks of code that join together similar to a jigsaw.</a:t>
            </a:r>
          </a:p>
          <a:p>
            <a:r>
              <a:rPr lang="en-GB" sz="2800" dirty="0">
                <a:latin typeface="SassoonPrimary" panose="020B0500000000000000" pitchFamily="34" charset="0"/>
              </a:rPr>
              <a:t>This was created to help get young learners in to coding without being overwhelmed by text based coding such as Java Script, HTML, Python etc.</a:t>
            </a:r>
          </a:p>
          <a:p>
            <a:r>
              <a:rPr lang="en-GB" sz="2800" dirty="0">
                <a:latin typeface="SassoonPrimary" panose="020B0500000000000000" pitchFamily="34" charset="0"/>
              </a:rPr>
              <a:t>Although each platform is slightly different the idea is exactly the same. Some platforms allow you to switch between block code and text based coding such as MS MakeCode.</a:t>
            </a:r>
          </a:p>
        </p:txBody>
      </p:sp>
      <p:pic>
        <p:nvPicPr>
          <p:cNvPr id="2050" name="Picture 2" descr="Microsoft MakeCode">
            <a:extLst>
              <a:ext uri="{FF2B5EF4-FFF2-40B4-BE49-F238E27FC236}">
                <a16:creationId xmlns:a16="http://schemas.microsoft.com/office/drawing/2014/main" id="{F402CFCB-C260-4100-9FE7-FF56009AD349}"/>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3446" t="21261" r="33083" b="20940"/>
          <a:stretch/>
        </p:blipFill>
        <p:spPr bwMode="auto">
          <a:xfrm>
            <a:off x="2174240" y="2400431"/>
            <a:ext cx="1080000" cy="104439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Code.org - Wikipedia">
            <a:extLst>
              <a:ext uri="{FF2B5EF4-FFF2-40B4-BE49-F238E27FC236}">
                <a16:creationId xmlns:a16="http://schemas.microsoft.com/office/drawing/2014/main" id="{AC7A5DD4-C531-49C7-992E-0374AD8FD0E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4240" y="3779837"/>
            <a:ext cx="1116000" cy="1101189"/>
          </a:xfrm>
          <a:prstGeom prst="rect">
            <a:avLst/>
          </a:prstGeom>
          <a:solidFill>
            <a:srgbClr val="FFFFFF">
              <a:shade val="85000"/>
            </a:srgbClr>
          </a:solidFill>
          <a:ln w="762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4" name="Picture 6" descr="Sphero SPRK+ App-Enabled Robot Ball with Programmable Sensors + LED Lights  - STEM Educational Toy for Kids - Learn JavaScript, Scratch &amp; Swift :  Amazon.co.uk: Toys &amp; Games">
            <a:extLst>
              <a:ext uri="{FF2B5EF4-FFF2-40B4-BE49-F238E27FC236}">
                <a16:creationId xmlns:a16="http://schemas.microsoft.com/office/drawing/2014/main" id="{8BDF4E3A-4D10-4AED-B0DB-B1D50D232BD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6455" y="3765504"/>
            <a:ext cx="1080000" cy="10800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16CF045-AAA8-413A-8AD4-7F4D3F97D425}"/>
              </a:ext>
            </a:extLst>
          </p:cNvPr>
          <p:cNvSpPr txBox="1"/>
          <p:nvPr/>
        </p:nvSpPr>
        <p:spPr>
          <a:xfrm>
            <a:off x="450046" y="5252197"/>
            <a:ext cx="3448388" cy="523220"/>
          </a:xfrm>
          <a:prstGeom prst="rect">
            <a:avLst/>
          </a:prstGeom>
          <a:noFill/>
        </p:spPr>
        <p:txBody>
          <a:bodyPr wrap="square" rtlCol="0">
            <a:spAutoFit/>
          </a:bodyPr>
          <a:lstStyle/>
          <a:p>
            <a:r>
              <a:rPr lang="en-GB" sz="2800" dirty="0">
                <a:latin typeface="SassoonPrimary" panose="020B0500000000000000" pitchFamily="34" charset="0"/>
              </a:rPr>
              <a:t>And many others…</a:t>
            </a:r>
          </a:p>
        </p:txBody>
      </p:sp>
      <p:pic>
        <p:nvPicPr>
          <p:cNvPr id="2056" name="Picture 8" descr="Apps We Love - Scratch Jr. –">
            <a:hlinkClick r:id="rId18"/>
            <a:extLst>
              <a:ext uri="{FF2B5EF4-FFF2-40B4-BE49-F238E27FC236}">
                <a16:creationId xmlns:a16="http://schemas.microsoft.com/office/drawing/2014/main" id="{636AAC65-AA22-4212-B6EC-E32F5CF9A61D}"/>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36455" y="2379161"/>
            <a:ext cx="1080000" cy="1086935"/>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21EBD021-9D6B-4449-80A7-EB437C956E19}"/>
              </a:ext>
            </a:extLst>
          </p:cNvPr>
          <p:cNvGrpSpPr/>
          <p:nvPr/>
        </p:nvGrpSpPr>
        <p:grpSpPr>
          <a:xfrm>
            <a:off x="583874" y="643260"/>
            <a:ext cx="2879638" cy="1199057"/>
            <a:chOff x="-3929962" y="1828348"/>
            <a:chExt cx="2879638" cy="1199057"/>
          </a:xfrm>
        </p:grpSpPr>
        <p:sp>
          <p:nvSpPr>
            <p:cNvPr id="10" name="Rectangle: Rounded Corners 9">
              <a:extLst>
                <a:ext uri="{FF2B5EF4-FFF2-40B4-BE49-F238E27FC236}">
                  <a16:creationId xmlns:a16="http://schemas.microsoft.com/office/drawing/2014/main" id="{F7ECD254-18FC-4C80-A4F8-D20F109F4C50}"/>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1" name="Rectangle: Rounded Corners 10">
              <a:extLst>
                <a:ext uri="{FF2B5EF4-FFF2-40B4-BE49-F238E27FC236}">
                  <a16:creationId xmlns:a16="http://schemas.microsoft.com/office/drawing/2014/main" id="{E554ED6B-CA37-4228-8544-08BE69A873E9}"/>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12" name="Rectangle: Rounded Corners 11">
              <a:extLst>
                <a:ext uri="{FF2B5EF4-FFF2-40B4-BE49-F238E27FC236}">
                  <a16:creationId xmlns:a16="http://schemas.microsoft.com/office/drawing/2014/main" id="{3A39C54C-1F20-4CA4-8177-C326C477E486}"/>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3" name="Rectangle: Rounded Corners 12">
              <a:extLst>
                <a:ext uri="{FF2B5EF4-FFF2-40B4-BE49-F238E27FC236}">
                  <a16:creationId xmlns:a16="http://schemas.microsoft.com/office/drawing/2014/main" id="{530DD687-B1DD-4798-AA4E-6A0D599D0A9C}"/>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sz="1700" dirty="0">
                  <a:solidFill>
                    <a:schemeClr val="bg1"/>
                  </a:solidFill>
                  <a:latin typeface="SassoonPrimary" panose="020B0500000000000000" pitchFamily="34" charset="0"/>
                </a:rPr>
                <a:t>Block Coding Platforms</a:t>
              </a:r>
            </a:p>
          </p:txBody>
        </p:sp>
        <p:pic>
          <p:nvPicPr>
            <p:cNvPr id="14" name="Graphic 13" descr="Flag">
              <a:extLst>
                <a:ext uri="{FF2B5EF4-FFF2-40B4-BE49-F238E27FC236}">
                  <a16:creationId xmlns:a16="http://schemas.microsoft.com/office/drawing/2014/main" id="{0C425153-77DE-4355-B413-ACDA57CF1B58}"/>
                </a:ext>
              </a:extLst>
            </p:cNvPr>
            <p:cNvPicPr>
              <a:picLocks noChangeAspect="1"/>
            </p:cNvPicPr>
            <p:nvPr/>
          </p:nvPicPr>
          <p:blipFill rotWithShape="1">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l="27866" b="55152"/>
            <a:stretch/>
          </p:blipFill>
          <p:spPr>
            <a:xfrm>
              <a:off x="-3142306" y="1891261"/>
              <a:ext cx="271107" cy="157151"/>
            </a:xfrm>
            <a:prstGeom prst="rect">
              <a:avLst/>
            </a:prstGeom>
          </p:spPr>
        </p:pic>
      </p:grpSp>
      <p:pic>
        <p:nvPicPr>
          <p:cNvPr id="39" name="Graphic 38" descr="Right pointing backhand index">
            <a:extLst>
              <a:ext uri="{FF2B5EF4-FFF2-40B4-BE49-F238E27FC236}">
                <a16:creationId xmlns:a16="http://schemas.microsoft.com/office/drawing/2014/main" id="{DC06603C-FDBD-4E04-BF47-9A72CE38F25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8115564">
            <a:off x="472920" y="3069193"/>
            <a:ext cx="602204" cy="602204"/>
          </a:xfrm>
          <a:prstGeom prst="rect">
            <a:avLst/>
          </a:prstGeom>
        </p:spPr>
      </p:pic>
    </p:spTree>
    <p:extLst>
      <p:ext uri="{BB962C8B-B14F-4D97-AF65-F5344CB8AC3E}">
        <p14:creationId xmlns:p14="http://schemas.microsoft.com/office/powerpoint/2010/main" val="179111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descr="Laptop">
            <a:extLst>
              <a:ext uri="{FF2B5EF4-FFF2-40B4-BE49-F238E27FC236}">
                <a16:creationId xmlns:a16="http://schemas.microsoft.com/office/drawing/2014/main" id="{2BA2A26D-E4A9-4A00-A000-985A6C48F3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916" y="307588"/>
            <a:ext cx="914400" cy="914400"/>
          </a:xfrm>
          <a:prstGeom prst="rect">
            <a:avLst/>
          </a:prstGeom>
        </p:spPr>
      </p:pic>
      <p:pic>
        <p:nvPicPr>
          <p:cNvPr id="19" name="Graphic 18" descr="Processor">
            <a:extLst>
              <a:ext uri="{FF2B5EF4-FFF2-40B4-BE49-F238E27FC236}">
                <a16:creationId xmlns:a16="http://schemas.microsoft.com/office/drawing/2014/main" id="{E1424F40-5868-4DA0-AB9F-C6C1E51B89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427916" y="2556518"/>
            <a:ext cx="914400" cy="914400"/>
          </a:xfrm>
          <a:prstGeom prst="rect">
            <a:avLst/>
          </a:prstGeom>
        </p:spPr>
      </p:pic>
      <p:pic>
        <p:nvPicPr>
          <p:cNvPr id="20" name="Graphic 19" descr="Monitor">
            <a:extLst>
              <a:ext uri="{FF2B5EF4-FFF2-40B4-BE49-F238E27FC236}">
                <a16:creationId xmlns:a16="http://schemas.microsoft.com/office/drawing/2014/main" id="{F2536ED9-F8C2-4BAB-81B9-21F5C67FC2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234162">
            <a:off x="-322408" y="4237037"/>
            <a:ext cx="914400" cy="914400"/>
          </a:xfrm>
          <a:prstGeom prst="rect">
            <a:avLst/>
          </a:prstGeom>
        </p:spPr>
      </p:pic>
      <p:pic>
        <p:nvPicPr>
          <p:cNvPr id="21" name="Graphic 20" descr="Programmer">
            <a:extLst>
              <a:ext uri="{FF2B5EF4-FFF2-40B4-BE49-F238E27FC236}">
                <a16:creationId xmlns:a16="http://schemas.microsoft.com/office/drawing/2014/main" id="{D8E08482-780D-4ED8-AB9D-7F4F5FC4AB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730533" y="1370270"/>
            <a:ext cx="914400" cy="914400"/>
          </a:xfrm>
          <a:prstGeom prst="rect">
            <a:avLst/>
          </a:prstGeom>
        </p:spPr>
      </p:pic>
      <p:pic>
        <p:nvPicPr>
          <p:cNvPr id="22" name="Graphic 21" descr="Wireless">
            <a:extLst>
              <a:ext uri="{FF2B5EF4-FFF2-40B4-BE49-F238E27FC236}">
                <a16:creationId xmlns:a16="http://schemas.microsoft.com/office/drawing/2014/main" id="{0E4DA54D-A801-4FE9-A246-ED171081A87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6096" y="6159363"/>
            <a:ext cx="914400" cy="914400"/>
          </a:xfrm>
          <a:prstGeom prst="rect">
            <a:avLst/>
          </a:prstGeom>
        </p:spPr>
      </p:pic>
      <p:pic>
        <p:nvPicPr>
          <p:cNvPr id="23" name="Graphic 22" descr="Robot">
            <a:extLst>
              <a:ext uri="{FF2B5EF4-FFF2-40B4-BE49-F238E27FC236}">
                <a16:creationId xmlns:a16="http://schemas.microsoft.com/office/drawing/2014/main" id="{916CA497-14D6-4E22-BECA-A4B0AF5776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75224" y="4655836"/>
            <a:ext cx="914400" cy="914400"/>
          </a:xfrm>
          <a:prstGeom prst="rect">
            <a:avLst/>
          </a:prstGeom>
        </p:spPr>
      </p:pic>
      <p:pic>
        <p:nvPicPr>
          <p:cNvPr id="24" name="Graphic 23" descr="Laptop">
            <a:extLst>
              <a:ext uri="{FF2B5EF4-FFF2-40B4-BE49-F238E27FC236}">
                <a16:creationId xmlns:a16="http://schemas.microsoft.com/office/drawing/2014/main" id="{3C8CF374-57AC-4B9D-BD3A-260673B234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71436" y="4057789"/>
            <a:ext cx="914400" cy="914400"/>
          </a:xfrm>
          <a:prstGeom prst="rect">
            <a:avLst/>
          </a:prstGeom>
        </p:spPr>
      </p:pic>
      <p:pic>
        <p:nvPicPr>
          <p:cNvPr id="25" name="Graphic 24" descr="Processor">
            <a:extLst>
              <a:ext uri="{FF2B5EF4-FFF2-40B4-BE49-F238E27FC236}">
                <a16:creationId xmlns:a16="http://schemas.microsoft.com/office/drawing/2014/main" id="{F143631B-8B84-4C84-9F77-12CFA72B49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8887142" y="6089635"/>
            <a:ext cx="914400" cy="914400"/>
          </a:xfrm>
          <a:prstGeom prst="rect">
            <a:avLst/>
          </a:prstGeom>
        </p:spPr>
      </p:pic>
      <p:pic>
        <p:nvPicPr>
          <p:cNvPr id="26" name="Graphic 25" descr="Monitor">
            <a:extLst>
              <a:ext uri="{FF2B5EF4-FFF2-40B4-BE49-F238E27FC236}">
                <a16:creationId xmlns:a16="http://schemas.microsoft.com/office/drawing/2014/main" id="{F9AD8A19-86D8-43EF-8DE0-EB6F28D7E2B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9002599" y="207502"/>
            <a:ext cx="914400" cy="914400"/>
          </a:xfrm>
          <a:prstGeom prst="rect">
            <a:avLst/>
          </a:prstGeom>
        </p:spPr>
      </p:pic>
      <p:pic>
        <p:nvPicPr>
          <p:cNvPr id="27" name="Graphic 26" descr="Programmer">
            <a:extLst>
              <a:ext uri="{FF2B5EF4-FFF2-40B4-BE49-F238E27FC236}">
                <a16:creationId xmlns:a16="http://schemas.microsoft.com/office/drawing/2014/main" id="{0F6C27CC-9FB4-4CF6-AE89-C21F838BB8C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10234614" y="1344989"/>
            <a:ext cx="914400" cy="914400"/>
          </a:xfrm>
          <a:prstGeom prst="rect">
            <a:avLst/>
          </a:prstGeom>
        </p:spPr>
      </p:pic>
      <p:pic>
        <p:nvPicPr>
          <p:cNvPr id="28" name="Graphic 27" descr="Wireless">
            <a:extLst>
              <a:ext uri="{FF2B5EF4-FFF2-40B4-BE49-F238E27FC236}">
                <a16:creationId xmlns:a16="http://schemas.microsoft.com/office/drawing/2014/main" id="{855D08D5-AC56-4380-8EAE-774286D9E5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45399" y="2099318"/>
            <a:ext cx="914400" cy="914400"/>
          </a:xfrm>
          <a:prstGeom prst="rect">
            <a:avLst/>
          </a:prstGeom>
        </p:spPr>
      </p:pic>
      <p:pic>
        <p:nvPicPr>
          <p:cNvPr id="29" name="Graphic 28" descr="Robot">
            <a:extLst>
              <a:ext uri="{FF2B5EF4-FFF2-40B4-BE49-F238E27FC236}">
                <a16:creationId xmlns:a16="http://schemas.microsoft.com/office/drawing/2014/main" id="{070E3834-7DEF-4074-B1CF-36DAF0D2F8E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10079305" y="4630555"/>
            <a:ext cx="914400" cy="914400"/>
          </a:xfrm>
          <a:prstGeom prst="rect">
            <a:avLst/>
          </a:prstGeom>
        </p:spPr>
      </p:pic>
      <p:pic>
        <p:nvPicPr>
          <p:cNvPr id="30" name="Graphic 29" descr="Laptop">
            <a:extLst>
              <a:ext uri="{FF2B5EF4-FFF2-40B4-BE49-F238E27FC236}">
                <a16:creationId xmlns:a16="http://schemas.microsoft.com/office/drawing/2014/main" id="{C5D7CB08-1737-401F-A856-0D431E4590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624" y="5907624"/>
            <a:ext cx="914400" cy="914400"/>
          </a:xfrm>
          <a:prstGeom prst="rect">
            <a:avLst/>
          </a:prstGeom>
        </p:spPr>
      </p:pic>
      <p:pic>
        <p:nvPicPr>
          <p:cNvPr id="31" name="Graphic 30" descr="Processor">
            <a:extLst>
              <a:ext uri="{FF2B5EF4-FFF2-40B4-BE49-F238E27FC236}">
                <a16:creationId xmlns:a16="http://schemas.microsoft.com/office/drawing/2014/main" id="{25AE6047-89B0-4BF7-9131-5306CB93F6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2946823" y="-250044"/>
            <a:ext cx="914400" cy="914400"/>
          </a:xfrm>
          <a:prstGeom prst="rect">
            <a:avLst/>
          </a:prstGeom>
        </p:spPr>
      </p:pic>
      <p:pic>
        <p:nvPicPr>
          <p:cNvPr id="32" name="Graphic 31" descr="Monitor">
            <a:extLst>
              <a:ext uri="{FF2B5EF4-FFF2-40B4-BE49-F238E27FC236}">
                <a16:creationId xmlns:a16="http://schemas.microsoft.com/office/drawing/2014/main" id="{1CA88D34-B1E2-4870-86E8-EFDB7EDB7B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4056839" y="1802223"/>
            <a:ext cx="914400" cy="914400"/>
          </a:xfrm>
          <a:prstGeom prst="rect">
            <a:avLst/>
          </a:prstGeom>
        </p:spPr>
      </p:pic>
      <p:pic>
        <p:nvPicPr>
          <p:cNvPr id="33" name="Graphic 32" descr="Programmer">
            <a:extLst>
              <a:ext uri="{FF2B5EF4-FFF2-40B4-BE49-F238E27FC236}">
                <a16:creationId xmlns:a16="http://schemas.microsoft.com/office/drawing/2014/main" id="{6B49ABCC-6A60-4D81-B2AD-A9D78925AD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3916240" y="4341599"/>
            <a:ext cx="914400" cy="914400"/>
          </a:xfrm>
          <a:prstGeom prst="rect">
            <a:avLst/>
          </a:prstGeom>
        </p:spPr>
      </p:pic>
      <p:pic>
        <p:nvPicPr>
          <p:cNvPr id="34" name="Graphic 33" descr="Wireless">
            <a:extLst>
              <a:ext uri="{FF2B5EF4-FFF2-40B4-BE49-F238E27FC236}">
                <a16:creationId xmlns:a16="http://schemas.microsoft.com/office/drawing/2014/main" id="{71B7B860-4D81-4122-9D89-BD751574D97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8064" y="3115542"/>
            <a:ext cx="914400" cy="914400"/>
          </a:xfrm>
          <a:prstGeom prst="rect">
            <a:avLst/>
          </a:prstGeom>
        </p:spPr>
      </p:pic>
      <p:pic>
        <p:nvPicPr>
          <p:cNvPr id="35" name="Graphic 34" descr="Robot">
            <a:extLst>
              <a:ext uri="{FF2B5EF4-FFF2-40B4-BE49-F238E27FC236}">
                <a16:creationId xmlns:a16="http://schemas.microsoft.com/office/drawing/2014/main" id="{5E771BDD-519E-4782-BC5E-EA5D788EC7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4235952" y="6880508"/>
            <a:ext cx="914400" cy="914400"/>
          </a:xfrm>
          <a:prstGeom prst="rect">
            <a:avLst/>
          </a:prstGeom>
        </p:spPr>
      </p:pic>
      <p:pic>
        <p:nvPicPr>
          <p:cNvPr id="36" name="Graphic 35" descr="Laptop">
            <a:extLst>
              <a:ext uri="{FF2B5EF4-FFF2-40B4-BE49-F238E27FC236}">
                <a16:creationId xmlns:a16="http://schemas.microsoft.com/office/drawing/2014/main" id="{62EC649C-4EA1-4096-89C0-6C4378C8C7C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11383" y="4269089"/>
            <a:ext cx="914400" cy="914400"/>
          </a:xfrm>
          <a:prstGeom prst="rect">
            <a:avLst/>
          </a:prstGeom>
        </p:spPr>
      </p:pic>
      <p:pic>
        <p:nvPicPr>
          <p:cNvPr id="37" name="Graphic 36" descr="Processor">
            <a:extLst>
              <a:ext uri="{FF2B5EF4-FFF2-40B4-BE49-F238E27FC236}">
                <a16:creationId xmlns:a16="http://schemas.microsoft.com/office/drawing/2014/main" id="{4A933C83-8424-41DF-BED9-F1C553151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226768">
            <a:off x="6287937" y="3130070"/>
            <a:ext cx="914400" cy="914400"/>
          </a:xfrm>
          <a:prstGeom prst="rect">
            <a:avLst/>
          </a:prstGeom>
        </p:spPr>
      </p:pic>
      <p:pic>
        <p:nvPicPr>
          <p:cNvPr id="38" name="Graphic 37" descr="Monitor">
            <a:extLst>
              <a:ext uri="{FF2B5EF4-FFF2-40B4-BE49-F238E27FC236}">
                <a16:creationId xmlns:a16="http://schemas.microsoft.com/office/drawing/2014/main" id="{A9075617-0023-4738-A025-7D9ABC5873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44917">
            <a:off x="6112900" y="6083121"/>
            <a:ext cx="914400" cy="914400"/>
          </a:xfrm>
          <a:prstGeom prst="rect">
            <a:avLst/>
          </a:prstGeom>
        </p:spPr>
      </p:pic>
      <p:pic>
        <p:nvPicPr>
          <p:cNvPr id="39" name="Graphic 38" descr="Programmer">
            <a:extLst>
              <a:ext uri="{FF2B5EF4-FFF2-40B4-BE49-F238E27FC236}">
                <a16:creationId xmlns:a16="http://schemas.microsoft.com/office/drawing/2014/main" id="{8C041DA3-02BF-48F9-AFBD-D3D101769C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79049">
            <a:off x="6274446" y="1138869"/>
            <a:ext cx="914400" cy="914400"/>
          </a:xfrm>
          <a:prstGeom prst="rect">
            <a:avLst/>
          </a:prstGeom>
        </p:spPr>
      </p:pic>
      <p:pic>
        <p:nvPicPr>
          <p:cNvPr id="40" name="Graphic 39" descr="Wireless">
            <a:extLst>
              <a:ext uri="{FF2B5EF4-FFF2-40B4-BE49-F238E27FC236}">
                <a16:creationId xmlns:a16="http://schemas.microsoft.com/office/drawing/2014/main" id="{4E3A7DE1-10D9-4DDD-8849-BED59C4D9D3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10750" y="-391864"/>
            <a:ext cx="914400" cy="914400"/>
          </a:xfrm>
          <a:prstGeom prst="rect">
            <a:avLst/>
          </a:prstGeom>
        </p:spPr>
      </p:pic>
      <p:pic>
        <p:nvPicPr>
          <p:cNvPr id="41" name="Graphic 40" descr="Robot">
            <a:extLst>
              <a:ext uri="{FF2B5EF4-FFF2-40B4-BE49-F238E27FC236}">
                <a16:creationId xmlns:a16="http://schemas.microsoft.com/office/drawing/2014/main" id="{6E000196-28EC-4671-8674-842671B81D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rot="20307444">
            <a:off x="7311094" y="5210957"/>
            <a:ext cx="914400" cy="914400"/>
          </a:xfrm>
          <a:prstGeom prst="rect">
            <a:avLst/>
          </a:prstGeom>
        </p:spPr>
      </p:pic>
      <p:pic>
        <p:nvPicPr>
          <p:cNvPr id="2" name="Picture 1">
            <a:extLst>
              <a:ext uri="{FF2B5EF4-FFF2-40B4-BE49-F238E27FC236}">
                <a16:creationId xmlns:a16="http://schemas.microsoft.com/office/drawing/2014/main" id="{9FF306E3-67CE-4619-832E-31464C7C8BCA}"/>
              </a:ext>
            </a:extLst>
          </p:cNvPr>
          <p:cNvPicPr>
            <a:picLocks noChangeAspect="1"/>
          </p:cNvPicPr>
          <p:nvPr/>
        </p:nvPicPr>
        <p:blipFill>
          <a:blip r:embed="rId15"/>
          <a:stretch>
            <a:fillRect/>
          </a:stretch>
        </p:blipFill>
        <p:spPr>
          <a:xfrm>
            <a:off x="168165" y="170847"/>
            <a:ext cx="7285822" cy="3482866"/>
          </a:xfrm>
          <a:prstGeom prst="rect">
            <a:avLst/>
          </a:prstGeom>
        </p:spPr>
      </p:pic>
      <p:pic>
        <p:nvPicPr>
          <p:cNvPr id="3" name="Picture 2">
            <a:extLst>
              <a:ext uri="{FF2B5EF4-FFF2-40B4-BE49-F238E27FC236}">
                <a16:creationId xmlns:a16="http://schemas.microsoft.com/office/drawing/2014/main" id="{D4BE80ED-F958-4427-BAE9-80D6D2CB365F}"/>
              </a:ext>
            </a:extLst>
          </p:cNvPr>
          <p:cNvPicPr>
            <a:picLocks noChangeAspect="1"/>
          </p:cNvPicPr>
          <p:nvPr/>
        </p:nvPicPr>
        <p:blipFill>
          <a:blip r:embed="rId16"/>
          <a:stretch>
            <a:fillRect/>
          </a:stretch>
        </p:blipFill>
        <p:spPr>
          <a:xfrm>
            <a:off x="3155895" y="3905962"/>
            <a:ext cx="7344000" cy="3476921"/>
          </a:xfrm>
          <a:prstGeom prst="rect">
            <a:avLst/>
          </a:prstGeom>
        </p:spPr>
      </p:pic>
      <p:grpSp>
        <p:nvGrpSpPr>
          <p:cNvPr id="6" name="Group 5">
            <a:extLst>
              <a:ext uri="{FF2B5EF4-FFF2-40B4-BE49-F238E27FC236}">
                <a16:creationId xmlns:a16="http://schemas.microsoft.com/office/drawing/2014/main" id="{EA0A7895-CFAC-4138-8B09-9992A2C23E95}"/>
              </a:ext>
            </a:extLst>
          </p:cNvPr>
          <p:cNvGrpSpPr/>
          <p:nvPr/>
        </p:nvGrpSpPr>
        <p:grpSpPr>
          <a:xfrm>
            <a:off x="7620257" y="1178063"/>
            <a:ext cx="2879638" cy="1199057"/>
            <a:chOff x="-3929962" y="1828348"/>
            <a:chExt cx="2879638" cy="1199057"/>
          </a:xfrm>
        </p:grpSpPr>
        <p:sp>
          <p:nvSpPr>
            <p:cNvPr id="7" name="Rectangle: Rounded Corners 6">
              <a:extLst>
                <a:ext uri="{FF2B5EF4-FFF2-40B4-BE49-F238E27FC236}">
                  <a16:creationId xmlns:a16="http://schemas.microsoft.com/office/drawing/2014/main" id="{51A87550-9F08-4116-B8D9-9B24FC8042A6}"/>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8" name="Rectangle: Rounded Corners 7">
              <a:extLst>
                <a:ext uri="{FF2B5EF4-FFF2-40B4-BE49-F238E27FC236}">
                  <a16:creationId xmlns:a16="http://schemas.microsoft.com/office/drawing/2014/main" id="{54ECC9C7-7BBE-4DFD-803E-A8EC7EE32EFF}"/>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9" name="Rectangle: Rounded Corners 8">
              <a:extLst>
                <a:ext uri="{FF2B5EF4-FFF2-40B4-BE49-F238E27FC236}">
                  <a16:creationId xmlns:a16="http://schemas.microsoft.com/office/drawing/2014/main" id="{2B3CB7A3-1396-478D-9D24-7DF79F1DF07A}"/>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0" name="Rectangle: Rounded Corners 9">
              <a:extLst>
                <a:ext uri="{FF2B5EF4-FFF2-40B4-BE49-F238E27FC236}">
                  <a16:creationId xmlns:a16="http://schemas.microsoft.com/office/drawing/2014/main" id="{94AA1E7E-9E6A-4F2A-811C-F4EF4609E83F}"/>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Block VPL</a:t>
              </a:r>
            </a:p>
          </p:txBody>
        </p:sp>
        <p:pic>
          <p:nvPicPr>
            <p:cNvPr id="11" name="Graphic 10" descr="Flag">
              <a:extLst>
                <a:ext uri="{FF2B5EF4-FFF2-40B4-BE49-F238E27FC236}">
                  <a16:creationId xmlns:a16="http://schemas.microsoft.com/office/drawing/2014/main" id="{CC7A4D1C-94D9-48AF-A3D2-7EF25E33EE0D}"/>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27866" b="55152"/>
            <a:stretch/>
          </p:blipFill>
          <p:spPr>
            <a:xfrm>
              <a:off x="-3142306" y="1891261"/>
              <a:ext cx="271107" cy="157151"/>
            </a:xfrm>
            <a:prstGeom prst="rect">
              <a:avLst/>
            </a:prstGeom>
          </p:spPr>
        </p:pic>
      </p:grpSp>
      <p:grpSp>
        <p:nvGrpSpPr>
          <p:cNvPr id="12" name="Group 11">
            <a:extLst>
              <a:ext uri="{FF2B5EF4-FFF2-40B4-BE49-F238E27FC236}">
                <a16:creationId xmlns:a16="http://schemas.microsoft.com/office/drawing/2014/main" id="{1CFB8800-C6F4-429A-8D15-8B89C1C51E4D}"/>
              </a:ext>
            </a:extLst>
          </p:cNvPr>
          <p:cNvGrpSpPr/>
          <p:nvPr/>
        </p:nvGrpSpPr>
        <p:grpSpPr>
          <a:xfrm>
            <a:off x="168165" y="5044893"/>
            <a:ext cx="2879638" cy="1199057"/>
            <a:chOff x="-3929962" y="1828348"/>
            <a:chExt cx="2879638" cy="1199057"/>
          </a:xfrm>
        </p:grpSpPr>
        <p:sp>
          <p:nvSpPr>
            <p:cNvPr id="13" name="Rectangle: Rounded Corners 12">
              <a:extLst>
                <a:ext uri="{FF2B5EF4-FFF2-40B4-BE49-F238E27FC236}">
                  <a16:creationId xmlns:a16="http://schemas.microsoft.com/office/drawing/2014/main" id="{FB7C3E12-6D91-4BF5-A22C-A27D4FBF1FDD}"/>
                </a:ext>
              </a:extLst>
            </p:cNvPr>
            <p:cNvSpPr/>
            <p:nvPr/>
          </p:nvSpPr>
          <p:spPr>
            <a:xfrm rot="5400000">
              <a:off x="-4354616" y="2253006"/>
              <a:ext cx="1199055" cy="349744"/>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pPr algn="ctr"/>
              <a:endParaRPr lang="en-GB" sz="1273"/>
            </a:p>
          </p:txBody>
        </p:sp>
        <p:sp>
          <p:nvSpPr>
            <p:cNvPr id="14" name="Rectangle: Rounded Corners 13">
              <a:extLst>
                <a:ext uri="{FF2B5EF4-FFF2-40B4-BE49-F238E27FC236}">
                  <a16:creationId xmlns:a16="http://schemas.microsoft.com/office/drawing/2014/main" id="{5603371F-13A9-467E-822A-C8F6F89DA781}"/>
                </a:ext>
              </a:extLst>
            </p:cNvPr>
            <p:cNvSpPr/>
            <p:nvPr/>
          </p:nvSpPr>
          <p:spPr>
            <a:xfrm>
              <a:off x="-3929959" y="1828348"/>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b" anchorCtr="0" forceAA="0" compatLnSpc="1">
              <a:prstTxWarp prst="textNoShape">
                <a:avLst/>
              </a:prstTxWarp>
              <a:noAutofit/>
            </a:bodyPr>
            <a:lstStyle/>
            <a:p>
              <a:r>
                <a:rPr lang="en-GB" b="1" dirty="0">
                  <a:solidFill>
                    <a:schemeClr val="bg1"/>
                  </a:solidFill>
                  <a:latin typeface="SassoonPrimary" panose="020B0500000000000000" pitchFamily="34" charset="0"/>
                </a:rPr>
                <a:t>When      clicked </a:t>
              </a:r>
            </a:p>
          </p:txBody>
        </p:sp>
        <p:sp>
          <p:nvSpPr>
            <p:cNvPr id="15" name="Rectangle: Rounded Corners 14">
              <a:extLst>
                <a:ext uri="{FF2B5EF4-FFF2-40B4-BE49-F238E27FC236}">
                  <a16:creationId xmlns:a16="http://schemas.microsoft.com/office/drawing/2014/main" id="{2860F93D-BE79-4A21-9F60-9DF8B1774FA8}"/>
                </a:ext>
              </a:extLst>
            </p:cNvPr>
            <p:cNvSpPr/>
            <p:nvPr/>
          </p:nvSpPr>
          <p:spPr>
            <a:xfrm>
              <a:off x="-3929962" y="2691263"/>
              <a:ext cx="2879635" cy="336142"/>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endParaRPr lang="en-GB" sz="2000" b="1" dirty="0">
                <a:latin typeface="SassoonPrimary" panose="020B0500000000000000" pitchFamily="34" charset="0"/>
              </a:endParaRPr>
            </a:p>
          </p:txBody>
        </p:sp>
        <p:sp>
          <p:nvSpPr>
            <p:cNvPr id="16" name="Rectangle: Rounded Corners 15">
              <a:extLst>
                <a:ext uri="{FF2B5EF4-FFF2-40B4-BE49-F238E27FC236}">
                  <a16:creationId xmlns:a16="http://schemas.microsoft.com/office/drawing/2014/main" id="{83BE9866-209A-4DF9-A358-0AE256F275CD}"/>
                </a:ext>
              </a:extLst>
            </p:cNvPr>
            <p:cNvSpPr/>
            <p:nvPr/>
          </p:nvSpPr>
          <p:spPr>
            <a:xfrm>
              <a:off x="-3713690" y="2164490"/>
              <a:ext cx="2566120" cy="518475"/>
            </a:xfrm>
            <a:prstGeom prst="roundRect">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653" tIns="32326" rIns="64653" bIns="32326" numCol="1" spcCol="0" rtlCol="0" fromWordArt="0" anchor="ctr" anchorCtr="0" forceAA="0" compatLnSpc="1">
              <a:prstTxWarp prst="textNoShape">
                <a:avLst/>
              </a:prstTxWarp>
              <a:noAutofit/>
            </a:bodyPr>
            <a:lstStyle/>
            <a:p>
              <a:r>
                <a:rPr lang="en-GB" dirty="0">
                  <a:solidFill>
                    <a:schemeClr val="bg1"/>
                  </a:solidFill>
                  <a:latin typeface="SassoonPrimary" panose="020B0500000000000000" pitchFamily="34" charset="0"/>
                </a:rPr>
                <a:t>Text Based CL</a:t>
              </a:r>
            </a:p>
          </p:txBody>
        </p:sp>
        <p:pic>
          <p:nvPicPr>
            <p:cNvPr id="17" name="Graphic 16" descr="Flag">
              <a:extLst>
                <a:ext uri="{FF2B5EF4-FFF2-40B4-BE49-F238E27FC236}">
                  <a16:creationId xmlns:a16="http://schemas.microsoft.com/office/drawing/2014/main" id="{24EDC5AD-1BD2-4CCE-A902-3867F33947C9}"/>
                </a:ext>
              </a:extLst>
            </p:cNvPr>
            <p:cNvPicPr>
              <a:picLocks noChangeAspect="1"/>
            </p:cNvPicPr>
            <p:nvPr/>
          </p:nvPicPr>
          <p:blipFill rotWithShape="1">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l="27866" b="55152"/>
            <a:stretch/>
          </p:blipFill>
          <p:spPr>
            <a:xfrm>
              <a:off x="-3142306" y="1891261"/>
              <a:ext cx="271107" cy="157151"/>
            </a:xfrm>
            <a:prstGeom prst="rect">
              <a:avLst/>
            </a:prstGeom>
          </p:spPr>
        </p:pic>
      </p:grpSp>
    </p:spTree>
    <p:extLst>
      <p:ext uri="{BB962C8B-B14F-4D97-AF65-F5344CB8AC3E}">
        <p14:creationId xmlns:p14="http://schemas.microsoft.com/office/powerpoint/2010/main" val="38988898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2258</TotalTime>
  <Words>1118</Words>
  <Application>Microsoft Office PowerPoint</Application>
  <PresentationFormat>Custom</PresentationFormat>
  <Paragraphs>117</Paragraphs>
  <Slides>15</Slides>
  <Notes>10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SassoonPrimary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get coding!</vt:lpstr>
      <vt:lpstr>NL Live Code-alongs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Croughan</dc:creator>
  <cp:lastModifiedBy>Mr Croughan</cp:lastModifiedBy>
  <cp:revision>71</cp:revision>
  <dcterms:created xsi:type="dcterms:W3CDTF">2021-12-16T14:39:07Z</dcterms:created>
  <dcterms:modified xsi:type="dcterms:W3CDTF">2022-11-08T12:16:32Z</dcterms:modified>
</cp:coreProperties>
</file>