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262" r:id="rId6"/>
    <p:sldId id="259" r:id="rId7"/>
    <p:sldId id="260" r:id="rId8"/>
    <p:sldId id="261" r:id="rId9"/>
    <p:sldId id="263" r:id="rId10"/>
    <p:sldId id="264" r:id="rId11"/>
    <p:sldId id="265" r:id="rId12"/>
    <p:sldId id="258" r:id="rId13"/>
    <p:sldId id="268" r:id="rId14"/>
    <p:sldId id="266" r:id="rId15"/>
    <p:sldId id="267" r:id="rId16"/>
    <p:sldId id="275" r:id="rId17"/>
    <p:sldId id="279" r:id="rId18"/>
    <p:sldId id="280" r:id="rId19"/>
    <p:sldId id="281" r:id="rId20"/>
    <p:sldId id="282" r:id="rId21"/>
    <p:sldId id="283" r:id="rId22"/>
    <p:sldId id="269" r:id="rId23"/>
    <p:sldId id="270" r:id="rId24"/>
    <p:sldId id="271" r:id="rId25"/>
    <p:sldId id="272" r:id="rId26"/>
    <p:sldId id="273" r:id="rId27"/>
    <p:sldId id="274" r:id="rId28"/>
    <p:sldId id="278" r:id="rId29"/>
    <p:sldId id="285"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C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62A44-3C40-4EF8-BC8E-F192958EBD4E}" v="1" dt="2022-11-18T08:54:46.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43" autoAdjust="0"/>
  </p:normalViewPr>
  <p:slideViewPr>
    <p:cSldViewPr snapToGrid="0">
      <p:cViewPr varScale="1">
        <p:scale>
          <a:sx n="52" d="100"/>
          <a:sy n="52" d="100"/>
        </p:scale>
        <p:origin x="5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Croughan" userId="69048843-3d18-4cd7-93a9-497d3a90be28" providerId="ADAL" clId="{22E62A44-3C40-4EF8-BC8E-F192958EBD4E}"/>
    <pc:docChg chg="addSld delSld modSld sldOrd">
      <pc:chgData name="Mr Croughan" userId="69048843-3d18-4cd7-93a9-497d3a90be28" providerId="ADAL" clId="{22E62A44-3C40-4EF8-BC8E-F192958EBD4E}" dt="2022-11-18T08:55:17.412" v="113" actId="3064"/>
      <pc:docMkLst>
        <pc:docMk/>
      </pc:docMkLst>
      <pc:sldChg chg="modSp mod">
        <pc:chgData name="Mr Croughan" userId="69048843-3d18-4cd7-93a9-497d3a90be28" providerId="ADAL" clId="{22E62A44-3C40-4EF8-BC8E-F192958EBD4E}" dt="2022-11-18T08:54:34.034" v="101" actId="3064"/>
        <pc:sldMkLst>
          <pc:docMk/>
          <pc:sldMk cId="1036789602" sldId="257"/>
        </pc:sldMkLst>
        <pc:spChg chg="mod">
          <ac:chgData name="Mr Croughan" userId="69048843-3d18-4cd7-93a9-497d3a90be28" providerId="ADAL" clId="{22E62A44-3C40-4EF8-BC8E-F192958EBD4E}" dt="2022-11-18T08:54:34.034" v="101" actId="3064"/>
          <ac:spMkLst>
            <pc:docMk/>
            <pc:sldMk cId="1036789602" sldId="257"/>
            <ac:spMk id="10" creationId="{30F80BB6-1E90-C3A3-DBFD-E8C5D76447AC}"/>
          </ac:spMkLst>
        </pc:spChg>
      </pc:sldChg>
      <pc:sldChg chg="modSp mod">
        <pc:chgData name="Mr Croughan" userId="69048843-3d18-4cd7-93a9-497d3a90be28" providerId="ADAL" clId="{22E62A44-3C40-4EF8-BC8E-F192958EBD4E}" dt="2022-11-18T08:55:17.412" v="113" actId="3064"/>
        <pc:sldMkLst>
          <pc:docMk/>
          <pc:sldMk cId="2853747347" sldId="278"/>
        </pc:sldMkLst>
        <pc:spChg chg="mod">
          <ac:chgData name="Mr Croughan" userId="69048843-3d18-4cd7-93a9-497d3a90be28" providerId="ADAL" clId="{22E62A44-3C40-4EF8-BC8E-F192958EBD4E}" dt="2022-11-18T08:55:17.412" v="113" actId="3064"/>
          <ac:spMkLst>
            <pc:docMk/>
            <pc:sldMk cId="2853747347" sldId="278"/>
            <ac:spMk id="10" creationId="{30F80BB6-1E90-C3A3-DBFD-E8C5D76447AC}"/>
          </ac:spMkLst>
        </pc:spChg>
      </pc:sldChg>
      <pc:sldChg chg="modSp mod">
        <pc:chgData name="Mr Croughan" userId="69048843-3d18-4cd7-93a9-497d3a90be28" providerId="ADAL" clId="{22E62A44-3C40-4EF8-BC8E-F192958EBD4E}" dt="2022-11-18T08:55:10.943" v="110" actId="3064"/>
        <pc:sldMkLst>
          <pc:docMk/>
          <pc:sldMk cId="4056288036" sldId="284"/>
        </pc:sldMkLst>
        <pc:spChg chg="mod">
          <ac:chgData name="Mr Croughan" userId="69048843-3d18-4cd7-93a9-497d3a90be28" providerId="ADAL" clId="{22E62A44-3C40-4EF8-BC8E-F192958EBD4E}" dt="2022-11-18T08:55:10.943" v="110" actId="3064"/>
          <ac:spMkLst>
            <pc:docMk/>
            <pc:sldMk cId="4056288036" sldId="284"/>
            <ac:spMk id="10" creationId="{30F80BB6-1E90-C3A3-DBFD-E8C5D76447AC}"/>
          </ac:spMkLst>
        </pc:spChg>
      </pc:sldChg>
      <pc:sldChg chg="add ord">
        <pc:chgData name="Mr Croughan" userId="69048843-3d18-4cd7-93a9-497d3a90be28" providerId="ADAL" clId="{22E62A44-3C40-4EF8-BC8E-F192958EBD4E}" dt="2022-11-18T08:54:48.724" v="105"/>
        <pc:sldMkLst>
          <pc:docMk/>
          <pc:sldMk cId="434042803" sldId="285"/>
        </pc:sldMkLst>
      </pc:sldChg>
      <pc:sldChg chg="del">
        <pc:chgData name="Mr Croughan" userId="69048843-3d18-4cd7-93a9-497d3a90be28" providerId="ADAL" clId="{22E62A44-3C40-4EF8-BC8E-F192958EBD4E}" dt="2022-11-18T08:54:45.759" v="102" actId="47"/>
        <pc:sldMkLst>
          <pc:docMk/>
          <pc:sldMk cId="2907547467"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03EC3-FFF4-484F-8806-8C35E49B06A3}" type="datetimeFigureOut">
              <a:rPr lang="en-GB" smtClean="0"/>
              <a:t>18/11/2022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26F31-CFA3-4AA3-9CE0-F26DC479943B}" type="slidenum">
              <a:rPr lang="en-GB" smtClean="0"/>
              <a:t>‹#›</a:t>
            </a:fld>
            <a:endParaRPr lang="en-GB"/>
          </a:p>
        </p:txBody>
      </p:sp>
    </p:spTree>
    <p:extLst>
      <p:ext uri="{BB962C8B-B14F-4D97-AF65-F5344CB8AC3E}">
        <p14:creationId xmlns:p14="http://schemas.microsoft.com/office/powerpoint/2010/main" val="347118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way.office.com/lekXgmBxGEF02Ir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a:t>
            </a:fld>
            <a:endParaRPr lang="en-GB"/>
          </a:p>
        </p:txBody>
      </p:sp>
    </p:spTree>
    <p:extLst>
      <p:ext uri="{BB962C8B-B14F-4D97-AF65-F5344CB8AC3E}">
        <p14:creationId xmlns:p14="http://schemas.microsoft.com/office/powerpoint/2010/main" val="4016983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10</a:t>
            </a:fld>
            <a:endParaRPr lang="en-GB"/>
          </a:p>
        </p:txBody>
      </p:sp>
    </p:spTree>
    <p:extLst>
      <p:ext uri="{BB962C8B-B14F-4D97-AF65-F5344CB8AC3E}">
        <p14:creationId xmlns:p14="http://schemas.microsoft.com/office/powerpoint/2010/main" val="1626377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11</a:t>
            </a:fld>
            <a:endParaRPr lang="en-GB"/>
          </a:p>
        </p:txBody>
      </p:sp>
    </p:spTree>
    <p:extLst>
      <p:ext uri="{BB962C8B-B14F-4D97-AF65-F5344CB8AC3E}">
        <p14:creationId xmlns:p14="http://schemas.microsoft.com/office/powerpoint/2010/main" val="1740740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12</a:t>
            </a:fld>
            <a:endParaRPr lang="en-GB"/>
          </a:p>
        </p:txBody>
      </p:sp>
    </p:spTree>
    <p:extLst>
      <p:ext uri="{BB962C8B-B14F-4D97-AF65-F5344CB8AC3E}">
        <p14:creationId xmlns:p14="http://schemas.microsoft.com/office/powerpoint/2010/main" val="316536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13</a:t>
            </a:fld>
            <a:endParaRPr lang="en-GB"/>
          </a:p>
        </p:txBody>
      </p:sp>
    </p:spTree>
    <p:extLst>
      <p:ext uri="{BB962C8B-B14F-4D97-AF65-F5344CB8AC3E}">
        <p14:creationId xmlns:p14="http://schemas.microsoft.com/office/powerpoint/2010/main" val="308073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14</a:t>
            </a:fld>
            <a:endParaRPr lang="en-GB"/>
          </a:p>
        </p:txBody>
      </p:sp>
    </p:spTree>
    <p:extLst>
      <p:ext uri="{BB962C8B-B14F-4D97-AF65-F5344CB8AC3E}">
        <p14:creationId xmlns:p14="http://schemas.microsoft.com/office/powerpoint/2010/main" val="95810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15</a:t>
            </a:fld>
            <a:endParaRPr lang="en-GB"/>
          </a:p>
        </p:txBody>
      </p:sp>
    </p:spTree>
    <p:extLst>
      <p:ext uri="{BB962C8B-B14F-4D97-AF65-F5344CB8AC3E}">
        <p14:creationId xmlns:p14="http://schemas.microsoft.com/office/powerpoint/2010/main" val="298861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16</a:t>
            </a:fld>
            <a:endParaRPr lang="en-GB"/>
          </a:p>
        </p:txBody>
      </p:sp>
    </p:spTree>
    <p:extLst>
      <p:ext uri="{BB962C8B-B14F-4D97-AF65-F5344CB8AC3E}">
        <p14:creationId xmlns:p14="http://schemas.microsoft.com/office/powerpoint/2010/main" val="1572258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17</a:t>
            </a:fld>
            <a:endParaRPr lang="en-GB"/>
          </a:p>
        </p:txBody>
      </p:sp>
    </p:spTree>
    <p:extLst>
      <p:ext uri="{BB962C8B-B14F-4D97-AF65-F5344CB8AC3E}">
        <p14:creationId xmlns:p14="http://schemas.microsoft.com/office/powerpoint/2010/main" val="212485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18</a:t>
            </a:fld>
            <a:endParaRPr lang="en-GB"/>
          </a:p>
        </p:txBody>
      </p:sp>
    </p:spTree>
    <p:extLst>
      <p:ext uri="{BB962C8B-B14F-4D97-AF65-F5344CB8AC3E}">
        <p14:creationId xmlns:p14="http://schemas.microsoft.com/office/powerpoint/2010/main" val="2887801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19</a:t>
            </a:fld>
            <a:endParaRPr lang="en-GB"/>
          </a:p>
        </p:txBody>
      </p:sp>
    </p:spTree>
    <p:extLst>
      <p:ext uri="{BB962C8B-B14F-4D97-AF65-F5344CB8AC3E}">
        <p14:creationId xmlns:p14="http://schemas.microsoft.com/office/powerpoint/2010/main" val="413991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36C70"/>
                </a:solidFill>
                <a:effectLst/>
                <a:latin typeface="Sassoon Infant Std" panose="020B0503020103030203" pitchFamily="34" charset="0"/>
              </a:rPr>
              <a:t>Microsoft Sway is a mobile, adaptive digital storytelling tool that lets students and educators focus on content over format. </a:t>
            </a:r>
          </a:p>
          <a:p>
            <a:endParaRPr lang="en-GB" sz="1200" dirty="0">
              <a:solidFill>
                <a:srgbClr val="036C70"/>
              </a:solidFill>
              <a:latin typeface="Sassoon Infant Std" panose="020B0503020103030203" pitchFamily="34" charset="0"/>
            </a:endParaRPr>
          </a:p>
          <a:p>
            <a:r>
              <a:rPr lang="en-GB" sz="1200" b="0" i="0" dirty="0">
                <a:solidFill>
                  <a:srgbClr val="036C70"/>
                </a:solidFill>
                <a:effectLst/>
                <a:latin typeface="Sassoon Infant Std" panose="020B0503020103030203" pitchFamily="34" charset="0"/>
              </a:rPr>
              <a:t>This free Office 365 tool combines text, images, video, and other embedded content to tell a story. </a:t>
            </a:r>
            <a:endParaRPr lang="en-GB" sz="1200" dirty="0">
              <a:solidFill>
                <a:srgbClr val="036C70"/>
              </a:solidFill>
              <a:latin typeface="Sassoon Infant Std" panose="020B0503020103030203" pitchFamily="34" charset="0"/>
            </a:endParaRPr>
          </a:p>
          <a:p>
            <a:endParaRPr lang="en-GB" sz="1200" b="0" i="0" dirty="0">
              <a:solidFill>
                <a:srgbClr val="036C70"/>
              </a:solidFill>
              <a:effectLst/>
              <a:latin typeface="Sassoon Infant Std" panose="020B0503020103030203" pitchFamily="34" charset="0"/>
            </a:endParaRPr>
          </a:p>
          <a:p>
            <a:r>
              <a:rPr lang="en-GB" sz="1200" b="0" i="0" dirty="0">
                <a:solidFill>
                  <a:srgbClr val="036C70"/>
                </a:solidFill>
                <a:effectLst/>
                <a:latin typeface="Sassoon Infant Std" panose="020B0503020103030203" pitchFamily="34" charset="0"/>
              </a:rPr>
              <a:t>A Sway can be linked to a QR code for easy sharing, or a Sway can be embedded into a OneNote Class Notebook page. </a:t>
            </a:r>
          </a:p>
          <a:p>
            <a:endParaRPr lang="en-GB" sz="1200" dirty="0">
              <a:solidFill>
                <a:srgbClr val="036C70"/>
              </a:solidFill>
              <a:latin typeface="Sassoon Infant Std" panose="020B0503020103030203" pitchFamily="34" charset="0"/>
            </a:endParaRPr>
          </a:p>
          <a:p>
            <a:r>
              <a:rPr lang="en-GB" sz="1200" b="0" i="0" dirty="0">
                <a:solidFill>
                  <a:srgbClr val="036C70"/>
                </a:solidFill>
                <a:effectLst/>
                <a:latin typeface="Sassoon Infant Std" panose="020B0503020103030203" pitchFamily="34" charset="0"/>
              </a:rPr>
              <a:t>A Sway can be viewed and copied as a template, and the creator of the Sway can even track how many times their Sway has been viewed.</a:t>
            </a:r>
            <a:endParaRPr lang="en-GB" sz="1200" dirty="0">
              <a:solidFill>
                <a:srgbClr val="036C70"/>
              </a:solidFill>
              <a:latin typeface="Sassoon Infant Std" panose="020B0503020103030203" pitchFamily="34" charset="0"/>
            </a:endParaRPr>
          </a:p>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2</a:t>
            </a:fld>
            <a:endParaRPr lang="en-GB"/>
          </a:p>
        </p:txBody>
      </p:sp>
    </p:spTree>
    <p:extLst>
      <p:ext uri="{BB962C8B-B14F-4D97-AF65-F5344CB8AC3E}">
        <p14:creationId xmlns:p14="http://schemas.microsoft.com/office/powerpoint/2010/main" val="43460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20</a:t>
            </a:fld>
            <a:endParaRPr lang="en-GB"/>
          </a:p>
        </p:txBody>
      </p:sp>
    </p:spTree>
    <p:extLst>
      <p:ext uri="{BB962C8B-B14F-4D97-AF65-F5344CB8AC3E}">
        <p14:creationId xmlns:p14="http://schemas.microsoft.com/office/powerpoint/2010/main" val="3163742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21</a:t>
            </a:fld>
            <a:endParaRPr lang="en-GB"/>
          </a:p>
        </p:txBody>
      </p:sp>
    </p:spTree>
    <p:extLst>
      <p:ext uri="{BB962C8B-B14F-4D97-AF65-F5344CB8AC3E}">
        <p14:creationId xmlns:p14="http://schemas.microsoft.com/office/powerpoint/2010/main" val="619295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22</a:t>
            </a:fld>
            <a:endParaRPr lang="en-GB"/>
          </a:p>
        </p:txBody>
      </p:sp>
    </p:spTree>
    <p:extLst>
      <p:ext uri="{BB962C8B-B14F-4D97-AF65-F5344CB8AC3E}">
        <p14:creationId xmlns:p14="http://schemas.microsoft.com/office/powerpoint/2010/main" val="3839895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23</a:t>
            </a:fld>
            <a:endParaRPr lang="en-GB"/>
          </a:p>
        </p:txBody>
      </p:sp>
    </p:spTree>
    <p:extLst>
      <p:ext uri="{BB962C8B-B14F-4D97-AF65-F5344CB8AC3E}">
        <p14:creationId xmlns:p14="http://schemas.microsoft.com/office/powerpoint/2010/main" val="2031087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https://sway.office.com/lekXgmBxGEF02Ir0</a:t>
            </a:r>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24</a:t>
            </a:fld>
            <a:endParaRPr lang="en-GB"/>
          </a:p>
        </p:txBody>
      </p:sp>
    </p:spTree>
    <p:extLst>
      <p:ext uri="{BB962C8B-B14F-4D97-AF65-F5344CB8AC3E}">
        <p14:creationId xmlns:p14="http://schemas.microsoft.com/office/powerpoint/2010/main" val="2407281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26</a:t>
            </a:fld>
            <a:endParaRPr lang="en-GB"/>
          </a:p>
        </p:txBody>
      </p:sp>
    </p:spTree>
    <p:extLst>
      <p:ext uri="{BB962C8B-B14F-4D97-AF65-F5344CB8AC3E}">
        <p14:creationId xmlns:p14="http://schemas.microsoft.com/office/powerpoint/2010/main" val="383117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3</a:t>
            </a:fld>
            <a:endParaRPr lang="en-GB"/>
          </a:p>
        </p:txBody>
      </p:sp>
    </p:spTree>
    <p:extLst>
      <p:ext uri="{BB962C8B-B14F-4D97-AF65-F5344CB8AC3E}">
        <p14:creationId xmlns:p14="http://schemas.microsoft.com/office/powerpoint/2010/main" val="161212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4</a:t>
            </a:fld>
            <a:endParaRPr lang="en-GB"/>
          </a:p>
        </p:txBody>
      </p:sp>
    </p:spTree>
    <p:extLst>
      <p:ext uri="{BB962C8B-B14F-4D97-AF65-F5344CB8AC3E}">
        <p14:creationId xmlns:p14="http://schemas.microsoft.com/office/powerpoint/2010/main" val="327828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 careful not to muddle up </a:t>
            </a:r>
            <a:r>
              <a:rPr lang="en-GB" dirty="0" err="1"/>
              <a:t>Sharepoint</a:t>
            </a:r>
            <a:r>
              <a:rPr lang="en-GB" dirty="0"/>
              <a:t> logo and Sway logo. There are also templates that you can use. There is also the start from a topic, if you use the website version and it will add content for you based on that topic.</a:t>
            </a:r>
          </a:p>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5</a:t>
            </a:fld>
            <a:endParaRPr lang="en-GB"/>
          </a:p>
        </p:txBody>
      </p:sp>
    </p:spTree>
    <p:extLst>
      <p:ext uri="{BB962C8B-B14F-4D97-AF65-F5344CB8AC3E}">
        <p14:creationId xmlns:p14="http://schemas.microsoft.com/office/powerpoint/2010/main" val="188329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6</a:t>
            </a:fld>
            <a:endParaRPr lang="en-GB"/>
          </a:p>
        </p:txBody>
      </p:sp>
    </p:spTree>
    <p:extLst>
      <p:ext uri="{BB962C8B-B14F-4D97-AF65-F5344CB8AC3E}">
        <p14:creationId xmlns:p14="http://schemas.microsoft.com/office/powerpoint/2010/main" val="354674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7</a:t>
            </a:fld>
            <a:endParaRPr lang="en-GB"/>
          </a:p>
        </p:txBody>
      </p:sp>
    </p:spTree>
    <p:extLst>
      <p:ext uri="{BB962C8B-B14F-4D97-AF65-F5344CB8AC3E}">
        <p14:creationId xmlns:p14="http://schemas.microsoft.com/office/powerpoint/2010/main" val="32968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8</a:t>
            </a:fld>
            <a:endParaRPr lang="en-GB"/>
          </a:p>
        </p:txBody>
      </p:sp>
    </p:spTree>
    <p:extLst>
      <p:ext uri="{BB962C8B-B14F-4D97-AF65-F5344CB8AC3E}">
        <p14:creationId xmlns:p14="http://schemas.microsoft.com/office/powerpoint/2010/main" val="12639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526F31-CFA3-4AA3-9CE0-F26DC479943B}" type="slidenum">
              <a:rPr lang="en-GB" smtClean="0"/>
              <a:t>9</a:t>
            </a:fld>
            <a:endParaRPr lang="en-GB"/>
          </a:p>
        </p:txBody>
      </p:sp>
    </p:spTree>
    <p:extLst>
      <p:ext uri="{BB962C8B-B14F-4D97-AF65-F5344CB8AC3E}">
        <p14:creationId xmlns:p14="http://schemas.microsoft.com/office/powerpoint/2010/main" val="272098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3053-01D3-7D92-4E71-A892FC5462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BE19230-1032-A3A5-3815-5FAAEF49B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3A7168E-3C48-8808-0434-37B0F6DAEBCA}"/>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5" name="Footer Placeholder 4">
            <a:extLst>
              <a:ext uri="{FF2B5EF4-FFF2-40B4-BE49-F238E27FC236}">
                <a16:creationId xmlns:a16="http://schemas.microsoft.com/office/drawing/2014/main" id="{BE1CD672-48E9-E2C8-A417-862AEAF5B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9A8801-EEF9-C31F-16F3-6C4B0EF98011}"/>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97601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3D85-E5B3-4553-B46F-DA125603CEA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0FF733F-4135-F813-CB8C-0DC13C352B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5AB121-D4D5-9788-200F-BB7410218574}"/>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5" name="Footer Placeholder 4">
            <a:extLst>
              <a:ext uri="{FF2B5EF4-FFF2-40B4-BE49-F238E27FC236}">
                <a16:creationId xmlns:a16="http://schemas.microsoft.com/office/drawing/2014/main" id="{8E676946-E2E0-681D-E705-7A872B1A66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E2EE0E-0B12-517D-B4A2-CB4C0F9DE4E7}"/>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152386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6ABB28-C4A5-3FF6-3266-DA18C91B9C9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B13DA60-5F3F-E028-C91B-3F7C7186BA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90DD0D-078A-8EE6-001D-87B931C6B485}"/>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5" name="Footer Placeholder 4">
            <a:extLst>
              <a:ext uri="{FF2B5EF4-FFF2-40B4-BE49-F238E27FC236}">
                <a16:creationId xmlns:a16="http://schemas.microsoft.com/office/drawing/2014/main" id="{3737DA79-B4DE-6811-932B-8DDEE2FDD3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CAD20-57FA-A21A-B9EB-53A68F46A701}"/>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293771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D43B-1FD3-79E9-50E5-5B8C3429518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8C987A3-D4C3-1BA2-839A-3529D870A7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9570EA-B45B-F164-1345-12C2E23017FE}"/>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5" name="Footer Placeholder 4">
            <a:extLst>
              <a:ext uri="{FF2B5EF4-FFF2-40B4-BE49-F238E27FC236}">
                <a16:creationId xmlns:a16="http://schemas.microsoft.com/office/drawing/2014/main" id="{94BB53AD-C53E-CCF0-1B0B-F1D4507FD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13E8F-E5E1-7451-8E5D-6F16C31981B1}"/>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369867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2FB6-E0A1-0100-668E-CE099012B8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29F62F9-256F-792C-8935-3FBC7DB329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39CB616-47A7-982B-FB49-937B1D711E9F}"/>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5" name="Footer Placeholder 4">
            <a:extLst>
              <a:ext uri="{FF2B5EF4-FFF2-40B4-BE49-F238E27FC236}">
                <a16:creationId xmlns:a16="http://schemas.microsoft.com/office/drawing/2014/main" id="{8309BE0F-4DCD-5ABA-9676-9A3525CBC8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BDC954-DC5E-77CB-D86F-40141AE6B5BC}"/>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423578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F35-B986-35B5-5B82-03D2FC1CD0D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293633-E031-4C68-E9BD-84883C3639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C4EC8BF-5F4D-ED57-50E7-9B20D9B3C7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8473632-A6A9-CADD-3DE6-D69CC24E21C5}"/>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6" name="Footer Placeholder 5">
            <a:extLst>
              <a:ext uri="{FF2B5EF4-FFF2-40B4-BE49-F238E27FC236}">
                <a16:creationId xmlns:a16="http://schemas.microsoft.com/office/drawing/2014/main" id="{103473B0-0AB3-88F9-E494-560BE510C5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A3366-3014-208F-CEA1-192C5DCF6285}"/>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175216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2838-2B14-0F3C-5C1E-8DC3D46F3CF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C921DA0-5536-4CBD-07C2-C9DFE90853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AF000C-F85E-6E36-41F3-DA7A8B8CCC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1E471B7-FA8A-D14F-0EC4-64D8C89B78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3D83C1-FD72-E86B-DE0A-A20FEF259A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D6AF7FF-12E0-3DAA-4735-E8003ED3087F}"/>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8" name="Footer Placeholder 7">
            <a:extLst>
              <a:ext uri="{FF2B5EF4-FFF2-40B4-BE49-F238E27FC236}">
                <a16:creationId xmlns:a16="http://schemas.microsoft.com/office/drawing/2014/main" id="{54757EE6-DD95-FF7C-D26B-0338396CCF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AA0EB6-40C9-2964-63B6-679E766CA792}"/>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271336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A508-0920-4490-8BB6-552883612D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363F6AD-6112-196A-BE26-FA00140AB0BC}"/>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4" name="Footer Placeholder 3">
            <a:extLst>
              <a:ext uri="{FF2B5EF4-FFF2-40B4-BE49-F238E27FC236}">
                <a16:creationId xmlns:a16="http://schemas.microsoft.com/office/drawing/2014/main" id="{C276040B-1521-FBCF-0A25-D8B5B194B1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5C4489-0878-8B85-9B04-0F836C6E4DF8}"/>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257117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EB771-6931-B1A2-21B5-996E1D2A1D32}"/>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3" name="Footer Placeholder 2">
            <a:extLst>
              <a:ext uri="{FF2B5EF4-FFF2-40B4-BE49-F238E27FC236}">
                <a16:creationId xmlns:a16="http://schemas.microsoft.com/office/drawing/2014/main" id="{64703759-A666-8362-6890-C3F084D400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DBB203-BD9B-0138-1168-66A3917F0AF8}"/>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386672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9155-8ABE-CFBF-FCFF-1EAE27D32B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5AD1E20-7378-3960-D5E4-6030B871E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4F30DA0-5CED-3794-F29C-C9C00292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95ED6B-DB0F-6F12-B5E3-3F88ED8A019E}"/>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6" name="Footer Placeholder 5">
            <a:extLst>
              <a:ext uri="{FF2B5EF4-FFF2-40B4-BE49-F238E27FC236}">
                <a16:creationId xmlns:a16="http://schemas.microsoft.com/office/drawing/2014/main" id="{F64BADE3-09F8-61F3-1859-3950586F92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291EC6-7376-449F-C411-9B224ADD9B6F}"/>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88605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C7AD-D7D3-0BB5-F9BB-EB372F01BC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147F83F-3E27-DD2A-DA39-C07099F5D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62CFBD-DBA1-108C-6563-B34D54557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B48D23-7220-4F12-48AD-700F39EEE667}"/>
              </a:ext>
            </a:extLst>
          </p:cNvPr>
          <p:cNvSpPr>
            <a:spLocks noGrp="1"/>
          </p:cNvSpPr>
          <p:nvPr>
            <p:ph type="dt" sz="half" idx="10"/>
          </p:nvPr>
        </p:nvSpPr>
        <p:spPr/>
        <p:txBody>
          <a:bodyPr/>
          <a:lstStyle/>
          <a:p>
            <a:fld id="{31DAE176-AC20-4FBD-94BC-DE1E47BFBC9C}" type="datetimeFigureOut">
              <a:rPr lang="en-GB" smtClean="0"/>
              <a:t>18/11/2022</a:t>
            </a:fld>
            <a:endParaRPr lang="en-GB"/>
          </a:p>
        </p:txBody>
      </p:sp>
      <p:sp>
        <p:nvSpPr>
          <p:cNvPr id="6" name="Footer Placeholder 5">
            <a:extLst>
              <a:ext uri="{FF2B5EF4-FFF2-40B4-BE49-F238E27FC236}">
                <a16:creationId xmlns:a16="http://schemas.microsoft.com/office/drawing/2014/main" id="{C4476AD5-0F3F-E2AF-479F-8CF9532D69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FDC692-F580-2638-3B4E-B78908F6F88E}"/>
              </a:ext>
            </a:extLst>
          </p:cNvPr>
          <p:cNvSpPr>
            <a:spLocks noGrp="1"/>
          </p:cNvSpPr>
          <p:nvPr>
            <p:ph type="sldNum" sz="quarter" idx="12"/>
          </p:nvPr>
        </p:nvSpPr>
        <p:spPr/>
        <p:txBody>
          <a:bodyPr/>
          <a:lstStyle/>
          <a:p>
            <a:fld id="{6C1EEDEE-D8C6-419F-B28D-7DBA1E00FFAF}" type="slidenum">
              <a:rPr lang="en-GB" smtClean="0"/>
              <a:t>‹#›</a:t>
            </a:fld>
            <a:endParaRPr lang="en-GB"/>
          </a:p>
        </p:txBody>
      </p:sp>
    </p:spTree>
    <p:extLst>
      <p:ext uri="{BB962C8B-B14F-4D97-AF65-F5344CB8AC3E}">
        <p14:creationId xmlns:p14="http://schemas.microsoft.com/office/powerpoint/2010/main" val="128547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FD6FFD-D13A-3F7F-086A-BEEC89E71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0D30677-7605-A913-4BD3-06CCE12567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B5BEE3-AC7E-7673-3486-3484CF548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AE176-AC20-4FBD-94BC-DE1E47BFBC9C}" type="datetimeFigureOut">
              <a:rPr lang="en-GB" smtClean="0"/>
              <a:t>18/11/2022</a:t>
            </a:fld>
            <a:endParaRPr lang="en-GB"/>
          </a:p>
        </p:txBody>
      </p:sp>
      <p:sp>
        <p:nvSpPr>
          <p:cNvPr id="5" name="Footer Placeholder 4">
            <a:extLst>
              <a:ext uri="{FF2B5EF4-FFF2-40B4-BE49-F238E27FC236}">
                <a16:creationId xmlns:a16="http://schemas.microsoft.com/office/drawing/2014/main" id="{0C1CF504-83B6-0304-5374-09E87E8A2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B7E4BC-50C7-E2B9-B137-C9F6C8C61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EEDEE-D8C6-419F-B28D-7DBA1E00FFAF}" type="slidenum">
              <a:rPr lang="en-GB" smtClean="0"/>
              <a:t>‹#›</a:t>
            </a:fld>
            <a:endParaRPr lang="en-GB"/>
          </a:p>
        </p:txBody>
      </p:sp>
    </p:spTree>
    <p:extLst>
      <p:ext uri="{BB962C8B-B14F-4D97-AF65-F5344CB8AC3E}">
        <p14:creationId xmlns:p14="http://schemas.microsoft.com/office/powerpoint/2010/main" val="2848098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hyperlink" Target="https://youtu.be/AUPhJCcN8-k" TargetMode="External"/><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15.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hyperlink" Target="https://www.mediafactory.org.au/2015-media6-amateurcreators/case-study-youtube/" TargetMode="External"/><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hyperlink" Target="https://www.mediafactory.org.au/2015-media6-amateurcreators/case-study-youtube/" TargetMode="External"/><Relationship Id="rId17" Type="http://schemas.openxmlformats.org/officeDocument/2006/relationships/image" Target="../media/image26.png"/><Relationship Id="rId2" Type="http://schemas.openxmlformats.org/officeDocument/2006/relationships/notesSlide" Target="../notesSlides/notesSlide11.xml"/><Relationship Id="rId16" Type="http://schemas.openxmlformats.org/officeDocument/2006/relationships/hyperlink" Target="https://video.link/"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12.svg"/><Relationship Id="rId10" Type="http://schemas.openxmlformats.org/officeDocument/2006/relationships/hyperlink" Target="https://youtu.be/1bgBKPHm-Fw" TargetMode="External"/><Relationship Id="rId4" Type="http://schemas.microsoft.com/office/2007/relationships/hdphoto" Target="../media/hdphoto1.wdp"/><Relationship Id="rId9" Type="http://schemas.openxmlformats.org/officeDocument/2006/relationships/image" Target="../media/image15.svg"/><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12" Type="http://schemas.openxmlformats.org/officeDocument/2006/relationships/hyperlink" Target="https://www.mediafactory.org.au/2015-media6-amateurcreators/case-study-youtub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12.svg"/><Relationship Id="rId10" Type="http://schemas.openxmlformats.org/officeDocument/2006/relationships/hyperlink" Target="https://youtu.be/GhTNmVpcXYc" TargetMode="External"/><Relationship Id="rId4" Type="http://schemas.microsoft.com/office/2007/relationships/hdphoto" Target="../media/hdphoto1.wdp"/><Relationship Id="rId9" Type="http://schemas.openxmlformats.org/officeDocument/2006/relationships/image" Target="../media/image15.sv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12" Type="http://schemas.openxmlformats.org/officeDocument/2006/relationships/image" Target="../media/image12.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15.svg"/><Relationship Id="rId4" Type="http://schemas.microsoft.com/office/2007/relationships/hdphoto" Target="../media/hdphoto1.wdp"/><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3.png"/><Relationship Id="rId5" Type="http://schemas.openxmlformats.org/officeDocument/2006/relationships/image" Target="../media/image2.png"/><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34.png"/><Relationship Id="rId12"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6.png"/><Relationship Id="rId5" Type="http://schemas.openxmlformats.org/officeDocument/2006/relationships/image" Target="../media/image2.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12.sv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39.png"/><Relationship Id="rId12"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5.sv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5.svg"/><Relationship Id="rId4" Type="http://schemas.microsoft.com/office/2007/relationships/hdphoto" Target="../media/hdphoto1.wdp"/><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43.png"/><Relationship Id="rId12" Type="http://schemas.openxmlformats.org/officeDocument/2006/relationships/image" Target="../media/image12.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44.png"/><Relationship Id="rId4" Type="http://schemas.microsoft.com/office/2007/relationships/hdphoto" Target="../media/hdphoto1.wdp"/><Relationship Id="rId9"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png"/><Relationship Id="rId12" Type="http://schemas.openxmlformats.org/officeDocument/2006/relationships/image" Target="../media/image12.svg"/><Relationship Id="rId2" Type="http://schemas.openxmlformats.org/officeDocument/2006/relationships/notesSlide" Target="../notesSlides/notesSlide20.xml"/><Relationship Id="rId16" Type="http://schemas.openxmlformats.org/officeDocument/2006/relationships/hyperlink" Target="https://www.mediafactory.org.au/2015-media6-amateurcreators/case-study-youtube/"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5" Type="http://schemas.openxmlformats.org/officeDocument/2006/relationships/image" Target="../media/image13.png"/><Relationship Id="rId10" Type="http://schemas.openxmlformats.org/officeDocument/2006/relationships/image" Target="../media/image44.png"/><Relationship Id="rId4" Type="http://schemas.microsoft.com/office/2007/relationships/hdphoto" Target="../media/hdphoto1.wdp"/><Relationship Id="rId9" Type="http://schemas.openxmlformats.org/officeDocument/2006/relationships/image" Target="../media/image15.svg"/><Relationship Id="rId14" Type="http://schemas.openxmlformats.org/officeDocument/2006/relationships/hyperlink" Target="https://youtu.be/C-imA0nX-GU"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47.png"/><Relationship Id="rId12"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hyperlink" Target="https://www.mediafactory.org.au/2015-media6-amateurcreators/case-study-youtube/" TargetMode="External"/><Relationship Id="rId5" Type="http://schemas.openxmlformats.org/officeDocument/2006/relationships/image" Target="../media/image2.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hyperlink" Target="https://youtu.be/Q2Q3K5Zce8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www.sway.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www.mediafactory.org.au/2015-media6-amateurcreators/case-study-youtube/" TargetMode="External"/><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hyperlink" Target="https://youtu.be/YEz5i08IV-w" TargetMode="External"/><Relationship Id="rId5" Type="http://schemas.openxmlformats.org/officeDocument/2006/relationships/image" Target="../media/image2.png"/><Relationship Id="rId15" Type="http://schemas.openxmlformats.org/officeDocument/2006/relationships/image" Target="../media/image15.svg"/><Relationship Id="rId10" Type="http://schemas.openxmlformats.org/officeDocument/2006/relationships/image" Target="../media/image12.svg"/><Relationship Id="rId4" Type="http://schemas.microsoft.com/office/2007/relationships/hdphoto" Target="../media/hdphoto1.wdp"/><Relationship Id="rId9" Type="http://schemas.openxmlformats.org/officeDocument/2006/relationships/image" Target="../media/image11.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7.png"/><Relationship Id="rId12" Type="http://schemas.openxmlformats.org/officeDocument/2006/relationships/hyperlink" Target="https://www.mediafactory.org.au/2015-media6-amateurcreators/case-study-youtub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18.png"/><Relationship Id="rId10" Type="http://schemas.openxmlformats.org/officeDocument/2006/relationships/hyperlink" Target="https://youtu.be/AUPhJCcN8-k" TargetMode="External"/><Relationship Id="rId4" Type="http://schemas.microsoft.com/office/2007/relationships/hdphoto" Target="../media/hdphoto1.wdp"/><Relationship Id="rId9" Type="http://schemas.openxmlformats.org/officeDocument/2006/relationships/image" Target="../media/image12.sv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2.svg"/><Relationship Id="rId4" Type="http://schemas.microsoft.com/office/2007/relationships/hdphoto" Target="../media/hdphoto1.wdp"/><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2.png"/><Relationship Id="rId5" Type="http://schemas.openxmlformats.org/officeDocument/2006/relationships/image" Target="../media/image2.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hyperlink" Target="https://youtu.be/AUPhJCcN8-k" TargetMode="External"/><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hyperlink" Target="https://www.mediafactory.org.au/2015-media6-amateurcreators/case-study-youtube/" TargetMode="External"/><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F80BB6-1E90-C3A3-DBFD-E8C5D76447AC}"/>
              </a:ext>
            </a:extLst>
          </p:cNvPr>
          <p:cNvSpPr/>
          <p:nvPr/>
        </p:nvSpPr>
        <p:spPr>
          <a:xfrm>
            <a:off x="1006302" y="907415"/>
            <a:ext cx="6877309" cy="1614109"/>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OLGA Cathedral Primary School</a:t>
            </a:r>
          </a:p>
        </p:txBody>
      </p:sp>
      <p:sp>
        <p:nvSpPr>
          <p:cNvPr id="11" name="Oval 10">
            <a:extLst>
              <a:ext uri="{FF2B5EF4-FFF2-40B4-BE49-F238E27FC236}">
                <a16:creationId xmlns:a16="http://schemas.microsoft.com/office/drawing/2014/main" id="{041AC473-D880-6EDD-096D-E3495F521518}"/>
              </a:ext>
            </a:extLst>
          </p:cNvPr>
          <p:cNvSpPr/>
          <p:nvPr/>
        </p:nvSpPr>
        <p:spPr>
          <a:xfrm>
            <a:off x="476054" y="907414"/>
            <a:ext cx="964800" cy="1614171"/>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459FE2A-0BD2-D4EA-D022-C95657A888F3}"/>
              </a:ext>
            </a:extLst>
          </p:cNvPr>
          <p:cNvSpPr/>
          <p:nvPr/>
        </p:nvSpPr>
        <p:spPr>
          <a:xfrm>
            <a:off x="7734300" y="0"/>
            <a:ext cx="4457700"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7" name="Group 6">
            <a:extLst>
              <a:ext uri="{FF2B5EF4-FFF2-40B4-BE49-F238E27FC236}">
                <a16:creationId xmlns:a16="http://schemas.microsoft.com/office/drawing/2014/main" id="{0F4781FF-55BB-8F74-3C46-57D3617596C4}"/>
              </a:ext>
            </a:extLst>
          </p:cNvPr>
          <p:cNvGrpSpPr/>
          <p:nvPr/>
        </p:nvGrpSpPr>
        <p:grpSpPr>
          <a:xfrm>
            <a:off x="8876325" y="608624"/>
            <a:ext cx="2160000" cy="2160000"/>
            <a:chOff x="9009675" y="684824"/>
            <a:chExt cx="2160000" cy="2160000"/>
          </a:xfrm>
        </p:grpSpPr>
        <p:sp>
          <p:nvSpPr>
            <p:cNvPr id="5" name="Oval 4">
              <a:extLst>
                <a:ext uri="{FF2B5EF4-FFF2-40B4-BE49-F238E27FC236}">
                  <a16:creationId xmlns:a16="http://schemas.microsoft.com/office/drawing/2014/main" id="{9DA20A34-FB2C-A1A6-7248-2DD81D2152D2}"/>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icrosoft Sway | Create visually striking newsletters, presentations, and  documentation in minutes">
              <a:extLst>
                <a:ext uri="{FF2B5EF4-FFF2-40B4-BE49-F238E27FC236}">
                  <a16:creationId xmlns:a16="http://schemas.microsoft.com/office/drawing/2014/main" id="{D1F24BC3-4759-CC87-85AB-F612FAE082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9C0F5429-0401-DB89-483C-4F5A4F774C2A}"/>
              </a:ext>
            </a:extLst>
          </p:cNvPr>
          <p:cNvSpPr txBox="1"/>
          <p:nvPr/>
        </p:nvSpPr>
        <p:spPr>
          <a:xfrm>
            <a:off x="8248650" y="3429000"/>
            <a:ext cx="3609975" cy="2062103"/>
          </a:xfrm>
          <a:prstGeom prst="rect">
            <a:avLst/>
          </a:prstGeom>
          <a:noFill/>
        </p:spPr>
        <p:txBody>
          <a:bodyPr wrap="square" rtlCol="0">
            <a:spAutoFit/>
          </a:bodyPr>
          <a:lstStyle/>
          <a:p>
            <a:pPr algn="ctr"/>
            <a:r>
              <a:rPr lang="en-GB" sz="36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36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28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sp>
        <p:nvSpPr>
          <p:cNvPr id="12" name="Rectangle 11">
            <a:extLst>
              <a:ext uri="{FF2B5EF4-FFF2-40B4-BE49-F238E27FC236}">
                <a16:creationId xmlns:a16="http://schemas.microsoft.com/office/drawing/2014/main" id="{23187E24-6F92-B5AB-8313-6A05C8F43A0C}"/>
              </a:ext>
            </a:extLst>
          </p:cNvPr>
          <p:cNvSpPr/>
          <p:nvPr/>
        </p:nvSpPr>
        <p:spPr>
          <a:xfrm>
            <a:off x="567701" y="2768624"/>
            <a:ext cx="6994634" cy="2923877"/>
          </a:xfrm>
          <a:prstGeom prst="rect">
            <a:avLst/>
          </a:prstGeom>
        </p:spPr>
        <p:txBody>
          <a:bodyPr wrap="square">
            <a:spAutoFit/>
          </a:bodyPr>
          <a:lstStyle/>
          <a:p>
            <a:r>
              <a:rPr lang="en-GB" sz="3200" b="1" dirty="0">
                <a:solidFill>
                  <a:srgbClr val="036C70"/>
                </a:solidFill>
                <a:latin typeface="Century Gothic" panose="020B0502020202020204" pitchFamily="34" charset="0"/>
              </a:rPr>
              <a:t>CLPL Objectives:</a:t>
            </a:r>
          </a:p>
          <a:p>
            <a:pPr marL="457200" indent="-457200">
              <a:buFont typeface="Wingdings" panose="05000000000000000000" pitchFamily="2" charset="2"/>
              <a:buChar char="v"/>
            </a:pPr>
            <a:endParaRPr lang="en-GB" sz="3200" dirty="0">
              <a:solidFill>
                <a:srgbClr val="036C70"/>
              </a:solidFill>
              <a:latin typeface="Century Gothic" panose="020B0502020202020204" pitchFamily="34" charset="0"/>
            </a:endParaRPr>
          </a:p>
          <a:p>
            <a:pPr marL="457200" indent="-457200">
              <a:buFont typeface="Wingdings" panose="05000000000000000000" pitchFamily="2" charset="2"/>
              <a:buChar char="v"/>
            </a:pPr>
            <a:r>
              <a:rPr lang="en-GB" sz="2400" dirty="0">
                <a:solidFill>
                  <a:srgbClr val="036C70"/>
                </a:solidFill>
                <a:latin typeface="Century Gothic" panose="020B0502020202020204" pitchFamily="34" charset="0"/>
              </a:rPr>
              <a:t>Explain what Sway is and how it can be used.</a:t>
            </a:r>
          </a:p>
          <a:p>
            <a:pPr marL="457200" indent="-457200">
              <a:buFont typeface="Wingdings" panose="05000000000000000000" pitchFamily="2" charset="2"/>
              <a:buChar char="v"/>
            </a:pPr>
            <a:r>
              <a:rPr lang="en-GB" sz="2400" dirty="0">
                <a:solidFill>
                  <a:srgbClr val="036C70"/>
                </a:solidFill>
                <a:latin typeface="Century Gothic" panose="020B0502020202020204" pitchFamily="34" charset="0"/>
              </a:rPr>
              <a:t>Explore examples of content and a live Sway.</a:t>
            </a:r>
          </a:p>
          <a:p>
            <a:pPr marL="457200" indent="-457200">
              <a:buFont typeface="Wingdings" panose="05000000000000000000" pitchFamily="2" charset="2"/>
              <a:buChar char="v"/>
            </a:pPr>
            <a:r>
              <a:rPr lang="en-GB" sz="2400" dirty="0">
                <a:solidFill>
                  <a:srgbClr val="036C70"/>
                </a:solidFill>
                <a:latin typeface="Century Gothic" panose="020B0502020202020204" pitchFamily="34" charset="0"/>
              </a:rPr>
              <a:t>Create a Learning Journal using Sway</a:t>
            </a:r>
          </a:p>
        </p:txBody>
      </p:sp>
      <p:pic>
        <p:nvPicPr>
          <p:cNvPr id="13" name="Picture 12" descr="A picture containing text, clipart&#10;&#10;Description automatically generated">
            <a:extLst>
              <a:ext uri="{FF2B5EF4-FFF2-40B4-BE49-F238E27FC236}">
                <a16:creationId xmlns:a16="http://schemas.microsoft.com/office/drawing/2014/main" id="{813F8565-E1F6-07D4-1986-F247B0B2C7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6830" y="5566495"/>
            <a:ext cx="1115665" cy="1103472"/>
          </a:xfrm>
          <a:prstGeom prst="rect">
            <a:avLst/>
          </a:prstGeom>
        </p:spPr>
      </p:pic>
      <p:pic>
        <p:nvPicPr>
          <p:cNvPr id="14" name="Picture 13" descr="Text&#10;&#10;Description automatically generated">
            <a:extLst>
              <a:ext uri="{FF2B5EF4-FFF2-40B4-BE49-F238E27FC236}">
                <a16:creationId xmlns:a16="http://schemas.microsoft.com/office/drawing/2014/main" id="{BCF19D71-D1DC-E4CE-22C4-D9B3A54733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6056" y="5797201"/>
            <a:ext cx="1457094" cy="800846"/>
          </a:xfrm>
          <a:prstGeom prst="rect">
            <a:avLst/>
          </a:prstGeom>
        </p:spPr>
      </p:pic>
      <p:sp>
        <p:nvSpPr>
          <p:cNvPr id="15" name="TextBox 14">
            <a:extLst>
              <a:ext uri="{FF2B5EF4-FFF2-40B4-BE49-F238E27FC236}">
                <a16:creationId xmlns:a16="http://schemas.microsoft.com/office/drawing/2014/main" id="{6EC33BBE-C807-9B72-5C0C-3618B69746DF}"/>
              </a:ext>
            </a:extLst>
          </p:cNvPr>
          <p:cNvSpPr txBox="1"/>
          <p:nvPr/>
        </p:nvSpPr>
        <p:spPr>
          <a:xfrm>
            <a:off x="2228850" y="6397992"/>
            <a:ext cx="2994782" cy="400110"/>
          </a:xfrm>
          <a:prstGeom prst="rect">
            <a:avLst/>
          </a:prstGeom>
          <a:noFill/>
        </p:spPr>
        <p:txBody>
          <a:bodyPr wrap="square" rtlCol="0">
            <a:spAutoFit/>
          </a:bodyPr>
          <a:lstStyle/>
          <a:p>
            <a:pPr algn="ctr"/>
            <a:r>
              <a:rPr lang="en-GB" sz="2000" dirty="0">
                <a:solidFill>
                  <a:srgbClr val="036C70"/>
                </a:solidFill>
                <a:latin typeface="KG Red Hands" panose="02000505000000020004" pitchFamily="2" charset="0"/>
              </a:rPr>
              <a:t>@NLDigitalSchool</a:t>
            </a:r>
            <a:endParaRPr lang="en-GB" sz="1600" dirty="0">
              <a:solidFill>
                <a:srgbClr val="036C70"/>
              </a:solidFill>
              <a:latin typeface="KG Red Hands" panose="02000505000000020004" pitchFamily="2" charset="0"/>
            </a:endParaRPr>
          </a:p>
        </p:txBody>
      </p:sp>
    </p:spTree>
    <p:extLst>
      <p:ext uri="{BB962C8B-B14F-4D97-AF65-F5344CB8AC3E}">
        <p14:creationId xmlns:p14="http://schemas.microsoft.com/office/powerpoint/2010/main" val="1036789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Multiple Images</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B12A82F7-4E73-70BD-D314-D9519A6C427D}"/>
              </a:ext>
            </a:extLst>
          </p:cNvPr>
          <p:cNvPicPr>
            <a:picLocks noChangeAspect="1"/>
          </p:cNvPicPr>
          <p:nvPr/>
        </p:nvPicPr>
        <p:blipFill>
          <a:blip r:embed="rId7"/>
          <a:stretch>
            <a:fillRect/>
          </a:stretch>
        </p:blipFill>
        <p:spPr>
          <a:xfrm>
            <a:off x="3951051" y="1431400"/>
            <a:ext cx="5366438" cy="2184867"/>
          </a:xfrm>
          <a:custGeom>
            <a:avLst/>
            <a:gdLst>
              <a:gd name="connsiteX0" fmla="*/ 0 w 5366438"/>
              <a:gd name="connsiteY0" fmla="*/ 0 h 2184867"/>
              <a:gd name="connsiteX1" fmla="*/ 617140 w 5366438"/>
              <a:gd name="connsiteY1" fmla="*/ 0 h 2184867"/>
              <a:gd name="connsiteX2" fmla="*/ 1180616 w 5366438"/>
              <a:gd name="connsiteY2" fmla="*/ 0 h 2184867"/>
              <a:gd name="connsiteX3" fmla="*/ 1744092 w 5366438"/>
              <a:gd name="connsiteY3" fmla="*/ 0 h 2184867"/>
              <a:gd name="connsiteX4" fmla="*/ 2253904 w 5366438"/>
              <a:gd name="connsiteY4" fmla="*/ 0 h 2184867"/>
              <a:gd name="connsiteX5" fmla="*/ 2817380 w 5366438"/>
              <a:gd name="connsiteY5" fmla="*/ 0 h 2184867"/>
              <a:gd name="connsiteX6" fmla="*/ 3488185 w 5366438"/>
              <a:gd name="connsiteY6" fmla="*/ 0 h 2184867"/>
              <a:gd name="connsiteX7" fmla="*/ 4158989 w 5366438"/>
              <a:gd name="connsiteY7" fmla="*/ 0 h 2184867"/>
              <a:gd name="connsiteX8" fmla="*/ 5366438 w 5366438"/>
              <a:gd name="connsiteY8" fmla="*/ 0 h 2184867"/>
              <a:gd name="connsiteX9" fmla="*/ 5366438 w 5366438"/>
              <a:gd name="connsiteY9" fmla="*/ 568065 h 2184867"/>
              <a:gd name="connsiteX10" fmla="*/ 5366438 w 5366438"/>
              <a:gd name="connsiteY10" fmla="*/ 1114282 h 2184867"/>
              <a:gd name="connsiteX11" fmla="*/ 5366438 w 5366438"/>
              <a:gd name="connsiteY11" fmla="*/ 1616802 h 2184867"/>
              <a:gd name="connsiteX12" fmla="*/ 5366438 w 5366438"/>
              <a:gd name="connsiteY12" fmla="*/ 2184867 h 2184867"/>
              <a:gd name="connsiteX13" fmla="*/ 4641969 w 5366438"/>
              <a:gd name="connsiteY13" fmla="*/ 2184867 h 2184867"/>
              <a:gd name="connsiteX14" fmla="*/ 4132157 w 5366438"/>
              <a:gd name="connsiteY14" fmla="*/ 2184867 h 2184867"/>
              <a:gd name="connsiteX15" fmla="*/ 3568681 w 5366438"/>
              <a:gd name="connsiteY15" fmla="*/ 2184867 h 2184867"/>
              <a:gd name="connsiteX16" fmla="*/ 2897877 w 5366438"/>
              <a:gd name="connsiteY16" fmla="*/ 2184867 h 2184867"/>
              <a:gd name="connsiteX17" fmla="*/ 2280736 w 5366438"/>
              <a:gd name="connsiteY17" fmla="*/ 2184867 h 2184867"/>
              <a:gd name="connsiteX18" fmla="*/ 1502603 w 5366438"/>
              <a:gd name="connsiteY18" fmla="*/ 2184867 h 2184867"/>
              <a:gd name="connsiteX19" fmla="*/ 885462 w 5366438"/>
              <a:gd name="connsiteY19" fmla="*/ 2184867 h 2184867"/>
              <a:gd name="connsiteX20" fmla="*/ 0 w 5366438"/>
              <a:gd name="connsiteY20" fmla="*/ 2184867 h 2184867"/>
              <a:gd name="connsiteX21" fmla="*/ 0 w 5366438"/>
              <a:gd name="connsiteY21" fmla="*/ 1638650 h 2184867"/>
              <a:gd name="connsiteX22" fmla="*/ 0 w 5366438"/>
              <a:gd name="connsiteY22" fmla="*/ 1157980 h 2184867"/>
              <a:gd name="connsiteX23" fmla="*/ 0 w 5366438"/>
              <a:gd name="connsiteY23" fmla="*/ 677309 h 2184867"/>
              <a:gd name="connsiteX24" fmla="*/ 0 w 5366438"/>
              <a:gd name="connsiteY24" fmla="*/ 0 h 21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6438" h="2184867" fill="none" extrusionOk="0">
                <a:moveTo>
                  <a:pt x="0" y="0"/>
                </a:moveTo>
                <a:cubicBezTo>
                  <a:pt x="153185" y="8884"/>
                  <a:pt x="414121" y="-2977"/>
                  <a:pt x="617140" y="0"/>
                </a:cubicBezTo>
                <a:cubicBezTo>
                  <a:pt x="820159" y="2977"/>
                  <a:pt x="924511" y="2"/>
                  <a:pt x="1180616" y="0"/>
                </a:cubicBezTo>
                <a:cubicBezTo>
                  <a:pt x="1436721" y="-2"/>
                  <a:pt x="1474109" y="-1366"/>
                  <a:pt x="1744092" y="0"/>
                </a:cubicBezTo>
                <a:cubicBezTo>
                  <a:pt x="2014075" y="1366"/>
                  <a:pt x="2083462" y="-8906"/>
                  <a:pt x="2253904" y="0"/>
                </a:cubicBezTo>
                <a:cubicBezTo>
                  <a:pt x="2424346" y="8906"/>
                  <a:pt x="2581507" y="26355"/>
                  <a:pt x="2817380" y="0"/>
                </a:cubicBezTo>
                <a:cubicBezTo>
                  <a:pt x="3053253" y="-26355"/>
                  <a:pt x="3327910" y="21547"/>
                  <a:pt x="3488185" y="0"/>
                </a:cubicBezTo>
                <a:cubicBezTo>
                  <a:pt x="3648460" y="-21547"/>
                  <a:pt x="3922690" y="-14304"/>
                  <a:pt x="4158989" y="0"/>
                </a:cubicBezTo>
                <a:cubicBezTo>
                  <a:pt x="4395288" y="14304"/>
                  <a:pt x="4844472" y="41289"/>
                  <a:pt x="5366438" y="0"/>
                </a:cubicBezTo>
                <a:cubicBezTo>
                  <a:pt x="5374412" y="128767"/>
                  <a:pt x="5375099" y="420962"/>
                  <a:pt x="5366438" y="568065"/>
                </a:cubicBezTo>
                <a:cubicBezTo>
                  <a:pt x="5357777" y="715168"/>
                  <a:pt x="5382952" y="853629"/>
                  <a:pt x="5366438" y="1114282"/>
                </a:cubicBezTo>
                <a:cubicBezTo>
                  <a:pt x="5349924" y="1374935"/>
                  <a:pt x="5379719" y="1487805"/>
                  <a:pt x="5366438" y="1616802"/>
                </a:cubicBezTo>
                <a:cubicBezTo>
                  <a:pt x="5353157" y="1745799"/>
                  <a:pt x="5377196" y="2068580"/>
                  <a:pt x="5366438" y="2184867"/>
                </a:cubicBezTo>
                <a:cubicBezTo>
                  <a:pt x="5094065" y="2170131"/>
                  <a:pt x="4815262" y="2206724"/>
                  <a:pt x="4641969" y="2184867"/>
                </a:cubicBezTo>
                <a:cubicBezTo>
                  <a:pt x="4468676" y="2163010"/>
                  <a:pt x="4370342" y="2180878"/>
                  <a:pt x="4132157" y="2184867"/>
                </a:cubicBezTo>
                <a:cubicBezTo>
                  <a:pt x="3893972" y="2188856"/>
                  <a:pt x="3753539" y="2191751"/>
                  <a:pt x="3568681" y="2184867"/>
                </a:cubicBezTo>
                <a:cubicBezTo>
                  <a:pt x="3383823" y="2177983"/>
                  <a:pt x="3136930" y="2217143"/>
                  <a:pt x="2897877" y="2184867"/>
                </a:cubicBezTo>
                <a:cubicBezTo>
                  <a:pt x="2658824" y="2152591"/>
                  <a:pt x="2518102" y="2194701"/>
                  <a:pt x="2280736" y="2184867"/>
                </a:cubicBezTo>
                <a:cubicBezTo>
                  <a:pt x="2043370" y="2175033"/>
                  <a:pt x="1731060" y="2162026"/>
                  <a:pt x="1502603" y="2184867"/>
                </a:cubicBezTo>
                <a:cubicBezTo>
                  <a:pt x="1274146" y="2207708"/>
                  <a:pt x="1163947" y="2168173"/>
                  <a:pt x="885462" y="2184867"/>
                </a:cubicBezTo>
                <a:cubicBezTo>
                  <a:pt x="606977" y="2201561"/>
                  <a:pt x="259402" y="2210557"/>
                  <a:pt x="0" y="2184867"/>
                </a:cubicBezTo>
                <a:cubicBezTo>
                  <a:pt x="20273" y="2042798"/>
                  <a:pt x="7206" y="1766249"/>
                  <a:pt x="0" y="1638650"/>
                </a:cubicBezTo>
                <a:cubicBezTo>
                  <a:pt x="-7206" y="1511051"/>
                  <a:pt x="18664" y="1377266"/>
                  <a:pt x="0" y="1157980"/>
                </a:cubicBezTo>
                <a:cubicBezTo>
                  <a:pt x="-18664" y="938694"/>
                  <a:pt x="-6988" y="915831"/>
                  <a:pt x="0" y="677309"/>
                </a:cubicBezTo>
                <a:cubicBezTo>
                  <a:pt x="6988" y="438787"/>
                  <a:pt x="-28772" y="145816"/>
                  <a:pt x="0" y="0"/>
                </a:cubicBezTo>
                <a:close/>
              </a:path>
              <a:path w="5366438" h="2184867" stroke="0" extrusionOk="0">
                <a:moveTo>
                  <a:pt x="0" y="0"/>
                </a:moveTo>
                <a:cubicBezTo>
                  <a:pt x="147969" y="26130"/>
                  <a:pt x="564322" y="29231"/>
                  <a:pt x="724469" y="0"/>
                </a:cubicBezTo>
                <a:cubicBezTo>
                  <a:pt x="884616" y="-29231"/>
                  <a:pt x="1081223" y="1465"/>
                  <a:pt x="1287945" y="0"/>
                </a:cubicBezTo>
                <a:cubicBezTo>
                  <a:pt x="1494667" y="-1465"/>
                  <a:pt x="1589554" y="24719"/>
                  <a:pt x="1851421" y="0"/>
                </a:cubicBezTo>
                <a:cubicBezTo>
                  <a:pt x="2113288" y="-24719"/>
                  <a:pt x="2299417" y="-7661"/>
                  <a:pt x="2575890" y="0"/>
                </a:cubicBezTo>
                <a:cubicBezTo>
                  <a:pt x="2852363" y="7661"/>
                  <a:pt x="2891420" y="26841"/>
                  <a:pt x="3193031" y="0"/>
                </a:cubicBezTo>
                <a:cubicBezTo>
                  <a:pt x="3494642" y="-26841"/>
                  <a:pt x="3659592" y="-17184"/>
                  <a:pt x="3917500" y="0"/>
                </a:cubicBezTo>
                <a:cubicBezTo>
                  <a:pt x="4175408" y="17184"/>
                  <a:pt x="4440109" y="-23839"/>
                  <a:pt x="4588304" y="0"/>
                </a:cubicBezTo>
                <a:cubicBezTo>
                  <a:pt x="4736499" y="23839"/>
                  <a:pt x="5198780" y="-28803"/>
                  <a:pt x="5366438" y="0"/>
                </a:cubicBezTo>
                <a:cubicBezTo>
                  <a:pt x="5346214" y="131756"/>
                  <a:pt x="5354218" y="304413"/>
                  <a:pt x="5366438" y="502519"/>
                </a:cubicBezTo>
                <a:cubicBezTo>
                  <a:pt x="5378658" y="700625"/>
                  <a:pt x="5383693" y="803211"/>
                  <a:pt x="5366438" y="1005039"/>
                </a:cubicBezTo>
                <a:cubicBezTo>
                  <a:pt x="5349183" y="1206867"/>
                  <a:pt x="5384021" y="1476647"/>
                  <a:pt x="5366438" y="1594953"/>
                </a:cubicBezTo>
                <a:cubicBezTo>
                  <a:pt x="5348855" y="1713259"/>
                  <a:pt x="5384202" y="2063367"/>
                  <a:pt x="5366438" y="2184867"/>
                </a:cubicBezTo>
                <a:cubicBezTo>
                  <a:pt x="5122049" y="2170245"/>
                  <a:pt x="5065811" y="2185640"/>
                  <a:pt x="4802962" y="2184867"/>
                </a:cubicBezTo>
                <a:cubicBezTo>
                  <a:pt x="4540113" y="2184094"/>
                  <a:pt x="4487482" y="2165093"/>
                  <a:pt x="4239486" y="2184867"/>
                </a:cubicBezTo>
                <a:cubicBezTo>
                  <a:pt x="3991490" y="2204641"/>
                  <a:pt x="3835514" y="2217561"/>
                  <a:pt x="3461353" y="2184867"/>
                </a:cubicBezTo>
                <a:cubicBezTo>
                  <a:pt x="3087192" y="2152173"/>
                  <a:pt x="3014083" y="2194816"/>
                  <a:pt x="2683219" y="2184867"/>
                </a:cubicBezTo>
                <a:cubicBezTo>
                  <a:pt x="2352355" y="2174918"/>
                  <a:pt x="2270130" y="2149268"/>
                  <a:pt x="1958750" y="2184867"/>
                </a:cubicBezTo>
                <a:cubicBezTo>
                  <a:pt x="1647370" y="2220466"/>
                  <a:pt x="1433028" y="2172075"/>
                  <a:pt x="1234281" y="2184867"/>
                </a:cubicBezTo>
                <a:cubicBezTo>
                  <a:pt x="1035534" y="2197659"/>
                  <a:pt x="516990" y="2159764"/>
                  <a:pt x="0" y="2184867"/>
                </a:cubicBezTo>
                <a:cubicBezTo>
                  <a:pt x="-10599" y="2002024"/>
                  <a:pt x="-5816" y="1847993"/>
                  <a:pt x="0" y="1616802"/>
                </a:cubicBezTo>
                <a:cubicBezTo>
                  <a:pt x="5816" y="1385612"/>
                  <a:pt x="-6064" y="1184085"/>
                  <a:pt x="0" y="1070585"/>
                </a:cubicBezTo>
                <a:cubicBezTo>
                  <a:pt x="6064" y="957085"/>
                  <a:pt x="3804" y="765563"/>
                  <a:pt x="0" y="589914"/>
                </a:cubicBezTo>
                <a:cubicBezTo>
                  <a:pt x="-3804" y="414265"/>
                  <a:pt x="-20960" y="156876"/>
                  <a:pt x="0" y="0"/>
                </a:cubicBezTo>
                <a:close/>
              </a:path>
            </a:pathLst>
          </a:custGeom>
          <a:ln w="28575">
            <a:solidFill>
              <a:srgbClr val="036C70"/>
            </a:solidFill>
            <a:extLst>
              <a:ext uri="{C807C97D-BFC1-408E-A445-0C87EB9F89A2}">
                <ask:lineSketchStyleProps xmlns:ask="http://schemas.microsoft.com/office/drawing/2018/sketchyshapes" sd="1924174823">
                  <a:prstGeom prst="rect">
                    <a:avLst/>
                  </a:prstGeom>
                  <ask:type>
                    <ask:lineSketchFreehand/>
                  </ask:type>
                </ask:lineSketchStyleProps>
              </a:ext>
            </a:extLst>
          </a:ln>
        </p:spPr>
      </p:pic>
      <p:sp>
        <p:nvSpPr>
          <p:cNvPr id="21" name="Title 1">
            <a:extLst>
              <a:ext uri="{FF2B5EF4-FFF2-40B4-BE49-F238E27FC236}">
                <a16:creationId xmlns:a16="http://schemas.microsoft.com/office/drawing/2014/main" id="{B5BA2567-567F-4BCE-F88E-1EC4C10A84EC}"/>
              </a:ext>
            </a:extLst>
          </p:cNvPr>
          <p:cNvSpPr txBox="1">
            <a:spLocks/>
          </p:cNvSpPr>
          <p:nvPr/>
        </p:nvSpPr>
        <p:spPr>
          <a:xfrm>
            <a:off x="1849306" y="1915952"/>
            <a:ext cx="6648989" cy="34006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036C70"/>
              </a:solidFill>
              <a:effectLst/>
              <a:uLnTx/>
              <a:uFillTx/>
              <a:latin typeface="Century Gothic" panose="020B0502020202020204" pitchFamily="34" charset="0"/>
            </a:endParaRPr>
          </a:p>
        </p:txBody>
      </p:sp>
      <p:sp>
        <p:nvSpPr>
          <p:cNvPr id="22" name="TextBox 21">
            <a:extLst>
              <a:ext uri="{FF2B5EF4-FFF2-40B4-BE49-F238E27FC236}">
                <a16:creationId xmlns:a16="http://schemas.microsoft.com/office/drawing/2014/main" id="{1CF0ACCB-C515-27F6-76B1-8EE27812686D}"/>
              </a:ext>
            </a:extLst>
          </p:cNvPr>
          <p:cNvSpPr txBox="1"/>
          <p:nvPr/>
        </p:nvSpPr>
        <p:spPr>
          <a:xfrm>
            <a:off x="9317490" y="1390650"/>
            <a:ext cx="2715756" cy="2308324"/>
          </a:xfrm>
          <a:prstGeom prst="rect">
            <a:avLst/>
          </a:prstGeom>
          <a:noFill/>
        </p:spPr>
        <p:txBody>
          <a:bodyPr wrap="square" rtlCol="0">
            <a:spAutoFit/>
          </a:bodyPr>
          <a:lstStyle/>
          <a:p>
            <a:pPr algn="ctr"/>
            <a:r>
              <a:rPr lang="en-GB" dirty="0">
                <a:solidFill>
                  <a:srgbClr val="036C70"/>
                </a:solidFill>
                <a:latin typeface="Century Gothic" panose="020B0502020202020204" pitchFamily="34" charset="0"/>
              </a:rPr>
              <a:t>Use the </a:t>
            </a:r>
            <a:r>
              <a:rPr lang="en-GB" b="1" dirty="0">
                <a:solidFill>
                  <a:srgbClr val="036C70"/>
                </a:solidFill>
                <a:latin typeface="Century Gothic" panose="020B0502020202020204" pitchFamily="34" charset="0"/>
              </a:rPr>
              <a:t>Insert</a:t>
            </a:r>
            <a:r>
              <a:rPr lang="en-GB" dirty="0">
                <a:solidFill>
                  <a:srgbClr val="036C70"/>
                </a:solidFill>
                <a:latin typeface="Century Gothic" panose="020B0502020202020204" pitchFamily="34" charset="0"/>
              </a:rPr>
              <a:t> and then </a:t>
            </a:r>
            <a:r>
              <a:rPr lang="en-GB" b="1" dirty="0">
                <a:solidFill>
                  <a:srgbClr val="036C70"/>
                </a:solidFill>
                <a:latin typeface="Century Gothic" panose="020B0502020202020204" pitchFamily="34" charset="0"/>
              </a:rPr>
              <a:t>Suggested</a:t>
            </a:r>
            <a:r>
              <a:rPr lang="en-GB" dirty="0">
                <a:solidFill>
                  <a:srgbClr val="036C70"/>
                </a:solidFill>
                <a:latin typeface="Century Gothic" panose="020B0502020202020204" pitchFamily="34" charset="0"/>
              </a:rPr>
              <a:t> option to add images or videos from the internet (Bing), your One Drive, Flickr, </a:t>
            </a:r>
            <a:r>
              <a:rPr lang="en-GB" dirty="0" err="1">
                <a:solidFill>
                  <a:srgbClr val="036C70"/>
                </a:solidFill>
                <a:latin typeface="Century Gothic" panose="020B0502020202020204" pitchFamily="34" charset="0"/>
              </a:rPr>
              <a:t>Pickit</a:t>
            </a:r>
            <a:r>
              <a:rPr lang="en-GB" dirty="0">
                <a:solidFill>
                  <a:srgbClr val="036C70"/>
                </a:solidFill>
                <a:latin typeface="Century Gothic" panose="020B0502020202020204" pitchFamily="34" charset="0"/>
              </a:rPr>
              <a:t>, You Tube or upload from your computer.</a:t>
            </a:r>
            <a:endParaRPr lang="en-GB" b="1" dirty="0">
              <a:solidFill>
                <a:srgbClr val="036C70"/>
              </a:solidFill>
              <a:latin typeface="Century Gothic" panose="020B0502020202020204" pitchFamily="34" charset="0"/>
            </a:endParaRPr>
          </a:p>
        </p:txBody>
      </p:sp>
      <p:sp>
        <p:nvSpPr>
          <p:cNvPr id="23" name="TextBox 22">
            <a:extLst>
              <a:ext uri="{FF2B5EF4-FFF2-40B4-BE49-F238E27FC236}">
                <a16:creationId xmlns:a16="http://schemas.microsoft.com/office/drawing/2014/main" id="{075CC9EC-3DDF-CDFA-08EE-3B15FEB946BE}"/>
              </a:ext>
            </a:extLst>
          </p:cNvPr>
          <p:cNvSpPr txBox="1"/>
          <p:nvPr/>
        </p:nvSpPr>
        <p:spPr>
          <a:xfrm>
            <a:off x="1685915" y="4554917"/>
            <a:ext cx="3159325" cy="1015663"/>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here for a </a:t>
            </a:r>
            <a:r>
              <a:rPr lang="en-GB" sz="2000" b="1" dirty="0">
                <a:solidFill>
                  <a:srgbClr val="036C70"/>
                </a:solidFill>
                <a:latin typeface="Century Gothic" panose="020B0502020202020204" pitchFamily="34" charset="0"/>
              </a:rPr>
              <a:t>video</a:t>
            </a:r>
            <a:r>
              <a:rPr lang="en-GB" sz="2000" dirty="0">
                <a:solidFill>
                  <a:srgbClr val="036C70"/>
                </a:solidFill>
                <a:latin typeface="Century Gothic" panose="020B0502020202020204" pitchFamily="34" charset="0"/>
              </a:rPr>
              <a:t> </a:t>
            </a:r>
            <a:r>
              <a:rPr lang="en-GB" sz="2000" b="1" dirty="0">
                <a:solidFill>
                  <a:srgbClr val="036C70"/>
                </a:solidFill>
                <a:latin typeface="Century Gothic" panose="020B0502020202020204" pitchFamily="34" charset="0"/>
              </a:rPr>
              <a:t>explanation</a:t>
            </a:r>
            <a:r>
              <a:rPr lang="en-GB" sz="2000" dirty="0">
                <a:solidFill>
                  <a:srgbClr val="036C70"/>
                </a:solidFill>
                <a:latin typeface="Century Gothic" panose="020B0502020202020204" pitchFamily="34" charset="0"/>
              </a:rPr>
              <a:t> on adding and viewing content.</a:t>
            </a:r>
            <a:endParaRPr lang="en-GB" sz="2000" b="1" dirty="0">
              <a:solidFill>
                <a:srgbClr val="036C70"/>
              </a:solidFill>
              <a:latin typeface="Century Gothic" panose="020B0502020202020204" pitchFamily="34" charset="0"/>
            </a:endParaRPr>
          </a:p>
        </p:txBody>
      </p:sp>
      <p:pic>
        <p:nvPicPr>
          <p:cNvPr id="24" name="Picture 23">
            <a:hlinkClick r:id="rId8"/>
            <a:extLst>
              <a:ext uri="{FF2B5EF4-FFF2-40B4-BE49-F238E27FC236}">
                <a16:creationId xmlns:a16="http://schemas.microsoft.com/office/drawing/2014/main" id="{52050799-050B-A811-25C1-19A7EA5803F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778736" y="5500361"/>
            <a:ext cx="1414272" cy="1117996"/>
          </a:xfrm>
          <a:prstGeom prst="rect">
            <a:avLst/>
          </a:prstGeom>
        </p:spPr>
      </p:pic>
      <p:pic>
        <p:nvPicPr>
          <p:cNvPr id="26" name="Graphic 25" descr="Arrow Slight curve">
            <a:extLst>
              <a:ext uri="{FF2B5EF4-FFF2-40B4-BE49-F238E27FC236}">
                <a16:creationId xmlns:a16="http://schemas.microsoft.com/office/drawing/2014/main" id="{BAFA7744-3C0F-6B53-BFBE-633E84F58B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9771">
            <a:off x="2014928" y="5343934"/>
            <a:ext cx="914400" cy="914400"/>
          </a:xfrm>
          <a:prstGeom prst="rect">
            <a:avLst/>
          </a:prstGeom>
        </p:spPr>
      </p:pic>
      <p:pic>
        <p:nvPicPr>
          <p:cNvPr id="28" name="Graphic 27" descr="Arrow Clockwise curve">
            <a:extLst>
              <a:ext uri="{FF2B5EF4-FFF2-40B4-BE49-F238E27FC236}">
                <a16:creationId xmlns:a16="http://schemas.microsoft.com/office/drawing/2014/main" id="{F94B004B-7823-A550-9C16-6E8744E97C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909379">
            <a:off x="8384496" y="2051737"/>
            <a:ext cx="1046795" cy="1046795"/>
          </a:xfrm>
          <a:prstGeom prst="rect">
            <a:avLst/>
          </a:prstGeom>
        </p:spPr>
      </p:pic>
      <p:sp>
        <p:nvSpPr>
          <p:cNvPr id="29" name="Rectangle 28">
            <a:extLst>
              <a:ext uri="{FF2B5EF4-FFF2-40B4-BE49-F238E27FC236}">
                <a16:creationId xmlns:a16="http://schemas.microsoft.com/office/drawing/2014/main" id="{FEFB0E6B-5795-9C0A-B497-36F8772CAD32}"/>
              </a:ext>
            </a:extLst>
          </p:cNvPr>
          <p:cNvSpPr/>
          <p:nvPr/>
        </p:nvSpPr>
        <p:spPr>
          <a:xfrm>
            <a:off x="4986514" y="4152263"/>
            <a:ext cx="7023561" cy="2308324"/>
          </a:xfrm>
          <a:prstGeom prst="rect">
            <a:avLst/>
          </a:prstGeom>
        </p:spPr>
        <p:txBody>
          <a:bodyPr wrap="square">
            <a:spAutoFit/>
          </a:bodyPr>
          <a:lstStyle/>
          <a:p>
            <a:pPr algn="ctr"/>
            <a:r>
              <a:rPr lang="en-GB" b="1" i="0" dirty="0">
                <a:solidFill>
                  <a:srgbClr val="036C70"/>
                </a:solidFill>
                <a:effectLst/>
                <a:latin typeface="Century Gothic" panose="020B0502020202020204" pitchFamily="34" charset="0"/>
              </a:rPr>
              <a:t>Tip:</a:t>
            </a:r>
            <a:r>
              <a:rPr lang="en-GB" b="0" i="0" dirty="0">
                <a:solidFill>
                  <a:srgbClr val="036C70"/>
                </a:solidFill>
                <a:effectLst/>
                <a:latin typeface="Century Gothic" panose="020B0502020202020204" pitchFamily="34" charset="0"/>
              </a:rPr>
              <a:t> As you build and adjust your Sway, it's always good to view the Sway to see what the audience will experience. </a:t>
            </a:r>
          </a:p>
          <a:p>
            <a:pPr algn="ctr"/>
            <a:endParaRPr lang="en-GB" dirty="0">
              <a:solidFill>
                <a:srgbClr val="036C70"/>
              </a:solidFill>
              <a:latin typeface="Century Gothic" panose="020B0502020202020204" pitchFamily="34" charset="0"/>
            </a:endParaRPr>
          </a:p>
          <a:p>
            <a:pPr algn="ctr"/>
            <a:r>
              <a:rPr lang="en-GB" b="0" i="0" dirty="0">
                <a:solidFill>
                  <a:srgbClr val="036C70"/>
                </a:solidFill>
                <a:effectLst/>
                <a:latin typeface="Century Gothic" panose="020B0502020202020204" pitchFamily="34" charset="0"/>
              </a:rPr>
              <a:t>Select the </a:t>
            </a:r>
            <a:r>
              <a:rPr lang="en-GB" b="1" i="0" dirty="0">
                <a:solidFill>
                  <a:srgbClr val="036C70"/>
                </a:solidFill>
                <a:effectLst/>
                <a:latin typeface="Century Gothic" panose="020B0502020202020204" pitchFamily="34" charset="0"/>
              </a:rPr>
              <a:t>Design</a:t>
            </a:r>
            <a:r>
              <a:rPr lang="en-GB" b="0" i="0" dirty="0">
                <a:solidFill>
                  <a:srgbClr val="036C70"/>
                </a:solidFill>
                <a:effectLst/>
                <a:latin typeface="Century Gothic" panose="020B0502020202020204" pitchFamily="34" charset="0"/>
              </a:rPr>
              <a:t> tab to view the Sway as it will appear or select </a:t>
            </a:r>
            <a:r>
              <a:rPr lang="en-GB" b="1" i="0" dirty="0">
                <a:solidFill>
                  <a:srgbClr val="036C70"/>
                </a:solidFill>
                <a:effectLst/>
                <a:latin typeface="Century Gothic" panose="020B0502020202020204" pitchFamily="34" charset="0"/>
              </a:rPr>
              <a:t>Play</a:t>
            </a:r>
            <a:r>
              <a:rPr lang="en-GB" b="0" i="0" dirty="0">
                <a:solidFill>
                  <a:srgbClr val="036C70"/>
                </a:solidFill>
                <a:effectLst/>
                <a:latin typeface="Century Gothic" panose="020B0502020202020204" pitchFamily="34" charset="0"/>
              </a:rPr>
              <a:t> to view the Sway in full screen. </a:t>
            </a:r>
          </a:p>
          <a:p>
            <a:pPr algn="ctr"/>
            <a:endParaRPr lang="en-GB" dirty="0">
              <a:solidFill>
                <a:srgbClr val="036C70"/>
              </a:solidFill>
              <a:latin typeface="Century Gothic" panose="020B0502020202020204" pitchFamily="34" charset="0"/>
            </a:endParaRPr>
          </a:p>
          <a:p>
            <a:pPr algn="ctr"/>
            <a:r>
              <a:rPr lang="en-GB" b="0" i="0" dirty="0">
                <a:solidFill>
                  <a:srgbClr val="036C70"/>
                </a:solidFill>
                <a:effectLst/>
                <a:latin typeface="Century Gothic" panose="020B0502020202020204" pitchFamily="34" charset="0"/>
              </a:rPr>
              <a:t>To return to editing from the play view, select the </a:t>
            </a:r>
            <a:r>
              <a:rPr lang="en-GB" b="1" i="0" dirty="0">
                <a:solidFill>
                  <a:srgbClr val="036C70"/>
                </a:solidFill>
                <a:effectLst/>
                <a:latin typeface="Century Gothic" panose="020B0502020202020204" pitchFamily="34" charset="0"/>
              </a:rPr>
              <a:t>Edit</a:t>
            </a:r>
            <a:r>
              <a:rPr lang="en-GB" b="0" i="0" dirty="0">
                <a:solidFill>
                  <a:srgbClr val="036C70"/>
                </a:solidFill>
                <a:effectLst/>
                <a:latin typeface="Century Gothic" panose="020B0502020202020204" pitchFamily="34" charset="0"/>
              </a:rPr>
              <a:t> button at the top of the screen.</a:t>
            </a:r>
          </a:p>
        </p:txBody>
      </p:sp>
      <p:pic>
        <p:nvPicPr>
          <p:cNvPr id="30" name="Graphic 29" descr="Arrow Slight curve">
            <a:extLst>
              <a:ext uri="{FF2B5EF4-FFF2-40B4-BE49-F238E27FC236}">
                <a16:creationId xmlns:a16="http://schemas.microsoft.com/office/drawing/2014/main" id="{2D345D86-4642-C5F2-C8D2-8E3DCFE42E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279229">
            <a:off x="3330470" y="2622929"/>
            <a:ext cx="914400" cy="914400"/>
          </a:xfrm>
          <a:prstGeom prst="rect">
            <a:avLst/>
          </a:prstGeom>
        </p:spPr>
      </p:pic>
      <p:sp>
        <p:nvSpPr>
          <p:cNvPr id="7" name="TextBox 6">
            <a:extLst>
              <a:ext uri="{FF2B5EF4-FFF2-40B4-BE49-F238E27FC236}">
                <a16:creationId xmlns:a16="http://schemas.microsoft.com/office/drawing/2014/main" id="{B55FEE60-0E97-E5AB-7C53-432A0780E09A}"/>
              </a:ext>
            </a:extLst>
          </p:cNvPr>
          <p:cNvSpPr txBox="1"/>
          <p:nvPr/>
        </p:nvSpPr>
        <p:spPr>
          <a:xfrm>
            <a:off x="1643421" y="1467448"/>
            <a:ext cx="2101745" cy="1938992"/>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You can choose how you want your images to be </a:t>
            </a:r>
            <a:r>
              <a:rPr lang="en-GB" sz="2000" b="1" dirty="0">
                <a:solidFill>
                  <a:srgbClr val="036C70"/>
                </a:solidFill>
                <a:latin typeface="Century Gothic" panose="020B0502020202020204" pitchFamily="34" charset="0"/>
              </a:rPr>
              <a:t>displayed</a:t>
            </a:r>
            <a:r>
              <a:rPr lang="en-GB" sz="2000" dirty="0">
                <a:solidFill>
                  <a:srgbClr val="036C70"/>
                </a:solidFill>
                <a:latin typeface="Century Gothic" panose="020B0502020202020204" pitchFamily="34" charset="0"/>
              </a:rPr>
              <a:t>…</a:t>
            </a:r>
          </a:p>
          <a:p>
            <a:pPr algn="ctr"/>
            <a:r>
              <a:rPr lang="en-GB" sz="2000" dirty="0">
                <a:solidFill>
                  <a:srgbClr val="036C70"/>
                </a:solidFill>
                <a:latin typeface="Century Gothic" panose="020B0502020202020204" pitchFamily="34" charset="0"/>
              </a:rPr>
              <a:t>In a grid, stack, </a:t>
            </a:r>
          </a:p>
        </p:txBody>
      </p:sp>
      <p:sp>
        <p:nvSpPr>
          <p:cNvPr id="12" name="TextBox 11">
            <a:extLst>
              <a:ext uri="{FF2B5EF4-FFF2-40B4-BE49-F238E27FC236}">
                <a16:creationId xmlns:a16="http://schemas.microsoft.com/office/drawing/2014/main" id="{CD29185C-355C-CC97-EEDC-B7C0BA1E4910}"/>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238911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Video</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A72AA69-B6F5-2456-1602-245C3BB9D0FC}"/>
              </a:ext>
            </a:extLst>
          </p:cNvPr>
          <p:cNvPicPr>
            <a:picLocks noChangeAspect="1"/>
          </p:cNvPicPr>
          <p:nvPr/>
        </p:nvPicPr>
        <p:blipFill rotWithShape="1">
          <a:blip r:embed="rId7"/>
          <a:srcRect r="37344"/>
          <a:stretch/>
        </p:blipFill>
        <p:spPr>
          <a:xfrm>
            <a:off x="3683003" y="1687218"/>
            <a:ext cx="3202784" cy="2204854"/>
          </a:xfrm>
          <a:custGeom>
            <a:avLst/>
            <a:gdLst>
              <a:gd name="connsiteX0" fmla="*/ 0 w 3202784"/>
              <a:gd name="connsiteY0" fmla="*/ 0 h 2204854"/>
              <a:gd name="connsiteX1" fmla="*/ 544473 w 3202784"/>
              <a:gd name="connsiteY1" fmla="*/ 0 h 2204854"/>
              <a:gd name="connsiteX2" fmla="*/ 1153002 w 3202784"/>
              <a:gd name="connsiteY2" fmla="*/ 0 h 2204854"/>
              <a:gd name="connsiteX3" fmla="*/ 1697476 w 3202784"/>
              <a:gd name="connsiteY3" fmla="*/ 0 h 2204854"/>
              <a:gd name="connsiteX4" fmla="*/ 2370060 w 3202784"/>
              <a:gd name="connsiteY4" fmla="*/ 0 h 2204854"/>
              <a:gd name="connsiteX5" fmla="*/ 3202784 w 3202784"/>
              <a:gd name="connsiteY5" fmla="*/ 0 h 2204854"/>
              <a:gd name="connsiteX6" fmla="*/ 3202784 w 3202784"/>
              <a:gd name="connsiteY6" fmla="*/ 529165 h 2204854"/>
              <a:gd name="connsiteX7" fmla="*/ 3202784 w 3202784"/>
              <a:gd name="connsiteY7" fmla="*/ 1058330 h 2204854"/>
              <a:gd name="connsiteX8" fmla="*/ 3202784 w 3202784"/>
              <a:gd name="connsiteY8" fmla="*/ 1565446 h 2204854"/>
              <a:gd name="connsiteX9" fmla="*/ 3202784 w 3202784"/>
              <a:gd name="connsiteY9" fmla="*/ 2204854 h 2204854"/>
              <a:gd name="connsiteX10" fmla="*/ 2498172 w 3202784"/>
              <a:gd name="connsiteY10" fmla="*/ 2204854 h 2204854"/>
              <a:gd name="connsiteX11" fmla="*/ 1921670 w 3202784"/>
              <a:gd name="connsiteY11" fmla="*/ 2204854 h 2204854"/>
              <a:gd name="connsiteX12" fmla="*/ 1281114 w 3202784"/>
              <a:gd name="connsiteY12" fmla="*/ 2204854 h 2204854"/>
              <a:gd name="connsiteX13" fmla="*/ 608529 w 3202784"/>
              <a:gd name="connsiteY13" fmla="*/ 2204854 h 2204854"/>
              <a:gd name="connsiteX14" fmla="*/ 0 w 3202784"/>
              <a:gd name="connsiteY14" fmla="*/ 2204854 h 2204854"/>
              <a:gd name="connsiteX15" fmla="*/ 0 w 3202784"/>
              <a:gd name="connsiteY15" fmla="*/ 1609543 h 2204854"/>
              <a:gd name="connsiteX16" fmla="*/ 0 w 3202784"/>
              <a:gd name="connsiteY16" fmla="*/ 1036281 h 2204854"/>
              <a:gd name="connsiteX17" fmla="*/ 0 w 3202784"/>
              <a:gd name="connsiteY17" fmla="*/ 551214 h 2204854"/>
              <a:gd name="connsiteX18" fmla="*/ 0 w 3202784"/>
              <a:gd name="connsiteY18" fmla="*/ 0 h 220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2784" h="2204854" fill="none" extrusionOk="0">
                <a:moveTo>
                  <a:pt x="0" y="0"/>
                </a:moveTo>
                <a:cubicBezTo>
                  <a:pt x="149477" y="10123"/>
                  <a:pt x="431380" y="-15190"/>
                  <a:pt x="544473" y="0"/>
                </a:cubicBezTo>
                <a:cubicBezTo>
                  <a:pt x="657566" y="15190"/>
                  <a:pt x="891429" y="28739"/>
                  <a:pt x="1153002" y="0"/>
                </a:cubicBezTo>
                <a:cubicBezTo>
                  <a:pt x="1414575" y="-28739"/>
                  <a:pt x="1473387" y="-20443"/>
                  <a:pt x="1697476" y="0"/>
                </a:cubicBezTo>
                <a:cubicBezTo>
                  <a:pt x="1921565" y="20443"/>
                  <a:pt x="2163089" y="-33492"/>
                  <a:pt x="2370060" y="0"/>
                </a:cubicBezTo>
                <a:cubicBezTo>
                  <a:pt x="2577031" y="33492"/>
                  <a:pt x="2913703" y="14457"/>
                  <a:pt x="3202784" y="0"/>
                </a:cubicBezTo>
                <a:cubicBezTo>
                  <a:pt x="3201370" y="200051"/>
                  <a:pt x="3218220" y="362130"/>
                  <a:pt x="3202784" y="529165"/>
                </a:cubicBezTo>
                <a:cubicBezTo>
                  <a:pt x="3187348" y="696201"/>
                  <a:pt x="3191906" y="902873"/>
                  <a:pt x="3202784" y="1058330"/>
                </a:cubicBezTo>
                <a:cubicBezTo>
                  <a:pt x="3213662" y="1213787"/>
                  <a:pt x="3191324" y="1316177"/>
                  <a:pt x="3202784" y="1565446"/>
                </a:cubicBezTo>
                <a:cubicBezTo>
                  <a:pt x="3214244" y="1814715"/>
                  <a:pt x="3207106" y="1946149"/>
                  <a:pt x="3202784" y="2204854"/>
                </a:cubicBezTo>
                <a:cubicBezTo>
                  <a:pt x="3007762" y="2178688"/>
                  <a:pt x="2770397" y="2211039"/>
                  <a:pt x="2498172" y="2204854"/>
                </a:cubicBezTo>
                <a:cubicBezTo>
                  <a:pt x="2225947" y="2198669"/>
                  <a:pt x="2157038" y="2218124"/>
                  <a:pt x="1921670" y="2204854"/>
                </a:cubicBezTo>
                <a:cubicBezTo>
                  <a:pt x="1686302" y="2191584"/>
                  <a:pt x="1483640" y="2174275"/>
                  <a:pt x="1281114" y="2204854"/>
                </a:cubicBezTo>
                <a:cubicBezTo>
                  <a:pt x="1078588" y="2235433"/>
                  <a:pt x="854879" y="2210208"/>
                  <a:pt x="608529" y="2204854"/>
                </a:cubicBezTo>
                <a:cubicBezTo>
                  <a:pt x="362179" y="2199500"/>
                  <a:pt x="220284" y="2203092"/>
                  <a:pt x="0" y="2204854"/>
                </a:cubicBezTo>
                <a:cubicBezTo>
                  <a:pt x="-25258" y="1934810"/>
                  <a:pt x="24495" y="1880115"/>
                  <a:pt x="0" y="1609543"/>
                </a:cubicBezTo>
                <a:cubicBezTo>
                  <a:pt x="-24495" y="1338971"/>
                  <a:pt x="4560" y="1172221"/>
                  <a:pt x="0" y="1036281"/>
                </a:cubicBezTo>
                <a:cubicBezTo>
                  <a:pt x="-4560" y="900341"/>
                  <a:pt x="9897" y="660043"/>
                  <a:pt x="0" y="551214"/>
                </a:cubicBezTo>
                <a:cubicBezTo>
                  <a:pt x="-9897" y="442385"/>
                  <a:pt x="-3336" y="214740"/>
                  <a:pt x="0" y="0"/>
                </a:cubicBezTo>
                <a:close/>
              </a:path>
              <a:path w="3202784" h="2204854" stroke="0" extrusionOk="0">
                <a:moveTo>
                  <a:pt x="0" y="0"/>
                </a:moveTo>
                <a:cubicBezTo>
                  <a:pt x="152360" y="-8972"/>
                  <a:pt x="339905" y="5618"/>
                  <a:pt x="672585" y="0"/>
                </a:cubicBezTo>
                <a:cubicBezTo>
                  <a:pt x="1005266" y="-5618"/>
                  <a:pt x="1043768" y="-18606"/>
                  <a:pt x="1313141" y="0"/>
                </a:cubicBezTo>
                <a:cubicBezTo>
                  <a:pt x="1582514" y="18606"/>
                  <a:pt x="1686267" y="-22414"/>
                  <a:pt x="1889643" y="0"/>
                </a:cubicBezTo>
                <a:cubicBezTo>
                  <a:pt x="2093019" y="22414"/>
                  <a:pt x="2314497" y="-6066"/>
                  <a:pt x="2562227" y="0"/>
                </a:cubicBezTo>
                <a:cubicBezTo>
                  <a:pt x="2809957" y="6066"/>
                  <a:pt x="2889106" y="-9970"/>
                  <a:pt x="3202784" y="0"/>
                </a:cubicBezTo>
                <a:cubicBezTo>
                  <a:pt x="3216462" y="192125"/>
                  <a:pt x="3187524" y="375623"/>
                  <a:pt x="3202784" y="595311"/>
                </a:cubicBezTo>
                <a:cubicBezTo>
                  <a:pt x="3218044" y="814999"/>
                  <a:pt x="3194802" y="1045382"/>
                  <a:pt x="3202784" y="1168573"/>
                </a:cubicBezTo>
                <a:cubicBezTo>
                  <a:pt x="3210766" y="1291764"/>
                  <a:pt x="3188972" y="1910164"/>
                  <a:pt x="3202784" y="2204854"/>
                </a:cubicBezTo>
                <a:cubicBezTo>
                  <a:pt x="2946700" y="2222560"/>
                  <a:pt x="2699190" y="2190324"/>
                  <a:pt x="2530199" y="2204854"/>
                </a:cubicBezTo>
                <a:cubicBezTo>
                  <a:pt x="2361208" y="2219384"/>
                  <a:pt x="2185598" y="2218349"/>
                  <a:pt x="1953698" y="2204854"/>
                </a:cubicBezTo>
                <a:cubicBezTo>
                  <a:pt x="1721798" y="2191359"/>
                  <a:pt x="1513508" y="2229179"/>
                  <a:pt x="1377197" y="2204854"/>
                </a:cubicBezTo>
                <a:cubicBezTo>
                  <a:pt x="1240886" y="2180529"/>
                  <a:pt x="1016512" y="2195856"/>
                  <a:pt x="704612" y="2204854"/>
                </a:cubicBezTo>
                <a:cubicBezTo>
                  <a:pt x="392713" y="2213852"/>
                  <a:pt x="300541" y="2225128"/>
                  <a:pt x="0" y="2204854"/>
                </a:cubicBezTo>
                <a:cubicBezTo>
                  <a:pt x="-11361" y="1949748"/>
                  <a:pt x="-3934" y="1819378"/>
                  <a:pt x="0" y="1609543"/>
                </a:cubicBezTo>
                <a:cubicBezTo>
                  <a:pt x="3934" y="1399708"/>
                  <a:pt x="-7845" y="1253944"/>
                  <a:pt x="0" y="1080378"/>
                </a:cubicBezTo>
                <a:cubicBezTo>
                  <a:pt x="7845" y="906813"/>
                  <a:pt x="-12313" y="643726"/>
                  <a:pt x="0" y="507116"/>
                </a:cubicBezTo>
                <a:cubicBezTo>
                  <a:pt x="12313" y="370506"/>
                  <a:pt x="9208" y="158776"/>
                  <a:pt x="0" y="0"/>
                </a:cubicBezTo>
                <a:close/>
              </a:path>
            </a:pathLst>
          </a:custGeom>
          <a:ln w="28575">
            <a:solidFill>
              <a:srgbClr val="036C70"/>
            </a:solidFill>
            <a:extLst>
              <a:ext uri="{C807C97D-BFC1-408E-A445-0C87EB9F89A2}">
                <ask:lineSketchStyleProps xmlns:ask="http://schemas.microsoft.com/office/drawing/2018/sketchyshapes" sd="214729568">
                  <a:prstGeom prst="rect">
                    <a:avLst/>
                  </a:prstGeom>
                  <ask:type>
                    <ask:lineSketchFreehand/>
                  </ask:type>
                </ask:lineSketchStyleProps>
              </a:ext>
            </a:extLst>
          </a:ln>
        </p:spPr>
      </p:pic>
      <p:sp>
        <p:nvSpPr>
          <p:cNvPr id="9" name="TextBox 8">
            <a:extLst>
              <a:ext uri="{FF2B5EF4-FFF2-40B4-BE49-F238E27FC236}">
                <a16:creationId xmlns:a16="http://schemas.microsoft.com/office/drawing/2014/main" id="{6170BBBF-B347-6E05-3F80-D6908A0B7D0D}"/>
              </a:ext>
            </a:extLst>
          </p:cNvPr>
          <p:cNvSpPr txBox="1"/>
          <p:nvPr/>
        </p:nvSpPr>
        <p:spPr>
          <a:xfrm>
            <a:off x="9581599" y="1665600"/>
            <a:ext cx="2411700" cy="2308324"/>
          </a:xfrm>
          <a:prstGeom prst="rect">
            <a:avLst/>
          </a:prstGeom>
          <a:noFill/>
        </p:spPr>
        <p:txBody>
          <a:bodyPr wrap="square" rtlCol="0">
            <a:spAutoFit/>
          </a:bodyPr>
          <a:lstStyle/>
          <a:p>
            <a:pPr algn="ctr"/>
            <a:r>
              <a:rPr lang="en-GB" dirty="0">
                <a:solidFill>
                  <a:srgbClr val="036C70"/>
                </a:solidFill>
                <a:latin typeface="Century Gothic" panose="020B0502020202020204" pitchFamily="34" charset="0"/>
              </a:rPr>
              <a:t>Use the </a:t>
            </a:r>
            <a:r>
              <a:rPr lang="en-GB" b="1" dirty="0">
                <a:solidFill>
                  <a:srgbClr val="036C70"/>
                </a:solidFill>
                <a:latin typeface="Century Gothic" panose="020B0502020202020204" pitchFamily="34" charset="0"/>
              </a:rPr>
              <a:t>search </a:t>
            </a:r>
            <a:r>
              <a:rPr lang="en-GB" dirty="0">
                <a:solidFill>
                  <a:srgbClr val="036C70"/>
                </a:solidFill>
                <a:latin typeface="Century Gothic" panose="020B0502020202020204" pitchFamily="34" charset="0"/>
              </a:rPr>
              <a:t>to look for content</a:t>
            </a:r>
            <a:r>
              <a:rPr lang="en-GB" b="1" dirty="0">
                <a:solidFill>
                  <a:srgbClr val="036C70"/>
                </a:solidFill>
                <a:latin typeface="Century Gothic" panose="020B0502020202020204" pitchFamily="34" charset="0"/>
              </a:rPr>
              <a:t>. </a:t>
            </a:r>
            <a:r>
              <a:rPr lang="en-GB" dirty="0">
                <a:solidFill>
                  <a:srgbClr val="036C70"/>
                </a:solidFill>
                <a:latin typeface="Century Gothic" panose="020B0502020202020204" pitchFamily="34" charset="0"/>
              </a:rPr>
              <a:t>Remember if using YouTube, it is safer change that link to a </a:t>
            </a:r>
            <a:r>
              <a:rPr lang="en-GB" b="1" dirty="0" err="1">
                <a:solidFill>
                  <a:srgbClr val="036C70"/>
                </a:solidFill>
                <a:latin typeface="Century Gothic" panose="020B0502020202020204" pitchFamily="34" charset="0"/>
              </a:rPr>
              <a:t>video.link</a:t>
            </a:r>
            <a:r>
              <a:rPr lang="en-GB" b="1" dirty="0">
                <a:solidFill>
                  <a:srgbClr val="036C70"/>
                </a:solidFill>
                <a:latin typeface="Century Gothic" panose="020B0502020202020204" pitchFamily="34" charset="0"/>
              </a:rPr>
              <a:t> </a:t>
            </a:r>
            <a:r>
              <a:rPr lang="en-GB" dirty="0">
                <a:solidFill>
                  <a:srgbClr val="036C70"/>
                </a:solidFill>
                <a:latin typeface="Century Gothic" panose="020B0502020202020204" pitchFamily="34" charset="0"/>
              </a:rPr>
              <a:t>and </a:t>
            </a:r>
            <a:r>
              <a:rPr lang="en-GB" b="1" dirty="0">
                <a:solidFill>
                  <a:srgbClr val="036C70"/>
                </a:solidFill>
                <a:latin typeface="Century Gothic" panose="020B0502020202020204" pitchFamily="34" charset="0"/>
              </a:rPr>
              <a:t>embed</a:t>
            </a:r>
            <a:r>
              <a:rPr lang="en-GB" dirty="0">
                <a:solidFill>
                  <a:srgbClr val="036C70"/>
                </a:solidFill>
                <a:latin typeface="Century Gothic" panose="020B0502020202020204" pitchFamily="34" charset="0"/>
              </a:rPr>
              <a:t> the link instead.</a:t>
            </a:r>
          </a:p>
        </p:txBody>
      </p:sp>
      <p:sp>
        <p:nvSpPr>
          <p:cNvPr id="12" name="TextBox 11">
            <a:extLst>
              <a:ext uri="{FF2B5EF4-FFF2-40B4-BE49-F238E27FC236}">
                <a16:creationId xmlns:a16="http://schemas.microsoft.com/office/drawing/2014/main" id="{586443F7-A8B8-989A-EABC-19A468AA9DAD}"/>
              </a:ext>
            </a:extLst>
          </p:cNvPr>
          <p:cNvSpPr txBox="1"/>
          <p:nvPr/>
        </p:nvSpPr>
        <p:spPr>
          <a:xfrm>
            <a:off x="1636576" y="1665600"/>
            <a:ext cx="1847849" cy="2031325"/>
          </a:xfrm>
          <a:prstGeom prst="rect">
            <a:avLst/>
          </a:prstGeom>
          <a:noFill/>
        </p:spPr>
        <p:txBody>
          <a:bodyPr wrap="square" rtlCol="0">
            <a:spAutoFit/>
          </a:bodyPr>
          <a:lstStyle/>
          <a:p>
            <a:pPr algn="ctr"/>
            <a:r>
              <a:rPr lang="en-GB" dirty="0">
                <a:solidFill>
                  <a:srgbClr val="036C70"/>
                </a:solidFill>
                <a:latin typeface="Century Gothic" panose="020B0502020202020204" pitchFamily="34" charset="0"/>
              </a:rPr>
              <a:t>Click the green plus sign and choose media from the pop up menu then video.</a:t>
            </a:r>
            <a:endParaRPr lang="en-GB" b="1" dirty="0">
              <a:solidFill>
                <a:srgbClr val="036C70"/>
              </a:solidFill>
              <a:latin typeface="Century Gothic" panose="020B0502020202020204" pitchFamily="34" charset="0"/>
            </a:endParaRPr>
          </a:p>
        </p:txBody>
      </p:sp>
      <p:pic>
        <p:nvPicPr>
          <p:cNvPr id="13" name="Graphic 12" descr="Arrow Slight curve">
            <a:extLst>
              <a:ext uri="{FF2B5EF4-FFF2-40B4-BE49-F238E27FC236}">
                <a16:creationId xmlns:a16="http://schemas.microsoft.com/office/drawing/2014/main" id="{33FE9CFD-D8D6-52C4-3A7A-8C77AE80CB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03461" y="2462224"/>
            <a:ext cx="914400" cy="914400"/>
          </a:xfrm>
          <a:prstGeom prst="rect">
            <a:avLst/>
          </a:prstGeom>
        </p:spPr>
      </p:pic>
      <p:sp>
        <p:nvSpPr>
          <p:cNvPr id="14" name="Rectangle 13">
            <a:extLst>
              <a:ext uri="{FF2B5EF4-FFF2-40B4-BE49-F238E27FC236}">
                <a16:creationId xmlns:a16="http://schemas.microsoft.com/office/drawing/2014/main" id="{E02C4E17-197E-48AC-8BBD-A6EA1A6E24AB}"/>
              </a:ext>
            </a:extLst>
          </p:cNvPr>
          <p:cNvSpPr/>
          <p:nvPr/>
        </p:nvSpPr>
        <p:spPr>
          <a:xfrm>
            <a:off x="7056172" y="5879716"/>
            <a:ext cx="4680793" cy="646331"/>
          </a:xfrm>
          <a:prstGeom prst="rect">
            <a:avLst/>
          </a:prstGeom>
        </p:spPr>
        <p:txBody>
          <a:bodyPr wrap="square">
            <a:spAutoFit/>
          </a:bodyPr>
          <a:lstStyle/>
          <a:p>
            <a:r>
              <a:rPr lang="en-GB" b="1" i="0" dirty="0">
                <a:solidFill>
                  <a:srgbClr val="036C70"/>
                </a:solidFill>
                <a:effectLst/>
                <a:latin typeface="Century Gothic" panose="020B0502020202020204" pitchFamily="34" charset="0"/>
              </a:rPr>
              <a:t>Tip: </a:t>
            </a:r>
            <a:r>
              <a:rPr lang="en-GB" b="0" i="0" dirty="0">
                <a:solidFill>
                  <a:srgbClr val="036C70"/>
                </a:solidFill>
                <a:effectLst/>
                <a:latin typeface="Century Gothic" panose="020B0502020202020204" pitchFamily="34" charset="0"/>
              </a:rPr>
              <a:t>Remember Sway is an online tool and saves as you go.</a:t>
            </a:r>
          </a:p>
        </p:txBody>
      </p:sp>
      <p:sp>
        <p:nvSpPr>
          <p:cNvPr id="15" name="TextBox 14">
            <a:extLst>
              <a:ext uri="{FF2B5EF4-FFF2-40B4-BE49-F238E27FC236}">
                <a16:creationId xmlns:a16="http://schemas.microsoft.com/office/drawing/2014/main" id="{AE28F112-7B42-F551-0EBB-F708F3080B8F}"/>
              </a:ext>
            </a:extLst>
          </p:cNvPr>
          <p:cNvSpPr txBox="1"/>
          <p:nvPr/>
        </p:nvSpPr>
        <p:spPr>
          <a:xfrm>
            <a:off x="1904762" y="4956386"/>
            <a:ext cx="3159325" cy="923330"/>
          </a:xfrm>
          <a:prstGeom prst="rect">
            <a:avLst/>
          </a:prstGeom>
          <a:noFill/>
        </p:spPr>
        <p:txBody>
          <a:bodyPr wrap="square" rtlCol="0">
            <a:spAutoFit/>
          </a:bodyPr>
          <a:lstStyle/>
          <a:p>
            <a:pPr algn="ctr"/>
            <a:r>
              <a:rPr lang="en-GB" dirty="0">
                <a:solidFill>
                  <a:srgbClr val="036C70"/>
                </a:solidFill>
                <a:latin typeface="Century Gothic" panose="020B0502020202020204" pitchFamily="34" charset="0"/>
              </a:rPr>
              <a:t>Click here for a video explanation on adding video content.</a:t>
            </a:r>
            <a:endParaRPr lang="en-GB" b="1" dirty="0">
              <a:solidFill>
                <a:srgbClr val="036C70"/>
              </a:solidFill>
              <a:latin typeface="Century Gothic" panose="020B0502020202020204" pitchFamily="34" charset="0"/>
            </a:endParaRPr>
          </a:p>
        </p:txBody>
      </p:sp>
      <p:pic>
        <p:nvPicPr>
          <p:cNvPr id="16" name="Picture 15">
            <a:hlinkClick r:id="rId10"/>
            <a:extLst>
              <a:ext uri="{FF2B5EF4-FFF2-40B4-BE49-F238E27FC236}">
                <a16:creationId xmlns:a16="http://schemas.microsoft.com/office/drawing/2014/main" id="{E86EDEE9-D6E6-8A79-DAD7-19618715499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135088" y="5195845"/>
            <a:ext cx="1414272" cy="1117996"/>
          </a:xfrm>
          <a:prstGeom prst="rect">
            <a:avLst/>
          </a:prstGeom>
        </p:spPr>
      </p:pic>
      <p:pic>
        <p:nvPicPr>
          <p:cNvPr id="17" name="Graphic 16" descr="Arrow Slight curve">
            <a:extLst>
              <a:ext uri="{FF2B5EF4-FFF2-40B4-BE49-F238E27FC236}">
                <a16:creationId xmlns:a16="http://schemas.microsoft.com/office/drawing/2014/main" id="{0A4DE96B-7AAC-A2D7-3AAB-8590E30AC7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2878" y="5297643"/>
            <a:ext cx="914400" cy="914400"/>
          </a:xfrm>
          <a:prstGeom prst="rect">
            <a:avLst/>
          </a:prstGeom>
        </p:spPr>
      </p:pic>
      <p:pic>
        <p:nvPicPr>
          <p:cNvPr id="18" name="Picture 17">
            <a:extLst>
              <a:ext uri="{FF2B5EF4-FFF2-40B4-BE49-F238E27FC236}">
                <a16:creationId xmlns:a16="http://schemas.microsoft.com/office/drawing/2014/main" id="{7BA80A9F-40D2-F971-204F-6747C7E5C865}"/>
              </a:ext>
            </a:extLst>
          </p:cNvPr>
          <p:cNvPicPr>
            <a:picLocks noChangeAspect="1"/>
          </p:cNvPicPr>
          <p:nvPr/>
        </p:nvPicPr>
        <p:blipFill>
          <a:blip r:embed="rId13"/>
          <a:stretch>
            <a:fillRect/>
          </a:stretch>
        </p:blipFill>
        <p:spPr>
          <a:xfrm>
            <a:off x="7217370" y="1704924"/>
            <a:ext cx="2036287" cy="2457588"/>
          </a:xfrm>
          <a:custGeom>
            <a:avLst/>
            <a:gdLst>
              <a:gd name="connsiteX0" fmla="*/ 0 w 2036287"/>
              <a:gd name="connsiteY0" fmla="*/ 0 h 2457588"/>
              <a:gd name="connsiteX1" fmla="*/ 678762 w 2036287"/>
              <a:gd name="connsiteY1" fmla="*/ 0 h 2457588"/>
              <a:gd name="connsiteX2" fmla="*/ 1377888 w 2036287"/>
              <a:gd name="connsiteY2" fmla="*/ 0 h 2457588"/>
              <a:gd name="connsiteX3" fmla="*/ 2036287 w 2036287"/>
              <a:gd name="connsiteY3" fmla="*/ 0 h 2457588"/>
              <a:gd name="connsiteX4" fmla="*/ 2036287 w 2036287"/>
              <a:gd name="connsiteY4" fmla="*/ 614397 h 2457588"/>
              <a:gd name="connsiteX5" fmla="*/ 2036287 w 2036287"/>
              <a:gd name="connsiteY5" fmla="*/ 1253370 h 2457588"/>
              <a:gd name="connsiteX6" fmla="*/ 2036287 w 2036287"/>
              <a:gd name="connsiteY6" fmla="*/ 1794039 h 2457588"/>
              <a:gd name="connsiteX7" fmla="*/ 2036287 w 2036287"/>
              <a:gd name="connsiteY7" fmla="*/ 2457588 h 2457588"/>
              <a:gd name="connsiteX8" fmla="*/ 1398250 w 2036287"/>
              <a:gd name="connsiteY8" fmla="*/ 2457588 h 2457588"/>
              <a:gd name="connsiteX9" fmla="*/ 699125 w 2036287"/>
              <a:gd name="connsiteY9" fmla="*/ 2457588 h 2457588"/>
              <a:gd name="connsiteX10" fmla="*/ 0 w 2036287"/>
              <a:gd name="connsiteY10" fmla="*/ 2457588 h 2457588"/>
              <a:gd name="connsiteX11" fmla="*/ 0 w 2036287"/>
              <a:gd name="connsiteY11" fmla="*/ 1843191 h 2457588"/>
              <a:gd name="connsiteX12" fmla="*/ 0 w 2036287"/>
              <a:gd name="connsiteY12" fmla="*/ 1302522 h 2457588"/>
              <a:gd name="connsiteX13" fmla="*/ 0 w 2036287"/>
              <a:gd name="connsiteY13" fmla="*/ 688125 h 2457588"/>
              <a:gd name="connsiteX14" fmla="*/ 0 w 2036287"/>
              <a:gd name="connsiteY14" fmla="*/ 0 h 245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6287" h="2457588" fill="none" extrusionOk="0">
                <a:moveTo>
                  <a:pt x="0" y="0"/>
                </a:moveTo>
                <a:cubicBezTo>
                  <a:pt x="292760" y="-26854"/>
                  <a:pt x="455105" y="-28842"/>
                  <a:pt x="678762" y="0"/>
                </a:cubicBezTo>
                <a:cubicBezTo>
                  <a:pt x="902419" y="28842"/>
                  <a:pt x="1158262" y="27060"/>
                  <a:pt x="1377888" y="0"/>
                </a:cubicBezTo>
                <a:cubicBezTo>
                  <a:pt x="1597514" y="-27060"/>
                  <a:pt x="1789200" y="2392"/>
                  <a:pt x="2036287" y="0"/>
                </a:cubicBezTo>
                <a:cubicBezTo>
                  <a:pt x="2066215" y="144339"/>
                  <a:pt x="2029398" y="362353"/>
                  <a:pt x="2036287" y="614397"/>
                </a:cubicBezTo>
                <a:cubicBezTo>
                  <a:pt x="2043176" y="866441"/>
                  <a:pt x="2060291" y="1017233"/>
                  <a:pt x="2036287" y="1253370"/>
                </a:cubicBezTo>
                <a:cubicBezTo>
                  <a:pt x="2012283" y="1489507"/>
                  <a:pt x="2012838" y="1544609"/>
                  <a:pt x="2036287" y="1794039"/>
                </a:cubicBezTo>
                <a:cubicBezTo>
                  <a:pt x="2059736" y="2043469"/>
                  <a:pt x="2035727" y="2243775"/>
                  <a:pt x="2036287" y="2457588"/>
                </a:cubicBezTo>
                <a:cubicBezTo>
                  <a:pt x="1767620" y="2474162"/>
                  <a:pt x="1700160" y="2467701"/>
                  <a:pt x="1398250" y="2457588"/>
                </a:cubicBezTo>
                <a:cubicBezTo>
                  <a:pt x="1096340" y="2447475"/>
                  <a:pt x="855811" y="2428918"/>
                  <a:pt x="699125" y="2457588"/>
                </a:cubicBezTo>
                <a:cubicBezTo>
                  <a:pt x="542439" y="2486258"/>
                  <a:pt x="345926" y="2475375"/>
                  <a:pt x="0" y="2457588"/>
                </a:cubicBezTo>
                <a:cubicBezTo>
                  <a:pt x="-4306" y="2294398"/>
                  <a:pt x="20764" y="2078336"/>
                  <a:pt x="0" y="1843191"/>
                </a:cubicBezTo>
                <a:cubicBezTo>
                  <a:pt x="-20764" y="1608046"/>
                  <a:pt x="-3883" y="1468363"/>
                  <a:pt x="0" y="1302522"/>
                </a:cubicBezTo>
                <a:cubicBezTo>
                  <a:pt x="3883" y="1136681"/>
                  <a:pt x="5011" y="849489"/>
                  <a:pt x="0" y="688125"/>
                </a:cubicBezTo>
                <a:cubicBezTo>
                  <a:pt x="-5011" y="526761"/>
                  <a:pt x="-12481" y="150645"/>
                  <a:pt x="0" y="0"/>
                </a:cubicBezTo>
                <a:close/>
              </a:path>
              <a:path w="2036287" h="2457588" stroke="0" extrusionOk="0">
                <a:moveTo>
                  <a:pt x="0" y="0"/>
                </a:moveTo>
                <a:cubicBezTo>
                  <a:pt x="200143" y="-31893"/>
                  <a:pt x="467494" y="-27860"/>
                  <a:pt x="638037" y="0"/>
                </a:cubicBezTo>
                <a:cubicBezTo>
                  <a:pt x="808580" y="27860"/>
                  <a:pt x="1152944" y="13064"/>
                  <a:pt x="1357525" y="0"/>
                </a:cubicBezTo>
                <a:cubicBezTo>
                  <a:pt x="1562106" y="-13064"/>
                  <a:pt x="1700326" y="-2621"/>
                  <a:pt x="2036287" y="0"/>
                </a:cubicBezTo>
                <a:cubicBezTo>
                  <a:pt x="2030278" y="151269"/>
                  <a:pt x="2050035" y="486019"/>
                  <a:pt x="2036287" y="638973"/>
                </a:cubicBezTo>
                <a:cubicBezTo>
                  <a:pt x="2022539" y="791927"/>
                  <a:pt x="2026909" y="921769"/>
                  <a:pt x="2036287" y="1179642"/>
                </a:cubicBezTo>
                <a:cubicBezTo>
                  <a:pt x="2045665" y="1437515"/>
                  <a:pt x="2021766" y="1485982"/>
                  <a:pt x="2036287" y="1720312"/>
                </a:cubicBezTo>
                <a:cubicBezTo>
                  <a:pt x="2050809" y="1954642"/>
                  <a:pt x="2036897" y="2256731"/>
                  <a:pt x="2036287" y="2457588"/>
                </a:cubicBezTo>
                <a:cubicBezTo>
                  <a:pt x="1768016" y="2481144"/>
                  <a:pt x="1604811" y="2425759"/>
                  <a:pt x="1357525" y="2457588"/>
                </a:cubicBezTo>
                <a:cubicBezTo>
                  <a:pt x="1110239" y="2489417"/>
                  <a:pt x="927463" y="2454636"/>
                  <a:pt x="638037" y="2457588"/>
                </a:cubicBezTo>
                <a:cubicBezTo>
                  <a:pt x="348611" y="2460540"/>
                  <a:pt x="275420" y="2461804"/>
                  <a:pt x="0" y="2457588"/>
                </a:cubicBezTo>
                <a:cubicBezTo>
                  <a:pt x="26681" y="2169802"/>
                  <a:pt x="16316" y="2135489"/>
                  <a:pt x="0" y="1843191"/>
                </a:cubicBezTo>
                <a:cubicBezTo>
                  <a:pt x="-16316" y="1550893"/>
                  <a:pt x="9510" y="1458817"/>
                  <a:pt x="0" y="1179642"/>
                </a:cubicBezTo>
                <a:cubicBezTo>
                  <a:pt x="-9510" y="900467"/>
                  <a:pt x="52456" y="351438"/>
                  <a:pt x="0" y="0"/>
                </a:cubicBezTo>
                <a:close/>
              </a:path>
            </a:pathLst>
          </a:custGeom>
          <a:ln w="28575">
            <a:solidFill>
              <a:srgbClr val="036C70"/>
            </a:solidFill>
            <a:extLst>
              <a:ext uri="{C807C97D-BFC1-408E-A445-0C87EB9F89A2}">
                <ask:lineSketchStyleProps xmlns:ask="http://schemas.microsoft.com/office/drawing/2018/sketchyshapes" sd="525331146">
                  <a:prstGeom prst="rect">
                    <a:avLst/>
                  </a:prstGeom>
                  <ask:type>
                    <ask:lineSketchFreehand/>
                  </ask:type>
                </ask:lineSketchStyleProps>
              </a:ext>
            </a:extLst>
          </a:ln>
        </p:spPr>
      </p:pic>
      <p:pic>
        <p:nvPicPr>
          <p:cNvPr id="20" name="Graphic 19" descr="Arrow Clockwise curve">
            <a:extLst>
              <a:ext uri="{FF2B5EF4-FFF2-40B4-BE49-F238E27FC236}">
                <a16:creationId xmlns:a16="http://schemas.microsoft.com/office/drawing/2014/main" id="{BB565C83-58D0-B6C7-4F8F-D863BE49BE2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7913786">
            <a:off x="8771951" y="1917207"/>
            <a:ext cx="914400" cy="914400"/>
          </a:xfrm>
          <a:prstGeom prst="rect">
            <a:avLst/>
          </a:prstGeom>
        </p:spPr>
      </p:pic>
      <p:pic>
        <p:nvPicPr>
          <p:cNvPr id="21" name="Picture 20">
            <a:hlinkClick r:id="rId16"/>
            <a:extLst>
              <a:ext uri="{FF2B5EF4-FFF2-40B4-BE49-F238E27FC236}">
                <a16:creationId xmlns:a16="http://schemas.microsoft.com/office/drawing/2014/main" id="{7E2849EF-AACA-B1F3-B37F-990B3AA30862}"/>
              </a:ext>
            </a:extLst>
          </p:cNvPr>
          <p:cNvPicPr>
            <a:picLocks noChangeAspect="1"/>
          </p:cNvPicPr>
          <p:nvPr/>
        </p:nvPicPr>
        <p:blipFill>
          <a:blip r:embed="rId17"/>
          <a:stretch>
            <a:fillRect/>
          </a:stretch>
        </p:blipFill>
        <p:spPr>
          <a:xfrm>
            <a:off x="8202810" y="4633705"/>
            <a:ext cx="3591426" cy="1057423"/>
          </a:xfrm>
          <a:custGeom>
            <a:avLst/>
            <a:gdLst>
              <a:gd name="connsiteX0" fmla="*/ 0 w 3591426"/>
              <a:gd name="connsiteY0" fmla="*/ 0 h 1057423"/>
              <a:gd name="connsiteX1" fmla="*/ 490828 w 3591426"/>
              <a:gd name="connsiteY1" fmla="*/ 0 h 1057423"/>
              <a:gd name="connsiteX2" fmla="*/ 1125313 w 3591426"/>
              <a:gd name="connsiteY2" fmla="*/ 0 h 1057423"/>
              <a:gd name="connsiteX3" fmla="*/ 1616142 w 3591426"/>
              <a:gd name="connsiteY3" fmla="*/ 0 h 1057423"/>
              <a:gd name="connsiteX4" fmla="*/ 2178798 w 3591426"/>
              <a:gd name="connsiteY4" fmla="*/ 0 h 1057423"/>
              <a:gd name="connsiteX5" fmla="*/ 2741455 w 3591426"/>
              <a:gd name="connsiteY5" fmla="*/ 0 h 1057423"/>
              <a:gd name="connsiteX6" fmla="*/ 3591426 w 3591426"/>
              <a:gd name="connsiteY6" fmla="*/ 0 h 1057423"/>
              <a:gd name="connsiteX7" fmla="*/ 3591426 w 3591426"/>
              <a:gd name="connsiteY7" fmla="*/ 539286 h 1057423"/>
              <a:gd name="connsiteX8" fmla="*/ 3591426 w 3591426"/>
              <a:gd name="connsiteY8" fmla="*/ 1057423 h 1057423"/>
              <a:gd name="connsiteX9" fmla="*/ 2956941 w 3591426"/>
              <a:gd name="connsiteY9" fmla="*/ 1057423 h 1057423"/>
              <a:gd name="connsiteX10" fmla="*/ 2466113 w 3591426"/>
              <a:gd name="connsiteY10" fmla="*/ 1057423 h 1057423"/>
              <a:gd name="connsiteX11" fmla="*/ 1831627 w 3591426"/>
              <a:gd name="connsiteY11" fmla="*/ 1057423 h 1057423"/>
              <a:gd name="connsiteX12" fmla="*/ 1340799 w 3591426"/>
              <a:gd name="connsiteY12" fmla="*/ 1057423 h 1057423"/>
              <a:gd name="connsiteX13" fmla="*/ 670400 w 3591426"/>
              <a:gd name="connsiteY13" fmla="*/ 1057423 h 1057423"/>
              <a:gd name="connsiteX14" fmla="*/ 0 w 3591426"/>
              <a:gd name="connsiteY14" fmla="*/ 1057423 h 1057423"/>
              <a:gd name="connsiteX15" fmla="*/ 0 w 3591426"/>
              <a:gd name="connsiteY15" fmla="*/ 528712 h 1057423"/>
              <a:gd name="connsiteX16" fmla="*/ 0 w 3591426"/>
              <a:gd name="connsiteY16" fmla="*/ 0 h 105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1426" h="1057423" fill="none" extrusionOk="0">
                <a:moveTo>
                  <a:pt x="0" y="0"/>
                </a:moveTo>
                <a:cubicBezTo>
                  <a:pt x="108697" y="8330"/>
                  <a:pt x="288013" y="7480"/>
                  <a:pt x="490828" y="0"/>
                </a:cubicBezTo>
                <a:cubicBezTo>
                  <a:pt x="693643" y="-7480"/>
                  <a:pt x="989697" y="-27421"/>
                  <a:pt x="1125313" y="0"/>
                </a:cubicBezTo>
                <a:cubicBezTo>
                  <a:pt x="1260929" y="27421"/>
                  <a:pt x="1416681" y="-15754"/>
                  <a:pt x="1616142" y="0"/>
                </a:cubicBezTo>
                <a:cubicBezTo>
                  <a:pt x="1815603" y="15754"/>
                  <a:pt x="1981355" y="-19158"/>
                  <a:pt x="2178798" y="0"/>
                </a:cubicBezTo>
                <a:cubicBezTo>
                  <a:pt x="2376241" y="19158"/>
                  <a:pt x="2461497" y="8299"/>
                  <a:pt x="2741455" y="0"/>
                </a:cubicBezTo>
                <a:cubicBezTo>
                  <a:pt x="3021413" y="-8299"/>
                  <a:pt x="3367158" y="14665"/>
                  <a:pt x="3591426" y="0"/>
                </a:cubicBezTo>
                <a:cubicBezTo>
                  <a:pt x="3605845" y="262788"/>
                  <a:pt x="3615416" y="375148"/>
                  <a:pt x="3591426" y="539286"/>
                </a:cubicBezTo>
                <a:cubicBezTo>
                  <a:pt x="3567436" y="703424"/>
                  <a:pt x="3590593" y="890288"/>
                  <a:pt x="3591426" y="1057423"/>
                </a:cubicBezTo>
                <a:cubicBezTo>
                  <a:pt x="3336531" y="1086830"/>
                  <a:pt x="3263231" y="1038412"/>
                  <a:pt x="2956941" y="1057423"/>
                </a:cubicBezTo>
                <a:cubicBezTo>
                  <a:pt x="2650652" y="1076434"/>
                  <a:pt x="2624248" y="1049076"/>
                  <a:pt x="2466113" y="1057423"/>
                </a:cubicBezTo>
                <a:cubicBezTo>
                  <a:pt x="2307978" y="1065770"/>
                  <a:pt x="1974661" y="1045005"/>
                  <a:pt x="1831627" y="1057423"/>
                </a:cubicBezTo>
                <a:cubicBezTo>
                  <a:pt x="1688593" y="1069841"/>
                  <a:pt x="1549821" y="1073327"/>
                  <a:pt x="1340799" y="1057423"/>
                </a:cubicBezTo>
                <a:cubicBezTo>
                  <a:pt x="1131777" y="1041519"/>
                  <a:pt x="852921" y="1070343"/>
                  <a:pt x="670400" y="1057423"/>
                </a:cubicBezTo>
                <a:cubicBezTo>
                  <a:pt x="487879" y="1044503"/>
                  <a:pt x="279531" y="1078931"/>
                  <a:pt x="0" y="1057423"/>
                </a:cubicBezTo>
                <a:cubicBezTo>
                  <a:pt x="25413" y="943881"/>
                  <a:pt x="-13910" y="677697"/>
                  <a:pt x="0" y="528712"/>
                </a:cubicBezTo>
                <a:cubicBezTo>
                  <a:pt x="13910" y="379727"/>
                  <a:pt x="-13585" y="210179"/>
                  <a:pt x="0" y="0"/>
                </a:cubicBezTo>
                <a:close/>
              </a:path>
              <a:path w="3591426" h="1057423" stroke="0" extrusionOk="0">
                <a:moveTo>
                  <a:pt x="0" y="0"/>
                </a:moveTo>
                <a:cubicBezTo>
                  <a:pt x="284283" y="-25927"/>
                  <a:pt x="340875" y="-16024"/>
                  <a:pt x="598571" y="0"/>
                </a:cubicBezTo>
                <a:cubicBezTo>
                  <a:pt x="856267" y="16024"/>
                  <a:pt x="981149" y="-16300"/>
                  <a:pt x="1233056" y="0"/>
                </a:cubicBezTo>
                <a:cubicBezTo>
                  <a:pt x="1484964" y="16300"/>
                  <a:pt x="1714482" y="-29615"/>
                  <a:pt x="1867542" y="0"/>
                </a:cubicBezTo>
                <a:cubicBezTo>
                  <a:pt x="2020602" y="29615"/>
                  <a:pt x="2219237" y="-4684"/>
                  <a:pt x="2502027" y="0"/>
                </a:cubicBezTo>
                <a:cubicBezTo>
                  <a:pt x="2784818" y="4684"/>
                  <a:pt x="3190200" y="26981"/>
                  <a:pt x="3591426" y="0"/>
                </a:cubicBezTo>
                <a:cubicBezTo>
                  <a:pt x="3616065" y="129556"/>
                  <a:pt x="3593528" y="364130"/>
                  <a:pt x="3591426" y="549860"/>
                </a:cubicBezTo>
                <a:cubicBezTo>
                  <a:pt x="3589324" y="735590"/>
                  <a:pt x="3609294" y="940775"/>
                  <a:pt x="3591426" y="1057423"/>
                </a:cubicBezTo>
                <a:cubicBezTo>
                  <a:pt x="3436543" y="1046727"/>
                  <a:pt x="3260239" y="1062777"/>
                  <a:pt x="2956941" y="1057423"/>
                </a:cubicBezTo>
                <a:cubicBezTo>
                  <a:pt x="2653644" y="1052069"/>
                  <a:pt x="2564190" y="1075886"/>
                  <a:pt x="2286541" y="1057423"/>
                </a:cubicBezTo>
                <a:cubicBezTo>
                  <a:pt x="2008892" y="1038960"/>
                  <a:pt x="1866523" y="1040938"/>
                  <a:pt x="1652056" y="1057423"/>
                </a:cubicBezTo>
                <a:cubicBezTo>
                  <a:pt x="1437589" y="1073908"/>
                  <a:pt x="1318757" y="1039650"/>
                  <a:pt x="1053485" y="1057423"/>
                </a:cubicBezTo>
                <a:cubicBezTo>
                  <a:pt x="788213" y="1075196"/>
                  <a:pt x="420078" y="1083865"/>
                  <a:pt x="0" y="1057423"/>
                </a:cubicBezTo>
                <a:cubicBezTo>
                  <a:pt x="-10229" y="932083"/>
                  <a:pt x="-10433" y="805535"/>
                  <a:pt x="0" y="560434"/>
                </a:cubicBezTo>
                <a:cubicBezTo>
                  <a:pt x="10433" y="315333"/>
                  <a:pt x="3413" y="274738"/>
                  <a:pt x="0" y="0"/>
                </a:cubicBezTo>
                <a:close/>
              </a:path>
            </a:pathLst>
          </a:custGeom>
          <a:ln w="28575">
            <a:solidFill>
              <a:srgbClr val="036C70"/>
            </a:solidFill>
            <a:extLst>
              <a:ext uri="{C807C97D-BFC1-408E-A445-0C87EB9F89A2}">
                <ask:lineSketchStyleProps xmlns:ask="http://schemas.microsoft.com/office/drawing/2018/sketchyshapes" sd="4162674433">
                  <a:prstGeom prst="rect">
                    <a:avLst/>
                  </a:prstGeom>
                  <ask:type>
                    <ask:lineSketchFreehand/>
                  </ask:type>
                </ask:lineSketchStyleProps>
              </a:ext>
            </a:extLst>
          </a:ln>
        </p:spPr>
      </p:pic>
      <p:sp>
        <p:nvSpPr>
          <p:cNvPr id="23" name="TextBox 22">
            <a:extLst>
              <a:ext uri="{FF2B5EF4-FFF2-40B4-BE49-F238E27FC236}">
                <a16:creationId xmlns:a16="http://schemas.microsoft.com/office/drawing/2014/main" id="{6605FCBB-741D-DD8E-C94F-DC54041BEA5A}"/>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398046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Audio</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869038C-035F-DF3F-7082-4C57C2FE66E8}"/>
              </a:ext>
            </a:extLst>
          </p:cNvPr>
          <p:cNvPicPr>
            <a:picLocks noChangeAspect="1"/>
          </p:cNvPicPr>
          <p:nvPr/>
        </p:nvPicPr>
        <p:blipFill>
          <a:blip r:embed="rId7"/>
          <a:stretch>
            <a:fillRect/>
          </a:stretch>
        </p:blipFill>
        <p:spPr>
          <a:xfrm>
            <a:off x="4031994" y="1723341"/>
            <a:ext cx="3723543" cy="1477596"/>
          </a:xfrm>
          <a:custGeom>
            <a:avLst/>
            <a:gdLst>
              <a:gd name="connsiteX0" fmla="*/ 0 w 3723543"/>
              <a:gd name="connsiteY0" fmla="*/ 0 h 1477596"/>
              <a:gd name="connsiteX1" fmla="*/ 583355 w 3723543"/>
              <a:gd name="connsiteY1" fmla="*/ 0 h 1477596"/>
              <a:gd name="connsiteX2" fmla="*/ 1166710 w 3723543"/>
              <a:gd name="connsiteY2" fmla="*/ 0 h 1477596"/>
              <a:gd name="connsiteX3" fmla="*/ 1750065 w 3723543"/>
              <a:gd name="connsiteY3" fmla="*/ 0 h 1477596"/>
              <a:gd name="connsiteX4" fmla="*/ 2370656 w 3723543"/>
              <a:gd name="connsiteY4" fmla="*/ 0 h 1477596"/>
              <a:gd name="connsiteX5" fmla="*/ 3028482 w 3723543"/>
              <a:gd name="connsiteY5" fmla="*/ 0 h 1477596"/>
              <a:gd name="connsiteX6" fmla="*/ 3723543 w 3723543"/>
              <a:gd name="connsiteY6" fmla="*/ 0 h 1477596"/>
              <a:gd name="connsiteX7" fmla="*/ 3723543 w 3723543"/>
              <a:gd name="connsiteY7" fmla="*/ 492532 h 1477596"/>
              <a:gd name="connsiteX8" fmla="*/ 3723543 w 3723543"/>
              <a:gd name="connsiteY8" fmla="*/ 955512 h 1477596"/>
              <a:gd name="connsiteX9" fmla="*/ 3723543 w 3723543"/>
              <a:gd name="connsiteY9" fmla="*/ 1477596 h 1477596"/>
              <a:gd name="connsiteX10" fmla="*/ 3102953 w 3723543"/>
              <a:gd name="connsiteY10" fmla="*/ 1477596 h 1477596"/>
              <a:gd name="connsiteX11" fmla="*/ 2407891 w 3723543"/>
              <a:gd name="connsiteY11" fmla="*/ 1477596 h 1477596"/>
              <a:gd name="connsiteX12" fmla="*/ 1899007 w 3723543"/>
              <a:gd name="connsiteY12" fmla="*/ 1477596 h 1477596"/>
              <a:gd name="connsiteX13" fmla="*/ 1241181 w 3723543"/>
              <a:gd name="connsiteY13" fmla="*/ 1477596 h 1477596"/>
              <a:gd name="connsiteX14" fmla="*/ 620591 w 3723543"/>
              <a:gd name="connsiteY14" fmla="*/ 1477596 h 1477596"/>
              <a:gd name="connsiteX15" fmla="*/ 0 w 3723543"/>
              <a:gd name="connsiteY15" fmla="*/ 1477596 h 1477596"/>
              <a:gd name="connsiteX16" fmla="*/ 0 w 3723543"/>
              <a:gd name="connsiteY16" fmla="*/ 985064 h 1477596"/>
              <a:gd name="connsiteX17" fmla="*/ 0 w 3723543"/>
              <a:gd name="connsiteY17" fmla="*/ 477756 h 1477596"/>
              <a:gd name="connsiteX18" fmla="*/ 0 w 3723543"/>
              <a:gd name="connsiteY18" fmla="*/ 0 h 147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3543" h="1477596" fill="none" extrusionOk="0">
                <a:moveTo>
                  <a:pt x="0" y="0"/>
                </a:moveTo>
                <a:cubicBezTo>
                  <a:pt x="289438" y="-2546"/>
                  <a:pt x="346742" y="-27197"/>
                  <a:pt x="583355" y="0"/>
                </a:cubicBezTo>
                <a:cubicBezTo>
                  <a:pt x="819969" y="27197"/>
                  <a:pt x="975958" y="-25740"/>
                  <a:pt x="1166710" y="0"/>
                </a:cubicBezTo>
                <a:cubicBezTo>
                  <a:pt x="1357462" y="25740"/>
                  <a:pt x="1524715" y="-20604"/>
                  <a:pt x="1750065" y="0"/>
                </a:cubicBezTo>
                <a:cubicBezTo>
                  <a:pt x="1975416" y="20604"/>
                  <a:pt x="2113071" y="30836"/>
                  <a:pt x="2370656" y="0"/>
                </a:cubicBezTo>
                <a:cubicBezTo>
                  <a:pt x="2628241" y="-30836"/>
                  <a:pt x="2867514" y="-26872"/>
                  <a:pt x="3028482" y="0"/>
                </a:cubicBezTo>
                <a:cubicBezTo>
                  <a:pt x="3189450" y="26872"/>
                  <a:pt x="3384569" y="14943"/>
                  <a:pt x="3723543" y="0"/>
                </a:cubicBezTo>
                <a:cubicBezTo>
                  <a:pt x="3725350" y="214251"/>
                  <a:pt x="3717380" y="372116"/>
                  <a:pt x="3723543" y="492532"/>
                </a:cubicBezTo>
                <a:cubicBezTo>
                  <a:pt x="3729706" y="612948"/>
                  <a:pt x="3706324" y="779604"/>
                  <a:pt x="3723543" y="955512"/>
                </a:cubicBezTo>
                <a:cubicBezTo>
                  <a:pt x="3740762" y="1131420"/>
                  <a:pt x="3748038" y="1309442"/>
                  <a:pt x="3723543" y="1477596"/>
                </a:cubicBezTo>
                <a:cubicBezTo>
                  <a:pt x="3492419" y="1467839"/>
                  <a:pt x="3312321" y="1460638"/>
                  <a:pt x="3102953" y="1477596"/>
                </a:cubicBezTo>
                <a:cubicBezTo>
                  <a:pt x="2893585" y="1494555"/>
                  <a:pt x="2635405" y="1505740"/>
                  <a:pt x="2407891" y="1477596"/>
                </a:cubicBezTo>
                <a:cubicBezTo>
                  <a:pt x="2180377" y="1449452"/>
                  <a:pt x="2079223" y="1502971"/>
                  <a:pt x="1899007" y="1477596"/>
                </a:cubicBezTo>
                <a:cubicBezTo>
                  <a:pt x="1718791" y="1452221"/>
                  <a:pt x="1540634" y="1445153"/>
                  <a:pt x="1241181" y="1477596"/>
                </a:cubicBezTo>
                <a:cubicBezTo>
                  <a:pt x="941728" y="1510039"/>
                  <a:pt x="834704" y="1493457"/>
                  <a:pt x="620591" y="1477596"/>
                </a:cubicBezTo>
                <a:cubicBezTo>
                  <a:pt x="406478" y="1461736"/>
                  <a:pt x="304520" y="1502262"/>
                  <a:pt x="0" y="1477596"/>
                </a:cubicBezTo>
                <a:cubicBezTo>
                  <a:pt x="-15987" y="1280094"/>
                  <a:pt x="10157" y="1136863"/>
                  <a:pt x="0" y="985064"/>
                </a:cubicBezTo>
                <a:cubicBezTo>
                  <a:pt x="-10157" y="833265"/>
                  <a:pt x="20906" y="645600"/>
                  <a:pt x="0" y="477756"/>
                </a:cubicBezTo>
                <a:cubicBezTo>
                  <a:pt x="-20906" y="309912"/>
                  <a:pt x="-13982" y="110216"/>
                  <a:pt x="0" y="0"/>
                </a:cubicBezTo>
                <a:close/>
              </a:path>
              <a:path w="3723543" h="1477596" stroke="0" extrusionOk="0">
                <a:moveTo>
                  <a:pt x="0" y="0"/>
                </a:moveTo>
                <a:cubicBezTo>
                  <a:pt x="330857" y="30276"/>
                  <a:pt x="438140" y="21123"/>
                  <a:pt x="695061" y="0"/>
                </a:cubicBezTo>
                <a:cubicBezTo>
                  <a:pt x="951982" y="-21123"/>
                  <a:pt x="1094189" y="19466"/>
                  <a:pt x="1278416" y="0"/>
                </a:cubicBezTo>
                <a:cubicBezTo>
                  <a:pt x="1462643" y="-19466"/>
                  <a:pt x="1765200" y="2504"/>
                  <a:pt x="1973478" y="0"/>
                </a:cubicBezTo>
                <a:cubicBezTo>
                  <a:pt x="2181756" y="-2504"/>
                  <a:pt x="2415304" y="-25817"/>
                  <a:pt x="2594068" y="0"/>
                </a:cubicBezTo>
                <a:cubicBezTo>
                  <a:pt x="2772832" y="25817"/>
                  <a:pt x="3045117" y="-974"/>
                  <a:pt x="3177423" y="0"/>
                </a:cubicBezTo>
                <a:cubicBezTo>
                  <a:pt x="3309729" y="974"/>
                  <a:pt x="3586812" y="-16696"/>
                  <a:pt x="3723543" y="0"/>
                </a:cubicBezTo>
                <a:cubicBezTo>
                  <a:pt x="3723314" y="184936"/>
                  <a:pt x="3729296" y="291587"/>
                  <a:pt x="3723543" y="522084"/>
                </a:cubicBezTo>
                <a:cubicBezTo>
                  <a:pt x="3717790" y="752581"/>
                  <a:pt x="3708362" y="835420"/>
                  <a:pt x="3723543" y="1029392"/>
                </a:cubicBezTo>
                <a:cubicBezTo>
                  <a:pt x="3738724" y="1223364"/>
                  <a:pt x="3715886" y="1330183"/>
                  <a:pt x="3723543" y="1477596"/>
                </a:cubicBezTo>
                <a:cubicBezTo>
                  <a:pt x="3561750" y="1482367"/>
                  <a:pt x="3243230" y="1455265"/>
                  <a:pt x="3028482" y="1477596"/>
                </a:cubicBezTo>
                <a:cubicBezTo>
                  <a:pt x="2813734" y="1499927"/>
                  <a:pt x="2585463" y="1458714"/>
                  <a:pt x="2407891" y="1477596"/>
                </a:cubicBezTo>
                <a:cubicBezTo>
                  <a:pt x="2230319" y="1496478"/>
                  <a:pt x="2119822" y="1471055"/>
                  <a:pt x="1899007" y="1477596"/>
                </a:cubicBezTo>
                <a:cubicBezTo>
                  <a:pt x="1678192" y="1484137"/>
                  <a:pt x="1445518" y="1503410"/>
                  <a:pt x="1203946" y="1477596"/>
                </a:cubicBezTo>
                <a:cubicBezTo>
                  <a:pt x="962374" y="1451782"/>
                  <a:pt x="703633" y="1503469"/>
                  <a:pt x="546120" y="1477596"/>
                </a:cubicBezTo>
                <a:cubicBezTo>
                  <a:pt x="388607" y="1451723"/>
                  <a:pt x="167399" y="1470564"/>
                  <a:pt x="0" y="1477596"/>
                </a:cubicBezTo>
                <a:cubicBezTo>
                  <a:pt x="17371" y="1278797"/>
                  <a:pt x="-3878" y="1088482"/>
                  <a:pt x="0" y="970288"/>
                </a:cubicBezTo>
                <a:cubicBezTo>
                  <a:pt x="3878" y="852094"/>
                  <a:pt x="-3844" y="593820"/>
                  <a:pt x="0" y="462980"/>
                </a:cubicBezTo>
                <a:cubicBezTo>
                  <a:pt x="3844" y="332140"/>
                  <a:pt x="-7075" y="198593"/>
                  <a:pt x="0" y="0"/>
                </a:cubicBezTo>
                <a:close/>
              </a:path>
            </a:pathLst>
          </a:custGeom>
          <a:ln w="28575">
            <a:solidFill>
              <a:srgbClr val="036C70"/>
            </a:solidFill>
            <a:extLst>
              <a:ext uri="{C807C97D-BFC1-408E-A445-0C87EB9F89A2}">
                <ask:lineSketchStyleProps xmlns:ask="http://schemas.microsoft.com/office/drawing/2018/sketchyshapes" sd="4034515898">
                  <a:prstGeom prst="rect">
                    <a:avLst/>
                  </a:prstGeom>
                  <ask:type>
                    <ask:lineSketchFreehand/>
                  </ask:type>
                </ask:lineSketchStyleProps>
              </a:ext>
            </a:extLst>
          </a:ln>
        </p:spPr>
      </p:pic>
      <p:sp>
        <p:nvSpPr>
          <p:cNvPr id="9" name="TextBox 8">
            <a:extLst>
              <a:ext uri="{FF2B5EF4-FFF2-40B4-BE49-F238E27FC236}">
                <a16:creationId xmlns:a16="http://schemas.microsoft.com/office/drawing/2014/main" id="{CC0855B3-4956-9B99-6761-E17407648541}"/>
              </a:ext>
            </a:extLst>
          </p:cNvPr>
          <p:cNvSpPr txBox="1"/>
          <p:nvPr/>
        </p:nvSpPr>
        <p:spPr>
          <a:xfrm>
            <a:off x="7993596" y="2863129"/>
            <a:ext cx="3638750" cy="132343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Use the </a:t>
            </a:r>
            <a:r>
              <a:rPr lang="en-GB" sz="2000" b="1" dirty="0">
                <a:solidFill>
                  <a:srgbClr val="036C70"/>
                </a:solidFill>
                <a:latin typeface="Century Gothic" panose="020B0502020202020204" pitchFamily="34" charset="0"/>
              </a:rPr>
              <a:t>search </a:t>
            </a:r>
            <a:r>
              <a:rPr lang="en-GB" sz="2000" dirty="0">
                <a:solidFill>
                  <a:srgbClr val="036C70"/>
                </a:solidFill>
                <a:latin typeface="Century Gothic" panose="020B0502020202020204" pitchFamily="34" charset="0"/>
              </a:rPr>
              <a:t>to look for audio in your files or record straight onto Sway using the record function.</a:t>
            </a:r>
          </a:p>
        </p:txBody>
      </p:sp>
      <p:sp>
        <p:nvSpPr>
          <p:cNvPr id="12" name="TextBox 11">
            <a:extLst>
              <a:ext uri="{FF2B5EF4-FFF2-40B4-BE49-F238E27FC236}">
                <a16:creationId xmlns:a16="http://schemas.microsoft.com/office/drawing/2014/main" id="{8D45F107-CC0E-1F69-4696-C495278DC978}"/>
              </a:ext>
            </a:extLst>
          </p:cNvPr>
          <p:cNvSpPr txBox="1"/>
          <p:nvPr/>
        </p:nvSpPr>
        <p:spPr>
          <a:xfrm>
            <a:off x="1881296" y="1723341"/>
            <a:ext cx="2036287" cy="224676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the </a:t>
            </a:r>
            <a:r>
              <a:rPr lang="en-GB" sz="2000" b="1" dirty="0">
                <a:solidFill>
                  <a:srgbClr val="036C70"/>
                </a:solidFill>
                <a:latin typeface="Century Gothic" panose="020B0502020202020204" pitchFamily="34" charset="0"/>
              </a:rPr>
              <a:t>green plus </a:t>
            </a:r>
            <a:r>
              <a:rPr lang="en-GB" sz="2000" dirty="0">
                <a:solidFill>
                  <a:srgbClr val="036C70"/>
                </a:solidFill>
                <a:latin typeface="Century Gothic" panose="020B0502020202020204" pitchFamily="34" charset="0"/>
              </a:rPr>
              <a:t>sign and choose media from the pop up menu then audio.</a:t>
            </a:r>
            <a:endParaRPr lang="en-GB" sz="2000" b="1" dirty="0">
              <a:solidFill>
                <a:srgbClr val="036C70"/>
              </a:solidFill>
              <a:latin typeface="Century Gothic" panose="020B0502020202020204" pitchFamily="34" charset="0"/>
            </a:endParaRPr>
          </a:p>
        </p:txBody>
      </p:sp>
      <p:pic>
        <p:nvPicPr>
          <p:cNvPr id="13" name="Graphic 12" descr="Arrow Slight curve">
            <a:extLst>
              <a:ext uri="{FF2B5EF4-FFF2-40B4-BE49-F238E27FC236}">
                <a16:creationId xmlns:a16="http://schemas.microsoft.com/office/drawing/2014/main" id="{04120CE8-4D17-7997-A7FE-B4AF209259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64737">
            <a:off x="5180299" y="2639424"/>
            <a:ext cx="914400" cy="914400"/>
          </a:xfrm>
          <a:prstGeom prst="rect">
            <a:avLst/>
          </a:prstGeom>
        </p:spPr>
      </p:pic>
      <p:sp>
        <p:nvSpPr>
          <p:cNvPr id="14" name="TextBox 13">
            <a:extLst>
              <a:ext uri="{FF2B5EF4-FFF2-40B4-BE49-F238E27FC236}">
                <a16:creationId xmlns:a16="http://schemas.microsoft.com/office/drawing/2014/main" id="{A2431081-60BC-1891-8A62-24209320BC5A}"/>
              </a:ext>
            </a:extLst>
          </p:cNvPr>
          <p:cNvSpPr txBox="1"/>
          <p:nvPr/>
        </p:nvSpPr>
        <p:spPr>
          <a:xfrm>
            <a:off x="2118754" y="4656414"/>
            <a:ext cx="3159325" cy="1015663"/>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here for a </a:t>
            </a:r>
            <a:r>
              <a:rPr lang="en-GB" sz="2000" b="1" dirty="0">
                <a:solidFill>
                  <a:srgbClr val="036C70"/>
                </a:solidFill>
                <a:latin typeface="Century Gothic" panose="020B0502020202020204" pitchFamily="34" charset="0"/>
              </a:rPr>
              <a:t>video explanation</a:t>
            </a:r>
            <a:r>
              <a:rPr lang="en-GB" sz="2000" dirty="0">
                <a:solidFill>
                  <a:srgbClr val="036C70"/>
                </a:solidFill>
                <a:latin typeface="Century Gothic" panose="020B0502020202020204" pitchFamily="34" charset="0"/>
              </a:rPr>
              <a:t> on adding audio content.</a:t>
            </a:r>
            <a:endParaRPr lang="en-GB" sz="2000" b="1" dirty="0">
              <a:solidFill>
                <a:srgbClr val="036C70"/>
              </a:solidFill>
              <a:latin typeface="Century Gothic" panose="020B0502020202020204" pitchFamily="34" charset="0"/>
            </a:endParaRPr>
          </a:p>
        </p:txBody>
      </p:sp>
      <p:pic>
        <p:nvPicPr>
          <p:cNvPr id="15" name="Picture 14">
            <a:hlinkClick r:id="rId10"/>
            <a:extLst>
              <a:ext uri="{FF2B5EF4-FFF2-40B4-BE49-F238E27FC236}">
                <a16:creationId xmlns:a16="http://schemas.microsoft.com/office/drawing/2014/main" id="{CD6D55CD-D1BF-6E70-716D-9FB6DBC7BBEE}"/>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477063" y="4845150"/>
            <a:ext cx="1414272" cy="1117996"/>
          </a:xfrm>
          <a:prstGeom prst="rect">
            <a:avLst/>
          </a:prstGeom>
        </p:spPr>
      </p:pic>
      <p:pic>
        <p:nvPicPr>
          <p:cNvPr id="16" name="Graphic 15" descr="Arrow Slight curve">
            <a:extLst>
              <a:ext uri="{FF2B5EF4-FFF2-40B4-BE49-F238E27FC236}">
                <a16:creationId xmlns:a16="http://schemas.microsoft.com/office/drawing/2014/main" id="{A679053E-F377-D252-9723-514967EAD0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24361" y="5028400"/>
            <a:ext cx="914400" cy="914400"/>
          </a:xfrm>
          <a:prstGeom prst="rect">
            <a:avLst/>
          </a:prstGeom>
        </p:spPr>
      </p:pic>
      <p:pic>
        <p:nvPicPr>
          <p:cNvPr id="17" name="Picture 16">
            <a:extLst>
              <a:ext uri="{FF2B5EF4-FFF2-40B4-BE49-F238E27FC236}">
                <a16:creationId xmlns:a16="http://schemas.microsoft.com/office/drawing/2014/main" id="{327EF2E8-4DEB-74F0-7CA5-915E009D8564}"/>
              </a:ext>
            </a:extLst>
          </p:cNvPr>
          <p:cNvPicPr>
            <a:picLocks noChangeAspect="1"/>
          </p:cNvPicPr>
          <p:nvPr/>
        </p:nvPicPr>
        <p:blipFill>
          <a:blip r:embed="rId13"/>
          <a:stretch>
            <a:fillRect/>
          </a:stretch>
        </p:blipFill>
        <p:spPr>
          <a:xfrm>
            <a:off x="7628096" y="4238328"/>
            <a:ext cx="4004249" cy="1752174"/>
          </a:xfrm>
          <a:custGeom>
            <a:avLst/>
            <a:gdLst>
              <a:gd name="connsiteX0" fmla="*/ 0 w 4004249"/>
              <a:gd name="connsiteY0" fmla="*/ 0 h 1752174"/>
              <a:gd name="connsiteX1" fmla="*/ 747460 w 4004249"/>
              <a:gd name="connsiteY1" fmla="*/ 0 h 1752174"/>
              <a:gd name="connsiteX2" fmla="*/ 1454877 w 4004249"/>
              <a:gd name="connsiteY2" fmla="*/ 0 h 1752174"/>
              <a:gd name="connsiteX3" fmla="*/ 2162294 w 4004249"/>
              <a:gd name="connsiteY3" fmla="*/ 0 h 1752174"/>
              <a:gd name="connsiteX4" fmla="*/ 2789627 w 4004249"/>
              <a:gd name="connsiteY4" fmla="*/ 0 h 1752174"/>
              <a:gd name="connsiteX5" fmla="*/ 3376917 w 4004249"/>
              <a:gd name="connsiteY5" fmla="*/ 0 h 1752174"/>
              <a:gd name="connsiteX6" fmla="*/ 4004249 w 4004249"/>
              <a:gd name="connsiteY6" fmla="*/ 0 h 1752174"/>
              <a:gd name="connsiteX7" fmla="*/ 4004249 w 4004249"/>
              <a:gd name="connsiteY7" fmla="*/ 566536 h 1752174"/>
              <a:gd name="connsiteX8" fmla="*/ 4004249 w 4004249"/>
              <a:gd name="connsiteY8" fmla="*/ 1133073 h 1752174"/>
              <a:gd name="connsiteX9" fmla="*/ 4004249 w 4004249"/>
              <a:gd name="connsiteY9" fmla="*/ 1752174 h 1752174"/>
              <a:gd name="connsiteX10" fmla="*/ 3256789 w 4004249"/>
              <a:gd name="connsiteY10" fmla="*/ 1752174 h 1752174"/>
              <a:gd name="connsiteX11" fmla="*/ 2549372 w 4004249"/>
              <a:gd name="connsiteY11" fmla="*/ 1752174 h 1752174"/>
              <a:gd name="connsiteX12" fmla="*/ 1881997 w 4004249"/>
              <a:gd name="connsiteY12" fmla="*/ 1752174 h 1752174"/>
              <a:gd name="connsiteX13" fmla="*/ 1134537 w 4004249"/>
              <a:gd name="connsiteY13" fmla="*/ 1752174 h 1752174"/>
              <a:gd name="connsiteX14" fmla="*/ 0 w 4004249"/>
              <a:gd name="connsiteY14" fmla="*/ 1752174 h 1752174"/>
              <a:gd name="connsiteX15" fmla="*/ 0 w 4004249"/>
              <a:gd name="connsiteY15" fmla="*/ 1220681 h 1752174"/>
              <a:gd name="connsiteX16" fmla="*/ 0 w 4004249"/>
              <a:gd name="connsiteY16" fmla="*/ 636623 h 1752174"/>
              <a:gd name="connsiteX17" fmla="*/ 0 w 4004249"/>
              <a:gd name="connsiteY17" fmla="*/ 0 h 17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4249" h="1752174" fill="none" extrusionOk="0">
                <a:moveTo>
                  <a:pt x="0" y="0"/>
                </a:moveTo>
                <a:cubicBezTo>
                  <a:pt x="314070" y="6925"/>
                  <a:pt x="513543" y="13397"/>
                  <a:pt x="747460" y="0"/>
                </a:cubicBezTo>
                <a:cubicBezTo>
                  <a:pt x="981377" y="-13397"/>
                  <a:pt x="1117042" y="-16816"/>
                  <a:pt x="1454877" y="0"/>
                </a:cubicBezTo>
                <a:cubicBezTo>
                  <a:pt x="1792712" y="16816"/>
                  <a:pt x="1893778" y="7075"/>
                  <a:pt x="2162294" y="0"/>
                </a:cubicBezTo>
                <a:cubicBezTo>
                  <a:pt x="2430810" y="-7075"/>
                  <a:pt x="2655510" y="-1787"/>
                  <a:pt x="2789627" y="0"/>
                </a:cubicBezTo>
                <a:cubicBezTo>
                  <a:pt x="2923744" y="1787"/>
                  <a:pt x="3126351" y="3821"/>
                  <a:pt x="3376917" y="0"/>
                </a:cubicBezTo>
                <a:cubicBezTo>
                  <a:pt x="3627483" y="-3821"/>
                  <a:pt x="3709510" y="5414"/>
                  <a:pt x="4004249" y="0"/>
                </a:cubicBezTo>
                <a:cubicBezTo>
                  <a:pt x="3996877" y="170007"/>
                  <a:pt x="3981905" y="434872"/>
                  <a:pt x="4004249" y="566536"/>
                </a:cubicBezTo>
                <a:cubicBezTo>
                  <a:pt x="4026593" y="698200"/>
                  <a:pt x="4031065" y="991041"/>
                  <a:pt x="4004249" y="1133073"/>
                </a:cubicBezTo>
                <a:cubicBezTo>
                  <a:pt x="3977433" y="1275105"/>
                  <a:pt x="4014734" y="1620219"/>
                  <a:pt x="4004249" y="1752174"/>
                </a:cubicBezTo>
                <a:cubicBezTo>
                  <a:pt x="3729345" y="1785435"/>
                  <a:pt x="3498313" y="1772182"/>
                  <a:pt x="3256789" y="1752174"/>
                </a:cubicBezTo>
                <a:cubicBezTo>
                  <a:pt x="3015265" y="1732166"/>
                  <a:pt x="2847349" y="1737378"/>
                  <a:pt x="2549372" y="1752174"/>
                </a:cubicBezTo>
                <a:cubicBezTo>
                  <a:pt x="2251395" y="1766970"/>
                  <a:pt x="2181163" y="1782564"/>
                  <a:pt x="1881997" y="1752174"/>
                </a:cubicBezTo>
                <a:cubicBezTo>
                  <a:pt x="1582831" y="1721784"/>
                  <a:pt x="1380312" y="1719540"/>
                  <a:pt x="1134537" y="1752174"/>
                </a:cubicBezTo>
                <a:cubicBezTo>
                  <a:pt x="888762" y="1784808"/>
                  <a:pt x="357025" y="1717636"/>
                  <a:pt x="0" y="1752174"/>
                </a:cubicBezTo>
                <a:cubicBezTo>
                  <a:pt x="5854" y="1598308"/>
                  <a:pt x="-13820" y="1453494"/>
                  <a:pt x="0" y="1220681"/>
                </a:cubicBezTo>
                <a:cubicBezTo>
                  <a:pt x="13820" y="987868"/>
                  <a:pt x="21432" y="902312"/>
                  <a:pt x="0" y="636623"/>
                </a:cubicBezTo>
                <a:cubicBezTo>
                  <a:pt x="-21432" y="370934"/>
                  <a:pt x="-16541" y="234447"/>
                  <a:pt x="0" y="0"/>
                </a:cubicBezTo>
                <a:close/>
              </a:path>
              <a:path w="4004249" h="1752174" stroke="0" extrusionOk="0">
                <a:moveTo>
                  <a:pt x="0" y="0"/>
                </a:moveTo>
                <a:cubicBezTo>
                  <a:pt x="286909" y="-1303"/>
                  <a:pt x="390482" y="-2676"/>
                  <a:pt x="707417" y="0"/>
                </a:cubicBezTo>
                <a:cubicBezTo>
                  <a:pt x="1024352" y="2676"/>
                  <a:pt x="1132570" y="-17285"/>
                  <a:pt x="1254665" y="0"/>
                </a:cubicBezTo>
                <a:cubicBezTo>
                  <a:pt x="1376760" y="17285"/>
                  <a:pt x="1662234" y="15850"/>
                  <a:pt x="1922040" y="0"/>
                </a:cubicBezTo>
                <a:cubicBezTo>
                  <a:pt x="2181847" y="-15850"/>
                  <a:pt x="2343889" y="-3343"/>
                  <a:pt x="2469287" y="0"/>
                </a:cubicBezTo>
                <a:cubicBezTo>
                  <a:pt x="2594685" y="3343"/>
                  <a:pt x="2890609" y="12791"/>
                  <a:pt x="3176704" y="0"/>
                </a:cubicBezTo>
                <a:cubicBezTo>
                  <a:pt x="3462799" y="-12791"/>
                  <a:pt x="3630047" y="2673"/>
                  <a:pt x="4004249" y="0"/>
                </a:cubicBezTo>
                <a:cubicBezTo>
                  <a:pt x="4018227" y="267552"/>
                  <a:pt x="4001426" y="334689"/>
                  <a:pt x="4004249" y="549015"/>
                </a:cubicBezTo>
                <a:cubicBezTo>
                  <a:pt x="4007072" y="763341"/>
                  <a:pt x="4018652" y="886078"/>
                  <a:pt x="4004249" y="1168116"/>
                </a:cubicBezTo>
                <a:cubicBezTo>
                  <a:pt x="3989846" y="1450154"/>
                  <a:pt x="4008457" y="1577940"/>
                  <a:pt x="4004249" y="1752174"/>
                </a:cubicBezTo>
                <a:cubicBezTo>
                  <a:pt x="3798808" y="1737944"/>
                  <a:pt x="3674395" y="1735584"/>
                  <a:pt x="3457002" y="1752174"/>
                </a:cubicBezTo>
                <a:cubicBezTo>
                  <a:pt x="3239609" y="1768764"/>
                  <a:pt x="3132526" y="1739999"/>
                  <a:pt x="2909754" y="1752174"/>
                </a:cubicBezTo>
                <a:cubicBezTo>
                  <a:pt x="2686982" y="1764349"/>
                  <a:pt x="2462477" y="1757701"/>
                  <a:pt x="2282422" y="1752174"/>
                </a:cubicBezTo>
                <a:cubicBezTo>
                  <a:pt x="2102367" y="1746647"/>
                  <a:pt x="1864802" y="1728417"/>
                  <a:pt x="1655090" y="1752174"/>
                </a:cubicBezTo>
                <a:cubicBezTo>
                  <a:pt x="1445378" y="1775931"/>
                  <a:pt x="1177820" y="1734418"/>
                  <a:pt x="1027757" y="1752174"/>
                </a:cubicBezTo>
                <a:cubicBezTo>
                  <a:pt x="877694" y="1769930"/>
                  <a:pt x="481457" y="1713297"/>
                  <a:pt x="0" y="1752174"/>
                </a:cubicBezTo>
                <a:cubicBezTo>
                  <a:pt x="430" y="1616888"/>
                  <a:pt x="10617" y="1363839"/>
                  <a:pt x="0" y="1168116"/>
                </a:cubicBezTo>
                <a:cubicBezTo>
                  <a:pt x="-10617" y="972393"/>
                  <a:pt x="13174" y="838840"/>
                  <a:pt x="0" y="619101"/>
                </a:cubicBezTo>
                <a:cubicBezTo>
                  <a:pt x="-13174" y="399363"/>
                  <a:pt x="-13253" y="137149"/>
                  <a:pt x="0" y="0"/>
                </a:cubicBezTo>
                <a:close/>
              </a:path>
            </a:pathLst>
          </a:custGeom>
          <a:ln w="28575">
            <a:solidFill>
              <a:srgbClr val="036C70"/>
            </a:solidFill>
            <a:extLst>
              <a:ext uri="{C807C97D-BFC1-408E-A445-0C87EB9F89A2}">
                <ask:lineSketchStyleProps xmlns:ask="http://schemas.microsoft.com/office/drawing/2018/sketchyshapes" sd="236555529">
                  <a:prstGeom prst="rect">
                    <a:avLst/>
                  </a:prstGeom>
                  <ask:type>
                    <ask:lineSketchFreehand/>
                  </ask:type>
                </ask:lineSketchStyleProps>
              </a:ext>
            </a:extLst>
          </a:ln>
        </p:spPr>
      </p:pic>
      <p:pic>
        <p:nvPicPr>
          <p:cNvPr id="18" name="Graphic 17" descr="Arrow Clockwise curve">
            <a:extLst>
              <a:ext uri="{FF2B5EF4-FFF2-40B4-BE49-F238E27FC236}">
                <a16:creationId xmlns:a16="http://schemas.microsoft.com/office/drawing/2014/main" id="{A8B27F91-5982-85A4-D586-092C7508CCA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1561133" flipH="1">
            <a:off x="7536396" y="3652773"/>
            <a:ext cx="914400" cy="914400"/>
          </a:xfrm>
          <a:prstGeom prst="rect">
            <a:avLst/>
          </a:prstGeom>
        </p:spPr>
      </p:pic>
      <p:sp>
        <p:nvSpPr>
          <p:cNvPr id="21" name="TextBox 20">
            <a:extLst>
              <a:ext uri="{FF2B5EF4-FFF2-40B4-BE49-F238E27FC236}">
                <a16:creationId xmlns:a16="http://schemas.microsoft.com/office/drawing/2014/main" id="{5B427874-6B80-072B-747D-550E84D6BBC8}"/>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197442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Forms Link</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8334E8A-F2C1-0056-E65D-77D71AE2FD9E}"/>
              </a:ext>
            </a:extLst>
          </p:cNvPr>
          <p:cNvPicPr>
            <a:picLocks noChangeAspect="1"/>
          </p:cNvPicPr>
          <p:nvPr/>
        </p:nvPicPr>
        <p:blipFill>
          <a:blip r:embed="rId7"/>
          <a:stretch>
            <a:fillRect/>
          </a:stretch>
        </p:blipFill>
        <p:spPr>
          <a:xfrm>
            <a:off x="1805373" y="1408743"/>
            <a:ext cx="5169527" cy="2177765"/>
          </a:xfrm>
          <a:custGeom>
            <a:avLst/>
            <a:gdLst>
              <a:gd name="connsiteX0" fmla="*/ 0 w 5169527"/>
              <a:gd name="connsiteY0" fmla="*/ 0 h 2177765"/>
              <a:gd name="connsiteX1" fmla="*/ 542800 w 5169527"/>
              <a:gd name="connsiteY1" fmla="*/ 0 h 2177765"/>
              <a:gd name="connsiteX2" fmla="*/ 1292382 w 5169527"/>
              <a:gd name="connsiteY2" fmla="*/ 0 h 2177765"/>
              <a:gd name="connsiteX3" fmla="*/ 2041963 w 5169527"/>
              <a:gd name="connsiteY3" fmla="*/ 0 h 2177765"/>
              <a:gd name="connsiteX4" fmla="*/ 2584764 w 5169527"/>
              <a:gd name="connsiteY4" fmla="*/ 0 h 2177765"/>
              <a:gd name="connsiteX5" fmla="*/ 3179259 w 5169527"/>
              <a:gd name="connsiteY5" fmla="*/ 0 h 2177765"/>
              <a:gd name="connsiteX6" fmla="*/ 3825450 w 5169527"/>
              <a:gd name="connsiteY6" fmla="*/ 0 h 2177765"/>
              <a:gd name="connsiteX7" fmla="*/ 4471641 w 5169527"/>
              <a:gd name="connsiteY7" fmla="*/ 0 h 2177765"/>
              <a:gd name="connsiteX8" fmla="*/ 5169527 w 5169527"/>
              <a:gd name="connsiteY8" fmla="*/ 0 h 2177765"/>
              <a:gd name="connsiteX9" fmla="*/ 5169527 w 5169527"/>
              <a:gd name="connsiteY9" fmla="*/ 566219 h 2177765"/>
              <a:gd name="connsiteX10" fmla="*/ 5169527 w 5169527"/>
              <a:gd name="connsiteY10" fmla="*/ 1088883 h 2177765"/>
              <a:gd name="connsiteX11" fmla="*/ 5169527 w 5169527"/>
              <a:gd name="connsiteY11" fmla="*/ 1655101 h 2177765"/>
              <a:gd name="connsiteX12" fmla="*/ 5169527 w 5169527"/>
              <a:gd name="connsiteY12" fmla="*/ 2177765 h 2177765"/>
              <a:gd name="connsiteX13" fmla="*/ 4471641 w 5169527"/>
              <a:gd name="connsiteY13" fmla="*/ 2177765 h 2177765"/>
              <a:gd name="connsiteX14" fmla="*/ 3980536 w 5169527"/>
              <a:gd name="connsiteY14" fmla="*/ 2177765 h 2177765"/>
              <a:gd name="connsiteX15" fmla="*/ 3437735 w 5169527"/>
              <a:gd name="connsiteY15" fmla="*/ 2177765 h 2177765"/>
              <a:gd name="connsiteX16" fmla="*/ 2791545 w 5169527"/>
              <a:gd name="connsiteY16" fmla="*/ 2177765 h 2177765"/>
              <a:gd name="connsiteX17" fmla="*/ 2041963 w 5169527"/>
              <a:gd name="connsiteY17" fmla="*/ 2177765 h 2177765"/>
              <a:gd name="connsiteX18" fmla="*/ 1550858 w 5169527"/>
              <a:gd name="connsiteY18" fmla="*/ 2177765 h 2177765"/>
              <a:gd name="connsiteX19" fmla="*/ 852972 w 5169527"/>
              <a:gd name="connsiteY19" fmla="*/ 2177765 h 2177765"/>
              <a:gd name="connsiteX20" fmla="*/ 0 w 5169527"/>
              <a:gd name="connsiteY20" fmla="*/ 2177765 h 2177765"/>
              <a:gd name="connsiteX21" fmla="*/ 0 w 5169527"/>
              <a:gd name="connsiteY21" fmla="*/ 1676879 h 2177765"/>
              <a:gd name="connsiteX22" fmla="*/ 0 w 5169527"/>
              <a:gd name="connsiteY22" fmla="*/ 1154215 h 2177765"/>
              <a:gd name="connsiteX23" fmla="*/ 0 w 5169527"/>
              <a:gd name="connsiteY23" fmla="*/ 566219 h 2177765"/>
              <a:gd name="connsiteX24" fmla="*/ 0 w 5169527"/>
              <a:gd name="connsiteY24" fmla="*/ 0 h 217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69527" h="2177765" fill="none" extrusionOk="0">
                <a:moveTo>
                  <a:pt x="0" y="0"/>
                </a:moveTo>
                <a:cubicBezTo>
                  <a:pt x="271020" y="13753"/>
                  <a:pt x="381121" y="26541"/>
                  <a:pt x="542800" y="0"/>
                </a:cubicBezTo>
                <a:cubicBezTo>
                  <a:pt x="704479" y="-26541"/>
                  <a:pt x="1137965" y="24893"/>
                  <a:pt x="1292382" y="0"/>
                </a:cubicBezTo>
                <a:cubicBezTo>
                  <a:pt x="1446799" y="-24893"/>
                  <a:pt x="1687554" y="6858"/>
                  <a:pt x="2041963" y="0"/>
                </a:cubicBezTo>
                <a:cubicBezTo>
                  <a:pt x="2396372" y="-6858"/>
                  <a:pt x="2458813" y="-17959"/>
                  <a:pt x="2584764" y="0"/>
                </a:cubicBezTo>
                <a:cubicBezTo>
                  <a:pt x="2710715" y="17959"/>
                  <a:pt x="2991776" y="-26839"/>
                  <a:pt x="3179259" y="0"/>
                </a:cubicBezTo>
                <a:cubicBezTo>
                  <a:pt x="3366743" y="26839"/>
                  <a:pt x="3603258" y="-187"/>
                  <a:pt x="3825450" y="0"/>
                </a:cubicBezTo>
                <a:cubicBezTo>
                  <a:pt x="4047642" y="187"/>
                  <a:pt x="4306477" y="21876"/>
                  <a:pt x="4471641" y="0"/>
                </a:cubicBezTo>
                <a:cubicBezTo>
                  <a:pt x="4636805" y="-21876"/>
                  <a:pt x="4929038" y="16388"/>
                  <a:pt x="5169527" y="0"/>
                </a:cubicBezTo>
                <a:cubicBezTo>
                  <a:pt x="5166294" y="137973"/>
                  <a:pt x="5179643" y="368709"/>
                  <a:pt x="5169527" y="566219"/>
                </a:cubicBezTo>
                <a:cubicBezTo>
                  <a:pt x="5159411" y="763729"/>
                  <a:pt x="5156900" y="960102"/>
                  <a:pt x="5169527" y="1088883"/>
                </a:cubicBezTo>
                <a:cubicBezTo>
                  <a:pt x="5182154" y="1217664"/>
                  <a:pt x="5173462" y="1529087"/>
                  <a:pt x="5169527" y="1655101"/>
                </a:cubicBezTo>
                <a:cubicBezTo>
                  <a:pt x="5165592" y="1781115"/>
                  <a:pt x="5190473" y="2019363"/>
                  <a:pt x="5169527" y="2177765"/>
                </a:cubicBezTo>
                <a:cubicBezTo>
                  <a:pt x="4940490" y="2212378"/>
                  <a:pt x="4763542" y="2187560"/>
                  <a:pt x="4471641" y="2177765"/>
                </a:cubicBezTo>
                <a:cubicBezTo>
                  <a:pt x="4179740" y="2167970"/>
                  <a:pt x="4110570" y="2155142"/>
                  <a:pt x="3980536" y="2177765"/>
                </a:cubicBezTo>
                <a:cubicBezTo>
                  <a:pt x="3850502" y="2200388"/>
                  <a:pt x="3561245" y="2160465"/>
                  <a:pt x="3437735" y="2177765"/>
                </a:cubicBezTo>
                <a:cubicBezTo>
                  <a:pt x="3314225" y="2195065"/>
                  <a:pt x="3004404" y="2201530"/>
                  <a:pt x="2791545" y="2177765"/>
                </a:cubicBezTo>
                <a:cubicBezTo>
                  <a:pt x="2578686" y="2154001"/>
                  <a:pt x="2238205" y="2166537"/>
                  <a:pt x="2041963" y="2177765"/>
                </a:cubicBezTo>
                <a:cubicBezTo>
                  <a:pt x="1845721" y="2188993"/>
                  <a:pt x="1682738" y="2199764"/>
                  <a:pt x="1550858" y="2177765"/>
                </a:cubicBezTo>
                <a:cubicBezTo>
                  <a:pt x="1418979" y="2155766"/>
                  <a:pt x="1069660" y="2183568"/>
                  <a:pt x="852972" y="2177765"/>
                </a:cubicBezTo>
                <a:cubicBezTo>
                  <a:pt x="636284" y="2171962"/>
                  <a:pt x="423958" y="2158721"/>
                  <a:pt x="0" y="2177765"/>
                </a:cubicBezTo>
                <a:cubicBezTo>
                  <a:pt x="-20663" y="1984185"/>
                  <a:pt x="5690" y="1875292"/>
                  <a:pt x="0" y="1676879"/>
                </a:cubicBezTo>
                <a:cubicBezTo>
                  <a:pt x="-5690" y="1478466"/>
                  <a:pt x="-12200" y="1365244"/>
                  <a:pt x="0" y="1154215"/>
                </a:cubicBezTo>
                <a:cubicBezTo>
                  <a:pt x="12200" y="943186"/>
                  <a:pt x="-17997" y="690768"/>
                  <a:pt x="0" y="566219"/>
                </a:cubicBezTo>
                <a:cubicBezTo>
                  <a:pt x="17997" y="441670"/>
                  <a:pt x="-22442" y="280726"/>
                  <a:pt x="0" y="0"/>
                </a:cubicBezTo>
                <a:close/>
              </a:path>
              <a:path w="5169527" h="2177765" stroke="0" extrusionOk="0">
                <a:moveTo>
                  <a:pt x="0" y="0"/>
                </a:moveTo>
                <a:cubicBezTo>
                  <a:pt x="100136" y="18413"/>
                  <a:pt x="371523" y="230"/>
                  <a:pt x="491105" y="0"/>
                </a:cubicBezTo>
                <a:cubicBezTo>
                  <a:pt x="610688" y="-230"/>
                  <a:pt x="1017241" y="-14575"/>
                  <a:pt x="1188991" y="0"/>
                </a:cubicBezTo>
                <a:cubicBezTo>
                  <a:pt x="1360741" y="14575"/>
                  <a:pt x="1623670" y="3841"/>
                  <a:pt x="1938573" y="0"/>
                </a:cubicBezTo>
                <a:cubicBezTo>
                  <a:pt x="2253476" y="-3841"/>
                  <a:pt x="2347850" y="-12403"/>
                  <a:pt x="2481373" y="0"/>
                </a:cubicBezTo>
                <a:cubicBezTo>
                  <a:pt x="2614896" y="12403"/>
                  <a:pt x="2844864" y="8148"/>
                  <a:pt x="3127564" y="0"/>
                </a:cubicBezTo>
                <a:cubicBezTo>
                  <a:pt x="3410264" y="-8148"/>
                  <a:pt x="3559300" y="-25528"/>
                  <a:pt x="3773755" y="0"/>
                </a:cubicBezTo>
                <a:cubicBezTo>
                  <a:pt x="3988210" y="25528"/>
                  <a:pt x="4055542" y="-23464"/>
                  <a:pt x="4264860" y="0"/>
                </a:cubicBezTo>
                <a:cubicBezTo>
                  <a:pt x="4474178" y="23464"/>
                  <a:pt x="4935448" y="-9201"/>
                  <a:pt x="5169527" y="0"/>
                </a:cubicBezTo>
                <a:cubicBezTo>
                  <a:pt x="5184727" y="169174"/>
                  <a:pt x="5145427" y="346629"/>
                  <a:pt x="5169527" y="500886"/>
                </a:cubicBezTo>
                <a:cubicBezTo>
                  <a:pt x="5193627" y="655143"/>
                  <a:pt x="5186362" y="875578"/>
                  <a:pt x="5169527" y="1067105"/>
                </a:cubicBezTo>
                <a:cubicBezTo>
                  <a:pt x="5152692" y="1258632"/>
                  <a:pt x="5145900" y="1399720"/>
                  <a:pt x="5169527" y="1567991"/>
                </a:cubicBezTo>
                <a:cubicBezTo>
                  <a:pt x="5193154" y="1736262"/>
                  <a:pt x="5190438" y="1956879"/>
                  <a:pt x="5169527" y="2177765"/>
                </a:cubicBezTo>
                <a:cubicBezTo>
                  <a:pt x="4966175" y="2194775"/>
                  <a:pt x="4713800" y="2175324"/>
                  <a:pt x="4523336" y="2177765"/>
                </a:cubicBezTo>
                <a:cubicBezTo>
                  <a:pt x="4332872" y="2180206"/>
                  <a:pt x="4061563" y="2145220"/>
                  <a:pt x="3773755" y="2177765"/>
                </a:cubicBezTo>
                <a:cubicBezTo>
                  <a:pt x="3485947" y="2210310"/>
                  <a:pt x="3189638" y="2210312"/>
                  <a:pt x="3024173" y="2177765"/>
                </a:cubicBezTo>
                <a:cubicBezTo>
                  <a:pt x="2858708" y="2145218"/>
                  <a:pt x="2760192" y="2186034"/>
                  <a:pt x="2533068" y="2177765"/>
                </a:cubicBezTo>
                <a:cubicBezTo>
                  <a:pt x="2305944" y="2169496"/>
                  <a:pt x="2201999" y="2206856"/>
                  <a:pt x="1938573" y="2177765"/>
                </a:cubicBezTo>
                <a:cubicBezTo>
                  <a:pt x="1675147" y="2148674"/>
                  <a:pt x="1610673" y="2157177"/>
                  <a:pt x="1447468" y="2177765"/>
                </a:cubicBezTo>
                <a:cubicBezTo>
                  <a:pt x="1284264" y="2198353"/>
                  <a:pt x="947248" y="2182395"/>
                  <a:pt x="697886" y="2177765"/>
                </a:cubicBezTo>
                <a:cubicBezTo>
                  <a:pt x="448524" y="2173135"/>
                  <a:pt x="207409" y="2177654"/>
                  <a:pt x="0" y="2177765"/>
                </a:cubicBezTo>
                <a:cubicBezTo>
                  <a:pt x="21508" y="2061255"/>
                  <a:pt x="-18970" y="1923505"/>
                  <a:pt x="0" y="1698657"/>
                </a:cubicBezTo>
                <a:cubicBezTo>
                  <a:pt x="18970" y="1473809"/>
                  <a:pt x="20863" y="1328253"/>
                  <a:pt x="0" y="1154215"/>
                </a:cubicBezTo>
                <a:cubicBezTo>
                  <a:pt x="-20863" y="980177"/>
                  <a:pt x="21964" y="738057"/>
                  <a:pt x="0" y="631552"/>
                </a:cubicBezTo>
                <a:cubicBezTo>
                  <a:pt x="-21964" y="525047"/>
                  <a:pt x="16541" y="166352"/>
                  <a:pt x="0" y="0"/>
                </a:cubicBezTo>
                <a:close/>
              </a:path>
            </a:pathLst>
          </a:custGeom>
          <a:ln w="28575">
            <a:solidFill>
              <a:srgbClr val="036C70"/>
            </a:solidFill>
            <a:extLst>
              <a:ext uri="{C807C97D-BFC1-408E-A445-0C87EB9F89A2}">
                <ask:lineSketchStyleProps xmlns:ask="http://schemas.microsoft.com/office/drawing/2018/sketchyshapes" sd="2636028658">
                  <a:prstGeom prst="rect">
                    <a:avLst/>
                  </a:prstGeom>
                  <ask:type>
                    <ask:lineSketchFreehand/>
                  </ask:type>
                </ask:lineSketchStyleProps>
              </a:ext>
            </a:extLst>
          </a:ln>
        </p:spPr>
      </p:pic>
      <p:sp>
        <p:nvSpPr>
          <p:cNvPr id="12" name="TextBox 11">
            <a:extLst>
              <a:ext uri="{FF2B5EF4-FFF2-40B4-BE49-F238E27FC236}">
                <a16:creationId xmlns:a16="http://schemas.microsoft.com/office/drawing/2014/main" id="{2B33774A-55A5-A808-7291-E44256248928}"/>
              </a:ext>
            </a:extLst>
          </p:cNvPr>
          <p:cNvSpPr txBox="1"/>
          <p:nvPr/>
        </p:nvSpPr>
        <p:spPr>
          <a:xfrm>
            <a:off x="7013387" y="1339739"/>
            <a:ext cx="4893487" cy="2862322"/>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the </a:t>
            </a:r>
            <a:r>
              <a:rPr lang="en-GB" sz="2000" b="1" dirty="0">
                <a:solidFill>
                  <a:srgbClr val="036C70"/>
                </a:solidFill>
                <a:latin typeface="Century Gothic" panose="020B0502020202020204" pitchFamily="34" charset="0"/>
              </a:rPr>
              <a:t>green plus </a:t>
            </a:r>
            <a:r>
              <a:rPr lang="en-GB" sz="2000" dirty="0">
                <a:solidFill>
                  <a:srgbClr val="036C70"/>
                </a:solidFill>
                <a:latin typeface="Century Gothic" panose="020B0502020202020204" pitchFamily="34" charset="0"/>
              </a:rPr>
              <a:t>sign and choose text from the pop up menu then add an intro to the form you wish to link out.</a:t>
            </a:r>
          </a:p>
          <a:p>
            <a:pPr algn="ctr"/>
            <a:endParaRPr lang="en-GB" sz="2000" b="1" dirty="0">
              <a:solidFill>
                <a:srgbClr val="036C70"/>
              </a:solidFill>
              <a:latin typeface="Century Gothic" panose="020B0502020202020204" pitchFamily="34" charset="0"/>
            </a:endParaRPr>
          </a:p>
          <a:p>
            <a:pPr algn="ctr"/>
            <a:r>
              <a:rPr lang="en-GB" sz="2000" dirty="0">
                <a:solidFill>
                  <a:srgbClr val="036C70"/>
                </a:solidFill>
                <a:latin typeface="Century Gothic" panose="020B0502020202020204" pitchFamily="34" charset="0"/>
              </a:rPr>
              <a:t>Copy and paste your Forms link or QR Code in to the text box to share the form. The example below shows what it could look like.</a:t>
            </a:r>
          </a:p>
        </p:txBody>
      </p:sp>
      <p:pic>
        <p:nvPicPr>
          <p:cNvPr id="14" name="Picture 13">
            <a:extLst>
              <a:ext uri="{FF2B5EF4-FFF2-40B4-BE49-F238E27FC236}">
                <a16:creationId xmlns:a16="http://schemas.microsoft.com/office/drawing/2014/main" id="{09FE5587-1A7C-C601-7CC6-5D079D2D410E}"/>
              </a:ext>
            </a:extLst>
          </p:cNvPr>
          <p:cNvPicPr>
            <a:picLocks noChangeAspect="1"/>
          </p:cNvPicPr>
          <p:nvPr/>
        </p:nvPicPr>
        <p:blipFill>
          <a:blip r:embed="rId8"/>
          <a:stretch>
            <a:fillRect/>
          </a:stretch>
        </p:blipFill>
        <p:spPr>
          <a:xfrm>
            <a:off x="1766951" y="4392299"/>
            <a:ext cx="10139924" cy="2113916"/>
          </a:xfrm>
          <a:custGeom>
            <a:avLst/>
            <a:gdLst>
              <a:gd name="connsiteX0" fmla="*/ 0 w 10139924"/>
              <a:gd name="connsiteY0" fmla="*/ 0 h 2113916"/>
              <a:gd name="connsiteX1" fmla="*/ 371797 w 10139924"/>
              <a:gd name="connsiteY1" fmla="*/ 0 h 2113916"/>
              <a:gd name="connsiteX2" fmla="*/ 1047792 w 10139924"/>
              <a:gd name="connsiteY2" fmla="*/ 0 h 2113916"/>
              <a:gd name="connsiteX3" fmla="*/ 1825186 w 10139924"/>
              <a:gd name="connsiteY3" fmla="*/ 0 h 2113916"/>
              <a:gd name="connsiteX4" fmla="*/ 2399782 w 10139924"/>
              <a:gd name="connsiteY4" fmla="*/ 0 h 2113916"/>
              <a:gd name="connsiteX5" fmla="*/ 3075777 w 10139924"/>
              <a:gd name="connsiteY5" fmla="*/ 0 h 2113916"/>
              <a:gd name="connsiteX6" fmla="*/ 3548973 w 10139924"/>
              <a:gd name="connsiteY6" fmla="*/ 0 h 2113916"/>
              <a:gd name="connsiteX7" fmla="*/ 4123569 w 10139924"/>
              <a:gd name="connsiteY7" fmla="*/ 0 h 2113916"/>
              <a:gd name="connsiteX8" fmla="*/ 4698165 w 10139924"/>
              <a:gd name="connsiteY8" fmla="*/ 0 h 2113916"/>
              <a:gd name="connsiteX9" fmla="*/ 5374160 w 10139924"/>
              <a:gd name="connsiteY9" fmla="*/ 0 h 2113916"/>
              <a:gd name="connsiteX10" fmla="*/ 5948755 w 10139924"/>
              <a:gd name="connsiteY10" fmla="*/ 0 h 2113916"/>
              <a:gd name="connsiteX11" fmla="*/ 6726150 w 10139924"/>
              <a:gd name="connsiteY11" fmla="*/ 0 h 2113916"/>
              <a:gd name="connsiteX12" fmla="*/ 7402145 w 10139924"/>
              <a:gd name="connsiteY12" fmla="*/ 0 h 2113916"/>
              <a:gd name="connsiteX13" fmla="*/ 7875341 w 10139924"/>
              <a:gd name="connsiteY13" fmla="*/ 0 h 2113916"/>
              <a:gd name="connsiteX14" fmla="*/ 8551336 w 10139924"/>
              <a:gd name="connsiteY14" fmla="*/ 0 h 2113916"/>
              <a:gd name="connsiteX15" fmla="*/ 8923133 w 10139924"/>
              <a:gd name="connsiteY15" fmla="*/ 0 h 2113916"/>
              <a:gd name="connsiteX16" fmla="*/ 9497729 w 10139924"/>
              <a:gd name="connsiteY16" fmla="*/ 0 h 2113916"/>
              <a:gd name="connsiteX17" fmla="*/ 10139924 w 10139924"/>
              <a:gd name="connsiteY17" fmla="*/ 0 h 2113916"/>
              <a:gd name="connsiteX18" fmla="*/ 10139924 w 10139924"/>
              <a:gd name="connsiteY18" fmla="*/ 549618 h 2113916"/>
              <a:gd name="connsiteX19" fmla="*/ 10139924 w 10139924"/>
              <a:gd name="connsiteY19" fmla="*/ 1014680 h 2113916"/>
              <a:gd name="connsiteX20" fmla="*/ 10139924 w 10139924"/>
              <a:gd name="connsiteY20" fmla="*/ 1564298 h 2113916"/>
              <a:gd name="connsiteX21" fmla="*/ 10139924 w 10139924"/>
              <a:gd name="connsiteY21" fmla="*/ 2113916 h 2113916"/>
              <a:gd name="connsiteX22" fmla="*/ 9768127 w 10139924"/>
              <a:gd name="connsiteY22" fmla="*/ 2113916 h 2113916"/>
              <a:gd name="connsiteX23" fmla="*/ 8990733 w 10139924"/>
              <a:gd name="connsiteY23" fmla="*/ 2113916 h 2113916"/>
              <a:gd name="connsiteX24" fmla="*/ 8314738 w 10139924"/>
              <a:gd name="connsiteY24" fmla="*/ 2113916 h 2113916"/>
              <a:gd name="connsiteX25" fmla="*/ 7942940 w 10139924"/>
              <a:gd name="connsiteY25" fmla="*/ 2113916 h 2113916"/>
              <a:gd name="connsiteX26" fmla="*/ 7469744 w 10139924"/>
              <a:gd name="connsiteY26" fmla="*/ 2113916 h 2113916"/>
              <a:gd name="connsiteX27" fmla="*/ 6895148 w 10139924"/>
              <a:gd name="connsiteY27" fmla="*/ 2113916 h 2113916"/>
              <a:gd name="connsiteX28" fmla="*/ 6117754 w 10139924"/>
              <a:gd name="connsiteY28" fmla="*/ 2113916 h 2113916"/>
              <a:gd name="connsiteX29" fmla="*/ 5543158 w 10139924"/>
              <a:gd name="connsiteY29" fmla="*/ 2113916 h 2113916"/>
              <a:gd name="connsiteX30" fmla="*/ 4664365 w 10139924"/>
              <a:gd name="connsiteY30" fmla="*/ 2113916 h 2113916"/>
              <a:gd name="connsiteX31" fmla="*/ 3785572 w 10139924"/>
              <a:gd name="connsiteY31" fmla="*/ 2113916 h 2113916"/>
              <a:gd name="connsiteX32" fmla="*/ 3312375 w 10139924"/>
              <a:gd name="connsiteY32" fmla="*/ 2113916 h 2113916"/>
              <a:gd name="connsiteX33" fmla="*/ 2737779 w 10139924"/>
              <a:gd name="connsiteY33" fmla="*/ 2113916 h 2113916"/>
              <a:gd name="connsiteX34" fmla="*/ 2061785 w 10139924"/>
              <a:gd name="connsiteY34" fmla="*/ 2113916 h 2113916"/>
              <a:gd name="connsiteX35" fmla="*/ 1588588 w 10139924"/>
              <a:gd name="connsiteY35" fmla="*/ 2113916 h 2113916"/>
              <a:gd name="connsiteX36" fmla="*/ 1115392 w 10139924"/>
              <a:gd name="connsiteY36" fmla="*/ 2113916 h 2113916"/>
              <a:gd name="connsiteX37" fmla="*/ 0 w 10139924"/>
              <a:gd name="connsiteY37" fmla="*/ 2113916 h 2113916"/>
              <a:gd name="connsiteX38" fmla="*/ 0 w 10139924"/>
              <a:gd name="connsiteY38" fmla="*/ 1627715 h 2113916"/>
              <a:gd name="connsiteX39" fmla="*/ 0 w 10139924"/>
              <a:gd name="connsiteY39" fmla="*/ 1099236 h 2113916"/>
              <a:gd name="connsiteX40" fmla="*/ 0 w 10139924"/>
              <a:gd name="connsiteY40" fmla="*/ 549618 h 2113916"/>
              <a:gd name="connsiteX41" fmla="*/ 0 w 10139924"/>
              <a:gd name="connsiteY41" fmla="*/ 0 h 211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139924" h="2113916" fill="none" extrusionOk="0">
                <a:moveTo>
                  <a:pt x="0" y="0"/>
                </a:moveTo>
                <a:cubicBezTo>
                  <a:pt x="138108" y="3419"/>
                  <a:pt x="231446" y="14277"/>
                  <a:pt x="371797" y="0"/>
                </a:cubicBezTo>
                <a:cubicBezTo>
                  <a:pt x="512148" y="-14277"/>
                  <a:pt x="768775" y="26889"/>
                  <a:pt x="1047792" y="0"/>
                </a:cubicBezTo>
                <a:cubicBezTo>
                  <a:pt x="1326809" y="-26889"/>
                  <a:pt x="1566143" y="-6763"/>
                  <a:pt x="1825186" y="0"/>
                </a:cubicBezTo>
                <a:cubicBezTo>
                  <a:pt x="2084229" y="6763"/>
                  <a:pt x="2148124" y="25806"/>
                  <a:pt x="2399782" y="0"/>
                </a:cubicBezTo>
                <a:cubicBezTo>
                  <a:pt x="2651440" y="-25806"/>
                  <a:pt x="2752281" y="-4807"/>
                  <a:pt x="3075777" y="0"/>
                </a:cubicBezTo>
                <a:cubicBezTo>
                  <a:pt x="3399273" y="4807"/>
                  <a:pt x="3451408" y="-21478"/>
                  <a:pt x="3548973" y="0"/>
                </a:cubicBezTo>
                <a:cubicBezTo>
                  <a:pt x="3646538" y="21478"/>
                  <a:pt x="3851324" y="-10961"/>
                  <a:pt x="4123569" y="0"/>
                </a:cubicBezTo>
                <a:cubicBezTo>
                  <a:pt x="4395814" y="10961"/>
                  <a:pt x="4428292" y="17424"/>
                  <a:pt x="4698165" y="0"/>
                </a:cubicBezTo>
                <a:cubicBezTo>
                  <a:pt x="4968038" y="-17424"/>
                  <a:pt x="5179959" y="22817"/>
                  <a:pt x="5374160" y="0"/>
                </a:cubicBezTo>
                <a:cubicBezTo>
                  <a:pt x="5568361" y="-22817"/>
                  <a:pt x="5706129" y="-15"/>
                  <a:pt x="5948755" y="0"/>
                </a:cubicBezTo>
                <a:cubicBezTo>
                  <a:pt x="6191382" y="15"/>
                  <a:pt x="6463059" y="-9262"/>
                  <a:pt x="6726150" y="0"/>
                </a:cubicBezTo>
                <a:cubicBezTo>
                  <a:pt x="6989242" y="9262"/>
                  <a:pt x="7127433" y="26267"/>
                  <a:pt x="7402145" y="0"/>
                </a:cubicBezTo>
                <a:cubicBezTo>
                  <a:pt x="7676857" y="-26267"/>
                  <a:pt x="7663203" y="-17465"/>
                  <a:pt x="7875341" y="0"/>
                </a:cubicBezTo>
                <a:cubicBezTo>
                  <a:pt x="8087479" y="17465"/>
                  <a:pt x="8368040" y="-16840"/>
                  <a:pt x="8551336" y="0"/>
                </a:cubicBezTo>
                <a:cubicBezTo>
                  <a:pt x="8734633" y="16840"/>
                  <a:pt x="8813191" y="-11307"/>
                  <a:pt x="8923133" y="0"/>
                </a:cubicBezTo>
                <a:cubicBezTo>
                  <a:pt x="9033075" y="11307"/>
                  <a:pt x="9317268" y="-8253"/>
                  <a:pt x="9497729" y="0"/>
                </a:cubicBezTo>
                <a:cubicBezTo>
                  <a:pt x="9678190" y="8253"/>
                  <a:pt x="9867384" y="-3161"/>
                  <a:pt x="10139924" y="0"/>
                </a:cubicBezTo>
                <a:cubicBezTo>
                  <a:pt x="10148209" y="126151"/>
                  <a:pt x="10147636" y="421407"/>
                  <a:pt x="10139924" y="549618"/>
                </a:cubicBezTo>
                <a:cubicBezTo>
                  <a:pt x="10132212" y="677829"/>
                  <a:pt x="10120884" y="807635"/>
                  <a:pt x="10139924" y="1014680"/>
                </a:cubicBezTo>
                <a:cubicBezTo>
                  <a:pt x="10158964" y="1221725"/>
                  <a:pt x="10157255" y="1437108"/>
                  <a:pt x="10139924" y="1564298"/>
                </a:cubicBezTo>
                <a:cubicBezTo>
                  <a:pt x="10122593" y="1691488"/>
                  <a:pt x="10114609" y="1865662"/>
                  <a:pt x="10139924" y="2113916"/>
                </a:cubicBezTo>
                <a:cubicBezTo>
                  <a:pt x="10031126" y="2108747"/>
                  <a:pt x="9846582" y="2109630"/>
                  <a:pt x="9768127" y="2113916"/>
                </a:cubicBezTo>
                <a:cubicBezTo>
                  <a:pt x="9689672" y="2118202"/>
                  <a:pt x="9308350" y="2111517"/>
                  <a:pt x="8990733" y="2113916"/>
                </a:cubicBezTo>
                <a:cubicBezTo>
                  <a:pt x="8673116" y="2116315"/>
                  <a:pt x="8502123" y="2109215"/>
                  <a:pt x="8314738" y="2113916"/>
                </a:cubicBezTo>
                <a:cubicBezTo>
                  <a:pt x="8127354" y="2118617"/>
                  <a:pt x="8093564" y="2131838"/>
                  <a:pt x="7942940" y="2113916"/>
                </a:cubicBezTo>
                <a:cubicBezTo>
                  <a:pt x="7792316" y="2095994"/>
                  <a:pt x="7575839" y="2102355"/>
                  <a:pt x="7469744" y="2113916"/>
                </a:cubicBezTo>
                <a:cubicBezTo>
                  <a:pt x="7363649" y="2125477"/>
                  <a:pt x="7078240" y="2116507"/>
                  <a:pt x="6895148" y="2113916"/>
                </a:cubicBezTo>
                <a:cubicBezTo>
                  <a:pt x="6712056" y="2111325"/>
                  <a:pt x="6399570" y="2141741"/>
                  <a:pt x="6117754" y="2113916"/>
                </a:cubicBezTo>
                <a:cubicBezTo>
                  <a:pt x="5835938" y="2086091"/>
                  <a:pt x="5824243" y="2135696"/>
                  <a:pt x="5543158" y="2113916"/>
                </a:cubicBezTo>
                <a:cubicBezTo>
                  <a:pt x="5262073" y="2092136"/>
                  <a:pt x="5072699" y="2072085"/>
                  <a:pt x="4664365" y="2113916"/>
                </a:cubicBezTo>
                <a:cubicBezTo>
                  <a:pt x="4256031" y="2155747"/>
                  <a:pt x="4208672" y="2143681"/>
                  <a:pt x="3785572" y="2113916"/>
                </a:cubicBezTo>
                <a:cubicBezTo>
                  <a:pt x="3362472" y="2084151"/>
                  <a:pt x="3476980" y="2130607"/>
                  <a:pt x="3312375" y="2113916"/>
                </a:cubicBezTo>
                <a:cubicBezTo>
                  <a:pt x="3147770" y="2097225"/>
                  <a:pt x="2874362" y="2139309"/>
                  <a:pt x="2737779" y="2113916"/>
                </a:cubicBezTo>
                <a:cubicBezTo>
                  <a:pt x="2601196" y="2088523"/>
                  <a:pt x="2248161" y="2111146"/>
                  <a:pt x="2061785" y="2113916"/>
                </a:cubicBezTo>
                <a:cubicBezTo>
                  <a:pt x="1875409" y="2116686"/>
                  <a:pt x="1823003" y="2117864"/>
                  <a:pt x="1588588" y="2113916"/>
                </a:cubicBezTo>
                <a:cubicBezTo>
                  <a:pt x="1354173" y="2109968"/>
                  <a:pt x="1228882" y="2109596"/>
                  <a:pt x="1115392" y="2113916"/>
                </a:cubicBezTo>
                <a:cubicBezTo>
                  <a:pt x="1001902" y="2118236"/>
                  <a:pt x="430686" y="2071428"/>
                  <a:pt x="0" y="2113916"/>
                </a:cubicBezTo>
                <a:cubicBezTo>
                  <a:pt x="4401" y="1992991"/>
                  <a:pt x="5121" y="1788119"/>
                  <a:pt x="0" y="1627715"/>
                </a:cubicBezTo>
                <a:cubicBezTo>
                  <a:pt x="-5121" y="1467311"/>
                  <a:pt x="25300" y="1319715"/>
                  <a:pt x="0" y="1099236"/>
                </a:cubicBezTo>
                <a:cubicBezTo>
                  <a:pt x="-25300" y="878757"/>
                  <a:pt x="26468" y="820811"/>
                  <a:pt x="0" y="549618"/>
                </a:cubicBezTo>
                <a:cubicBezTo>
                  <a:pt x="-26468" y="278425"/>
                  <a:pt x="-1558" y="198942"/>
                  <a:pt x="0" y="0"/>
                </a:cubicBezTo>
                <a:close/>
              </a:path>
              <a:path w="10139924" h="2113916" stroke="0" extrusionOk="0">
                <a:moveTo>
                  <a:pt x="0" y="0"/>
                </a:moveTo>
                <a:cubicBezTo>
                  <a:pt x="271800" y="-18910"/>
                  <a:pt x="402262" y="-11564"/>
                  <a:pt x="777394" y="0"/>
                </a:cubicBezTo>
                <a:cubicBezTo>
                  <a:pt x="1152526" y="11564"/>
                  <a:pt x="1208145" y="-15065"/>
                  <a:pt x="1351990" y="0"/>
                </a:cubicBezTo>
                <a:cubicBezTo>
                  <a:pt x="1495835" y="15065"/>
                  <a:pt x="1801496" y="-24886"/>
                  <a:pt x="1926586" y="0"/>
                </a:cubicBezTo>
                <a:cubicBezTo>
                  <a:pt x="2051676" y="24886"/>
                  <a:pt x="2346891" y="-31411"/>
                  <a:pt x="2602580" y="0"/>
                </a:cubicBezTo>
                <a:cubicBezTo>
                  <a:pt x="2858269" y="31411"/>
                  <a:pt x="2927965" y="-19553"/>
                  <a:pt x="3075777" y="0"/>
                </a:cubicBezTo>
                <a:cubicBezTo>
                  <a:pt x="3223589" y="19553"/>
                  <a:pt x="3285980" y="5506"/>
                  <a:pt x="3447574" y="0"/>
                </a:cubicBezTo>
                <a:cubicBezTo>
                  <a:pt x="3609168" y="-5506"/>
                  <a:pt x="3822856" y="4768"/>
                  <a:pt x="4022170" y="0"/>
                </a:cubicBezTo>
                <a:cubicBezTo>
                  <a:pt x="4221484" y="-4768"/>
                  <a:pt x="4380164" y="20814"/>
                  <a:pt x="4698165" y="0"/>
                </a:cubicBezTo>
                <a:cubicBezTo>
                  <a:pt x="5016166" y="-20814"/>
                  <a:pt x="5030061" y="21263"/>
                  <a:pt x="5171361" y="0"/>
                </a:cubicBezTo>
                <a:cubicBezTo>
                  <a:pt x="5312661" y="-21263"/>
                  <a:pt x="5868145" y="21404"/>
                  <a:pt x="6050155" y="0"/>
                </a:cubicBezTo>
                <a:cubicBezTo>
                  <a:pt x="6232165" y="-21404"/>
                  <a:pt x="6341566" y="1921"/>
                  <a:pt x="6421952" y="0"/>
                </a:cubicBezTo>
                <a:cubicBezTo>
                  <a:pt x="6502338" y="-1921"/>
                  <a:pt x="6650830" y="10122"/>
                  <a:pt x="6793749" y="0"/>
                </a:cubicBezTo>
                <a:cubicBezTo>
                  <a:pt x="6936668" y="-10122"/>
                  <a:pt x="7046903" y="16445"/>
                  <a:pt x="7165546" y="0"/>
                </a:cubicBezTo>
                <a:cubicBezTo>
                  <a:pt x="7284189" y="-16445"/>
                  <a:pt x="7686190" y="-2655"/>
                  <a:pt x="7942940" y="0"/>
                </a:cubicBezTo>
                <a:cubicBezTo>
                  <a:pt x="8199690" y="2655"/>
                  <a:pt x="8236764" y="-2615"/>
                  <a:pt x="8314738" y="0"/>
                </a:cubicBezTo>
                <a:cubicBezTo>
                  <a:pt x="8392712" y="2615"/>
                  <a:pt x="8680103" y="-26013"/>
                  <a:pt x="8990733" y="0"/>
                </a:cubicBezTo>
                <a:cubicBezTo>
                  <a:pt x="9301364" y="26013"/>
                  <a:pt x="9851355" y="-35427"/>
                  <a:pt x="10139924" y="0"/>
                </a:cubicBezTo>
                <a:cubicBezTo>
                  <a:pt x="10119231" y="216211"/>
                  <a:pt x="10130930" y="290523"/>
                  <a:pt x="10139924" y="486201"/>
                </a:cubicBezTo>
                <a:cubicBezTo>
                  <a:pt x="10148918" y="681879"/>
                  <a:pt x="10153999" y="841135"/>
                  <a:pt x="10139924" y="1035819"/>
                </a:cubicBezTo>
                <a:cubicBezTo>
                  <a:pt x="10125849" y="1230503"/>
                  <a:pt x="10159326" y="1398086"/>
                  <a:pt x="10139924" y="1543159"/>
                </a:cubicBezTo>
                <a:cubicBezTo>
                  <a:pt x="10120522" y="1688232"/>
                  <a:pt x="10138794" y="1965374"/>
                  <a:pt x="10139924" y="2113916"/>
                </a:cubicBezTo>
                <a:cubicBezTo>
                  <a:pt x="9974271" y="2114933"/>
                  <a:pt x="9849965" y="2117739"/>
                  <a:pt x="9768127" y="2113916"/>
                </a:cubicBezTo>
                <a:cubicBezTo>
                  <a:pt x="9686289" y="2110093"/>
                  <a:pt x="9343629" y="2136293"/>
                  <a:pt x="9193531" y="2113916"/>
                </a:cubicBezTo>
                <a:cubicBezTo>
                  <a:pt x="9043433" y="2091539"/>
                  <a:pt x="8858296" y="2121252"/>
                  <a:pt x="8618935" y="2113916"/>
                </a:cubicBezTo>
                <a:cubicBezTo>
                  <a:pt x="8379574" y="2106580"/>
                  <a:pt x="8426176" y="2114842"/>
                  <a:pt x="8247138" y="2113916"/>
                </a:cubicBezTo>
                <a:cubicBezTo>
                  <a:pt x="8068100" y="2112990"/>
                  <a:pt x="7555340" y="2103225"/>
                  <a:pt x="7368345" y="2113916"/>
                </a:cubicBezTo>
                <a:cubicBezTo>
                  <a:pt x="7181350" y="2124607"/>
                  <a:pt x="6993713" y="2122053"/>
                  <a:pt x="6793749" y="2113916"/>
                </a:cubicBezTo>
                <a:cubicBezTo>
                  <a:pt x="6593785" y="2105779"/>
                  <a:pt x="6249150" y="2080066"/>
                  <a:pt x="6016355" y="2113916"/>
                </a:cubicBezTo>
                <a:cubicBezTo>
                  <a:pt x="5783560" y="2147766"/>
                  <a:pt x="5570010" y="2096275"/>
                  <a:pt x="5441759" y="2113916"/>
                </a:cubicBezTo>
                <a:cubicBezTo>
                  <a:pt x="5313508" y="2131557"/>
                  <a:pt x="4969571" y="2145287"/>
                  <a:pt x="4765764" y="2113916"/>
                </a:cubicBezTo>
                <a:cubicBezTo>
                  <a:pt x="4561958" y="2082545"/>
                  <a:pt x="4291562" y="2117636"/>
                  <a:pt x="4089769" y="2113916"/>
                </a:cubicBezTo>
                <a:cubicBezTo>
                  <a:pt x="3887976" y="2110196"/>
                  <a:pt x="3546513" y="2108126"/>
                  <a:pt x="3312375" y="2113916"/>
                </a:cubicBezTo>
                <a:cubicBezTo>
                  <a:pt x="3078237" y="2119706"/>
                  <a:pt x="2785043" y="2114930"/>
                  <a:pt x="2534981" y="2113916"/>
                </a:cubicBezTo>
                <a:cubicBezTo>
                  <a:pt x="2284919" y="2112902"/>
                  <a:pt x="2222725" y="2104285"/>
                  <a:pt x="2061785" y="2113916"/>
                </a:cubicBezTo>
                <a:cubicBezTo>
                  <a:pt x="1900845" y="2123547"/>
                  <a:pt x="1559192" y="2098326"/>
                  <a:pt x="1182991" y="2113916"/>
                </a:cubicBezTo>
                <a:cubicBezTo>
                  <a:pt x="806790" y="2129506"/>
                  <a:pt x="557258" y="2074878"/>
                  <a:pt x="0" y="2113916"/>
                </a:cubicBezTo>
                <a:cubicBezTo>
                  <a:pt x="9995" y="1869257"/>
                  <a:pt x="23920" y="1777097"/>
                  <a:pt x="0" y="1564298"/>
                </a:cubicBezTo>
                <a:cubicBezTo>
                  <a:pt x="-23920" y="1351499"/>
                  <a:pt x="-9388" y="1227394"/>
                  <a:pt x="0" y="1035819"/>
                </a:cubicBezTo>
                <a:cubicBezTo>
                  <a:pt x="9388" y="844244"/>
                  <a:pt x="2445" y="699978"/>
                  <a:pt x="0" y="528479"/>
                </a:cubicBezTo>
                <a:cubicBezTo>
                  <a:pt x="-2445" y="356980"/>
                  <a:pt x="6369" y="250215"/>
                  <a:pt x="0" y="0"/>
                </a:cubicBezTo>
                <a:close/>
              </a:path>
            </a:pathLst>
          </a:custGeom>
          <a:ln w="28575">
            <a:solidFill>
              <a:srgbClr val="036C70"/>
            </a:solidFill>
            <a:extLst>
              <a:ext uri="{C807C97D-BFC1-408E-A445-0C87EB9F89A2}">
                <ask:lineSketchStyleProps xmlns:ask="http://schemas.microsoft.com/office/drawing/2018/sketchyshapes" sd="1890409786">
                  <a:prstGeom prst="rect">
                    <a:avLst/>
                  </a:prstGeom>
                  <ask:type>
                    <ask:lineSketchFreehand/>
                  </ask:type>
                </ask:lineSketchStyleProps>
              </a:ext>
            </a:extLst>
          </a:ln>
        </p:spPr>
      </p:pic>
      <p:pic>
        <p:nvPicPr>
          <p:cNvPr id="15" name="Graphic 14" descr="Arrow Slight curve">
            <a:extLst>
              <a:ext uri="{FF2B5EF4-FFF2-40B4-BE49-F238E27FC236}">
                <a16:creationId xmlns:a16="http://schemas.microsoft.com/office/drawing/2014/main" id="{C990376F-220C-2E5A-F84E-7D737335EF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864737">
            <a:off x="3503309" y="3523623"/>
            <a:ext cx="914400" cy="914400"/>
          </a:xfrm>
          <a:prstGeom prst="rect">
            <a:avLst/>
          </a:prstGeom>
        </p:spPr>
      </p:pic>
      <p:pic>
        <p:nvPicPr>
          <p:cNvPr id="16" name="Graphic 15" descr="Arrow Clockwise curve">
            <a:extLst>
              <a:ext uri="{FF2B5EF4-FFF2-40B4-BE49-F238E27FC236}">
                <a16:creationId xmlns:a16="http://schemas.microsoft.com/office/drawing/2014/main" id="{1851D0D7-7F37-20FA-5218-DAFC574484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1561133" flipH="1">
            <a:off x="7462256" y="3777616"/>
            <a:ext cx="914400" cy="914400"/>
          </a:xfrm>
          <a:prstGeom prst="rect">
            <a:avLst/>
          </a:prstGeom>
        </p:spPr>
      </p:pic>
      <p:sp>
        <p:nvSpPr>
          <p:cNvPr id="7" name="TextBox 6">
            <a:extLst>
              <a:ext uri="{FF2B5EF4-FFF2-40B4-BE49-F238E27FC236}">
                <a16:creationId xmlns:a16="http://schemas.microsoft.com/office/drawing/2014/main" id="{918D4BCA-27AC-4CA5-E0FF-41E3D3B493E7}"/>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16105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Embedding Forms</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D97B84CD-9469-B728-3919-3EE03C7C61A8}"/>
              </a:ext>
            </a:extLst>
          </p:cNvPr>
          <p:cNvPicPr>
            <a:picLocks noChangeAspect="1"/>
          </p:cNvPicPr>
          <p:nvPr/>
        </p:nvPicPr>
        <p:blipFill rotWithShape="1">
          <a:blip r:embed="rId7"/>
          <a:srcRect t="8776"/>
          <a:stretch/>
        </p:blipFill>
        <p:spPr>
          <a:xfrm>
            <a:off x="1900437" y="1606377"/>
            <a:ext cx="3930852" cy="1494599"/>
          </a:xfrm>
          <a:custGeom>
            <a:avLst/>
            <a:gdLst>
              <a:gd name="connsiteX0" fmla="*/ 0 w 3930852"/>
              <a:gd name="connsiteY0" fmla="*/ 0 h 1494599"/>
              <a:gd name="connsiteX1" fmla="*/ 615833 w 3930852"/>
              <a:gd name="connsiteY1" fmla="*/ 0 h 1494599"/>
              <a:gd name="connsiteX2" fmla="*/ 1349593 w 3930852"/>
              <a:gd name="connsiteY2" fmla="*/ 0 h 1494599"/>
              <a:gd name="connsiteX3" fmla="*/ 1886809 w 3930852"/>
              <a:gd name="connsiteY3" fmla="*/ 0 h 1494599"/>
              <a:gd name="connsiteX4" fmla="*/ 2541951 w 3930852"/>
              <a:gd name="connsiteY4" fmla="*/ 0 h 1494599"/>
              <a:gd name="connsiteX5" fmla="*/ 3157784 w 3930852"/>
              <a:gd name="connsiteY5" fmla="*/ 0 h 1494599"/>
              <a:gd name="connsiteX6" fmla="*/ 3930852 w 3930852"/>
              <a:gd name="connsiteY6" fmla="*/ 0 h 1494599"/>
              <a:gd name="connsiteX7" fmla="*/ 3930852 w 3930852"/>
              <a:gd name="connsiteY7" fmla="*/ 468308 h 1494599"/>
              <a:gd name="connsiteX8" fmla="*/ 3930852 w 3930852"/>
              <a:gd name="connsiteY8" fmla="*/ 981453 h 1494599"/>
              <a:gd name="connsiteX9" fmla="*/ 3930852 w 3930852"/>
              <a:gd name="connsiteY9" fmla="*/ 1494599 h 1494599"/>
              <a:gd name="connsiteX10" fmla="*/ 3236401 w 3930852"/>
              <a:gd name="connsiteY10" fmla="*/ 1494599 h 1494599"/>
              <a:gd name="connsiteX11" fmla="*/ 2541951 w 3930852"/>
              <a:gd name="connsiteY11" fmla="*/ 1494599 h 1494599"/>
              <a:gd name="connsiteX12" fmla="*/ 2004735 w 3930852"/>
              <a:gd name="connsiteY12" fmla="*/ 1494599 h 1494599"/>
              <a:gd name="connsiteX13" fmla="*/ 1310284 w 3930852"/>
              <a:gd name="connsiteY13" fmla="*/ 1494599 h 1494599"/>
              <a:gd name="connsiteX14" fmla="*/ 576525 w 3930852"/>
              <a:gd name="connsiteY14" fmla="*/ 1494599 h 1494599"/>
              <a:gd name="connsiteX15" fmla="*/ 0 w 3930852"/>
              <a:gd name="connsiteY15" fmla="*/ 1494599 h 1494599"/>
              <a:gd name="connsiteX16" fmla="*/ 0 w 3930852"/>
              <a:gd name="connsiteY16" fmla="*/ 966507 h 1494599"/>
              <a:gd name="connsiteX17" fmla="*/ 0 w 3930852"/>
              <a:gd name="connsiteY17" fmla="*/ 453362 h 1494599"/>
              <a:gd name="connsiteX18" fmla="*/ 0 w 3930852"/>
              <a:gd name="connsiteY18" fmla="*/ 0 h 149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0852" h="1494599" fill="none" extrusionOk="0">
                <a:moveTo>
                  <a:pt x="0" y="0"/>
                </a:moveTo>
                <a:cubicBezTo>
                  <a:pt x="293314" y="15270"/>
                  <a:pt x="462773" y="4159"/>
                  <a:pt x="615833" y="0"/>
                </a:cubicBezTo>
                <a:cubicBezTo>
                  <a:pt x="768893" y="-4159"/>
                  <a:pt x="1016954" y="-4572"/>
                  <a:pt x="1349593" y="0"/>
                </a:cubicBezTo>
                <a:cubicBezTo>
                  <a:pt x="1682232" y="4572"/>
                  <a:pt x="1739915" y="-15902"/>
                  <a:pt x="1886809" y="0"/>
                </a:cubicBezTo>
                <a:cubicBezTo>
                  <a:pt x="2033703" y="15902"/>
                  <a:pt x="2327616" y="-13553"/>
                  <a:pt x="2541951" y="0"/>
                </a:cubicBezTo>
                <a:cubicBezTo>
                  <a:pt x="2756286" y="13553"/>
                  <a:pt x="2936947" y="-2606"/>
                  <a:pt x="3157784" y="0"/>
                </a:cubicBezTo>
                <a:cubicBezTo>
                  <a:pt x="3378621" y="2606"/>
                  <a:pt x="3611780" y="21785"/>
                  <a:pt x="3930852" y="0"/>
                </a:cubicBezTo>
                <a:cubicBezTo>
                  <a:pt x="3927649" y="126849"/>
                  <a:pt x="3925773" y="265638"/>
                  <a:pt x="3930852" y="468308"/>
                </a:cubicBezTo>
                <a:cubicBezTo>
                  <a:pt x="3935931" y="670978"/>
                  <a:pt x="3929842" y="797544"/>
                  <a:pt x="3930852" y="981453"/>
                </a:cubicBezTo>
                <a:cubicBezTo>
                  <a:pt x="3931862" y="1165362"/>
                  <a:pt x="3950708" y="1239013"/>
                  <a:pt x="3930852" y="1494599"/>
                </a:cubicBezTo>
                <a:cubicBezTo>
                  <a:pt x="3620836" y="1522986"/>
                  <a:pt x="3515850" y="1524316"/>
                  <a:pt x="3236401" y="1494599"/>
                </a:cubicBezTo>
                <a:cubicBezTo>
                  <a:pt x="2956952" y="1464882"/>
                  <a:pt x="2879435" y="1463845"/>
                  <a:pt x="2541951" y="1494599"/>
                </a:cubicBezTo>
                <a:cubicBezTo>
                  <a:pt x="2204467" y="1525354"/>
                  <a:pt x="2240336" y="1477765"/>
                  <a:pt x="2004735" y="1494599"/>
                </a:cubicBezTo>
                <a:cubicBezTo>
                  <a:pt x="1769134" y="1511433"/>
                  <a:pt x="1513126" y="1477576"/>
                  <a:pt x="1310284" y="1494599"/>
                </a:cubicBezTo>
                <a:cubicBezTo>
                  <a:pt x="1107442" y="1511622"/>
                  <a:pt x="815248" y="1507912"/>
                  <a:pt x="576525" y="1494599"/>
                </a:cubicBezTo>
                <a:cubicBezTo>
                  <a:pt x="337802" y="1481286"/>
                  <a:pt x="178907" y="1497111"/>
                  <a:pt x="0" y="1494599"/>
                </a:cubicBezTo>
                <a:cubicBezTo>
                  <a:pt x="-16738" y="1363581"/>
                  <a:pt x="15137" y="1083083"/>
                  <a:pt x="0" y="966507"/>
                </a:cubicBezTo>
                <a:cubicBezTo>
                  <a:pt x="-15137" y="849931"/>
                  <a:pt x="-435" y="559787"/>
                  <a:pt x="0" y="453362"/>
                </a:cubicBezTo>
                <a:cubicBezTo>
                  <a:pt x="435" y="346937"/>
                  <a:pt x="10775" y="138190"/>
                  <a:pt x="0" y="0"/>
                </a:cubicBezTo>
                <a:close/>
              </a:path>
              <a:path w="3930852" h="1494599" stroke="0" extrusionOk="0">
                <a:moveTo>
                  <a:pt x="0" y="0"/>
                </a:moveTo>
                <a:cubicBezTo>
                  <a:pt x="215940" y="-18679"/>
                  <a:pt x="454044" y="9814"/>
                  <a:pt x="733759" y="0"/>
                </a:cubicBezTo>
                <a:cubicBezTo>
                  <a:pt x="1013474" y="-9814"/>
                  <a:pt x="1113702" y="15737"/>
                  <a:pt x="1310284" y="0"/>
                </a:cubicBezTo>
                <a:cubicBezTo>
                  <a:pt x="1506866" y="-15737"/>
                  <a:pt x="1801992" y="-1202"/>
                  <a:pt x="1965426" y="0"/>
                </a:cubicBezTo>
                <a:cubicBezTo>
                  <a:pt x="2128860" y="1202"/>
                  <a:pt x="2306436" y="-3204"/>
                  <a:pt x="2502642" y="0"/>
                </a:cubicBezTo>
                <a:cubicBezTo>
                  <a:pt x="2698848" y="3204"/>
                  <a:pt x="2872794" y="-4965"/>
                  <a:pt x="3039859" y="0"/>
                </a:cubicBezTo>
                <a:cubicBezTo>
                  <a:pt x="3206924" y="4965"/>
                  <a:pt x="3588596" y="-1786"/>
                  <a:pt x="3930852" y="0"/>
                </a:cubicBezTo>
                <a:cubicBezTo>
                  <a:pt x="3947719" y="220788"/>
                  <a:pt x="3928028" y="310212"/>
                  <a:pt x="3930852" y="528092"/>
                </a:cubicBezTo>
                <a:cubicBezTo>
                  <a:pt x="3933676" y="745972"/>
                  <a:pt x="3917784" y="875702"/>
                  <a:pt x="3930852" y="1056183"/>
                </a:cubicBezTo>
                <a:cubicBezTo>
                  <a:pt x="3943920" y="1236664"/>
                  <a:pt x="3950589" y="1357498"/>
                  <a:pt x="3930852" y="1494599"/>
                </a:cubicBezTo>
                <a:cubicBezTo>
                  <a:pt x="3682305" y="1474379"/>
                  <a:pt x="3537103" y="1497555"/>
                  <a:pt x="3354327" y="1494599"/>
                </a:cubicBezTo>
                <a:cubicBezTo>
                  <a:pt x="3171551" y="1491643"/>
                  <a:pt x="2952245" y="1522113"/>
                  <a:pt x="2777802" y="1494599"/>
                </a:cubicBezTo>
                <a:cubicBezTo>
                  <a:pt x="2603359" y="1467085"/>
                  <a:pt x="2258782" y="1519666"/>
                  <a:pt x="2122660" y="1494599"/>
                </a:cubicBezTo>
                <a:cubicBezTo>
                  <a:pt x="1986538" y="1469532"/>
                  <a:pt x="1805706" y="1483313"/>
                  <a:pt x="1585444" y="1494599"/>
                </a:cubicBezTo>
                <a:cubicBezTo>
                  <a:pt x="1365182" y="1505885"/>
                  <a:pt x="1232805" y="1513250"/>
                  <a:pt x="890993" y="1494599"/>
                </a:cubicBezTo>
                <a:cubicBezTo>
                  <a:pt x="549181" y="1475948"/>
                  <a:pt x="258737" y="1458796"/>
                  <a:pt x="0" y="1494599"/>
                </a:cubicBezTo>
                <a:cubicBezTo>
                  <a:pt x="-11228" y="1261912"/>
                  <a:pt x="-16098" y="1204848"/>
                  <a:pt x="0" y="996399"/>
                </a:cubicBezTo>
                <a:cubicBezTo>
                  <a:pt x="16098" y="787950"/>
                  <a:pt x="-7631" y="686613"/>
                  <a:pt x="0" y="468308"/>
                </a:cubicBezTo>
                <a:cubicBezTo>
                  <a:pt x="7631" y="250003"/>
                  <a:pt x="-13527" y="194620"/>
                  <a:pt x="0" y="0"/>
                </a:cubicBezTo>
                <a:close/>
              </a:path>
            </a:pathLst>
          </a:custGeom>
          <a:ln w="28575">
            <a:solidFill>
              <a:srgbClr val="036C70"/>
            </a:solidFill>
            <a:extLst>
              <a:ext uri="{C807C97D-BFC1-408E-A445-0C87EB9F89A2}">
                <ask:lineSketchStyleProps xmlns:ask="http://schemas.microsoft.com/office/drawing/2018/sketchyshapes" sd="3226560925">
                  <a:prstGeom prst="rect">
                    <a:avLst/>
                  </a:prstGeom>
                  <ask:type>
                    <ask:lineSketchFreehand/>
                  </ask:type>
                </ask:lineSketchStyleProps>
              </a:ext>
            </a:extLst>
          </a:ln>
        </p:spPr>
      </p:pic>
      <p:sp>
        <p:nvSpPr>
          <p:cNvPr id="17" name="TextBox 16">
            <a:extLst>
              <a:ext uri="{FF2B5EF4-FFF2-40B4-BE49-F238E27FC236}">
                <a16:creationId xmlns:a16="http://schemas.microsoft.com/office/drawing/2014/main" id="{F12127C2-9B2A-CBCA-1394-028441664A2A}"/>
              </a:ext>
            </a:extLst>
          </p:cNvPr>
          <p:cNvSpPr txBox="1"/>
          <p:nvPr/>
        </p:nvSpPr>
        <p:spPr>
          <a:xfrm>
            <a:off x="5964841" y="1408743"/>
            <a:ext cx="2102899" cy="224676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the </a:t>
            </a:r>
            <a:r>
              <a:rPr lang="en-GB" sz="2000" b="1" dirty="0">
                <a:solidFill>
                  <a:srgbClr val="036C70"/>
                </a:solidFill>
                <a:latin typeface="Century Gothic" panose="020B0502020202020204" pitchFamily="34" charset="0"/>
              </a:rPr>
              <a:t>green plus </a:t>
            </a:r>
            <a:r>
              <a:rPr lang="en-GB" sz="2000" dirty="0">
                <a:solidFill>
                  <a:srgbClr val="036C70"/>
                </a:solidFill>
                <a:latin typeface="Century Gothic" panose="020B0502020202020204" pitchFamily="34" charset="0"/>
              </a:rPr>
              <a:t>sign and choose media from the pop up menu then click the </a:t>
            </a:r>
            <a:r>
              <a:rPr lang="en-GB" sz="2000" b="1" dirty="0">
                <a:solidFill>
                  <a:srgbClr val="036C70"/>
                </a:solidFill>
                <a:latin typeface="Century Gothic" panose="020B0502020202020204" pitchFamily="34" charset="0"/>
              </a:rPr>
              <a:t>Embed</a:t>
            </a:r>
            <a:r>
              <a:rPr lang="en-GB" sz="2000" dirty="0">
                <a:solidFill>
                  <a:srgbClr val="036C70"/>
                </a:solidFill>
                <a:latin typeface="Century Gothic" panose="020B0502020202020204" pitchFamily="34" charset="0"/>
              </a:rPr>
              <a:t> option.</a:t>
            </a:r>
          </a:p>
        </p:txBody>
      </p:sp>
      <p:pic>
        <p:nvPicPr>
          <p:cNvPr id="18" name="Graphic 17" descr="Arrow Clockwise curve">
            <a:extLst>
              <a:ext uri="{FF2B5EF4-FFF2-40B4-BE49-F238E27FC236}">
                <a16:creationId xmlns:a16="http://schemas.microsoft.com/office/drawing/2014/main" id="{7C401FD5-25EF-049D-78FA-D0FE75B98B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068342" flipH="1">
            <a:off x="3989114" y="1149177"/>
            <a:ext cx="914400" cy="914400"/>
          </a:xfrm>
          <a:prstGeom prst="rect">
            <a:avLst/>
          </a:prstGeom>
        </p:spPr>
      </p:pic>
      <p:pic>
        <p:nvPicPr>
          <p:cNvPr id="21" name="Graphic 20" descr="Arrow Clockwise curve">
            <a:extLst>
              <a:ext uri="{FF2B5EF4-FFF2-40B4-BE49-F238E27FC236}">
                <a16:creationId xmlns:a16="http://schemas.microsoft.com/office/drawing/2014/main" id="{42120F5D-CC1A-32B2-75AE-FE98FBA41C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3674344" flipH="1">
            <a:off x="5023961" y="1390496"/>
            <a:ext cx="914400" cy="1381806"/>
          </a:xfrm>
          <a:prstGeom prst="rect">
            <a:avLst/>
          </a:prstGeom>
        </p:spPr>
      </p:pic>
      <p:pic>
        <p:nvPicPr>
          <p:cNvPr id="23" name="Picture 22">
            <a:extLst>
              <a:ext uri="{FF2B5EF4-FFF2-40B4-BE49-F238E27FC236}">
                <a16:creationId xmlns:a16="http://schemas.microsoft.com/office/drawing/2014/main" id="{56B49CA8-AFAD-F568-0A91-87795B396F63}"/>
              </a:ext>
            </a:extLst>
          </p:cNvPr>
          <p:cNvPicPr>
            <a:picLocks noChangeAspect="1"/>
          </p:cNvPicPr>
          <p:nvPr/>
        </p:nvPicPr>
        <p:blipFill>
          <a:blip r:embed="rId10"/>
          <a:stretch>
            <a:fillRect/>
          </a:stretch>
        </p:blipFill>
        <p:spPr>
          <a:xfrm>
            <a:off x="1900437" y="3786442"/>
            <a:ext cx="5891674" cy="1390721"/>
          </a:xfrm>
          <a:custGeom>
            <a:avLst/>
            <a:gdLst>
              <a:gd name="connsiteX0" fmla="*/ 0 w 5891674"/>
              <a:gd name="connsiteY0" fmla="*/ 0 h 1390721"/>
              <a:gd name="connsiteX1" fmla="*/ 772464 w 5891674"/>
              <a:gd name="connsiteY1" fmla="*/ 0 h 1390721"/>
              <a:gd name="connsiteX2" fmla="*/ 1427094 w 5891674"/>
              <a:gd name="connsiteY2" fmla="*/ 0 h 1390721"/>
              <a:gd name="connsiteX3" fmla="*/ 2022808 w 5891674"/>
              <a:gd name="connsiteY3" fmla="*/ 0 h 1390721"/>
              <a:gd name="connsiteX4" fmla="*/ 2736355 w 5891674"/>
              <a:gd name="connsiteY4" fmla="*/ 0 h 1390721"/>
              <a:gd name="connsiteX5" fmla="*/ 3508819 w 5891674"/>
              <a:gd name="connsiteY5" fmla="*/ 0 h 1390721"/>
              <a:gd name="connsiteX6" fmla="*/ 4163450 w 5891674"/>
              <a:gd name="connsiteY6" fmla="*/ 0 h 1390721"/>
              <a:gd name="connsiteX7" fmla="*/ 4818080 w 5891674"/>
              <a:gd name="connsiteY7" fmla="*/ 0 h 1390721"/>
              <a:gd name="connsiteX8" fmla="*/ 5891674 w 5891674"/>
              <a:gd name="connsiteY8" fmla="*/ 0 h 1390721"/>
              <a:gd name="connsiteX9" fmla="*/ 5891674 w 5891674"/>
              <a:gd name="connsiteY9" fmla="*/ 723175 h 1390721"/>
              <a:gd name="connsiteX10" fmla="*/ 5891674 w 5891674"/>
              <a:gd name="connsiteY10" fmla="*/ 1390721 h 1390721"/>
              <a:gd name="connsiteX11" fmla="*/ 5413794 w 5891674"/>
              <a:gd name="connsiteY11" fmla="*/ 1390721 h 1390721"/>
              <a:gd name="connsiteX12" fmla="*/ 4759163 w 5891674"/>
              <a:gd name="connsiteY12" fmla="*/ 1390721 h 1390721"/>
              <a:gd name="connsiteX13" fmla="*/ 4104533 w 5891674"/>
              <a:gd name="connsiteY13" fmla="*/ 1390721 h 1390721"/>
              <a:gd name="connsiteX14" fmla="*/ 3449902 w 5891674"/>
              <a:gd name="connsiteY14" fmla="*/ 1390721 h 1390721"/>
              <a:gd name="connsiteX15" fmla="*/ 2913105 w 5891674"/>
              <a:gd name="connsiteY15" fmla="*/ 1390721 h 1390721"/>
              <a:gd name="connsiteX16" fmla="*/ 2317392 w 5891674"/>
              <a:gd name="connsiteY16" fmla="*/ 1390721 h 1390721"/>
              <a:gd name="connsiteX17" fmla="*/ 1603845 w 5891674"/>
              <a:gd name="connsiteY17" fmla="*/ 1390721 h 1390721"/>
              <a:gd name="connsiteX18" fmla="*/ 1008131 w 5891674"/>
              <a:gd name="connsiteY18" fmla="*/ 1390721 h 1390721"/>
              <a:gd name="connsiteX19" fmla="*/ 0 w 5891674"/>
              <a:gd name="connsiteY19" fmla="*/ 1390721 h 1390721"/>
              <a:gd name="connsiteX20" fmla="*/ 0 w 5891674"/>
              <a:gd name="connsiteY20" fmla="*/ 667546 h 1390721"/>
              <a:gd name="connsiteX21" fmla="*/ 0 w 5891674"/>
              <a:gd name="connsiteY21" fmla="*/ 0 h 13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91674" h="1390721" fill="none" extrusionOk="0">
                <a:moveTo>
                  <a:pt x="0" y="0"/>
                </a:moveTo>
                <a:cubicBezTo>
                  <a:pt x="362877" y="26396"/>
                  <a:pt x="490229" y="-9965"/>
                  <a:pt x="772464" y="0"/>
                </a:cubicBezTo>
                <a:cubicBezTo>
                  <a:pt x="1054699" y="9965"/>
                  <a:pt x="1212763" y="-1859"/>
                  <a:pt x="1427094" y="0"/>
                </a:cubicBezTo>
                <a:cubicBezTo>
                  <a:pt x="1641425" y="1859"/>
                  <a:pt x="1795881" y="-19576"/>
                  <a:pt x="2022808" y="0"/>
                </a:cubicBezTo>
                <a:cubicBezTo>
                  <a:pt x="2249735" y="19576"/>
                  <a:pt x="2499631" y="-32001"/>
                  <a:pt x="2736355" y="0"/>
                </a:cubicBezTo>
                <a:cubicBezTo>
                  <a:pt x="2973079" y="32001"/>
                  <a:pt x="3169931" y="-19051"/>
                  <a:pt x="3508819" y="0"/>
                </a:cubicBezTo>
                <a:cubicBezTo>
                  <a:pt x="3847707" y="19051"/>
                  <a:pt x="3956891" y="18113"/>
                  <a:pt x="4163450" y="0"/>
                </a:cubicBezTo>
                <a:cubicBezTo>
                  <a:pt x="4370009" y="-18113"/>
                  <a:pt x="4589202" y="-280"/>
                  <a:pt x="4818080" y="0"/>
                </a:cubicBezTo>
                <a:cubicBezTo>
                  <a:pt x="5046958" y="280"/>
                  <a:pt x="5525140" y="-42044"/>
                  <a:pt x="5891674" y="0"/>
                </a:cubicBezTo>
                <a:cubicBezTo>
                  <a:pt x="5899561" y="192402"/>
                  <a:pt x="5919194" y="536792"/>
                  <a:pt x="5891674" y="723175"/>
                </a:cubicBezTo>
                <a:cubicBezTo>
                  <a:pt x="5864154" y="909558"/>
                  <a:pt x="5901729" y="1125401"/>
                  <a:pt x="5891674" y="1390721"/>
                </a:cubicBezTo>
                <a:cubicBezTo>
                  <a:pt x="5655543" y="1368262"/>
                  <a:pt x="5529736" y="1378045"/>
                  <a:pt x="5413794" y="1390721"/>
                </a:cubicBezTo>
                <a:cubicBezTo>
                  <a:pt x="5297852" y="1403397"/>
                  <a:pt x="4958059" y="1383462"/>
                  <a:pt x="4759163" y="1390721"/>
                </a:cubicBezTo>
                <a:cubicBezTo>
                  <a:pt x="4560267" y="1397980"/>
                  <a:pt x="4273437" y="1366952"/>
                  <a:pt x="4104533" y="1390721"/>
                </a:cubicBezTo>
                <a:cubicBezTo>
                  <a:pt x="3935629" y="1414491"/>
                  <a:pt x="3630920" y="1389730"/>
                  <a:pt x="3449902" y="1390721"/>
                </a:cubicBezTo>
                <a:cubicBezTo>
                  <a:pt x="3268884" y="1391712"/>
                  <a:pt x="3126077" y="1398538"/>
                  <a:pt x="2913105" y="1390721"/>
                </a:cubicBezTo>
                <a:cubicBezTo>
                  <a:pt x="2700133" y="1382904"/>
                  <a:pt x="2479405" y="1405735"/>
                  <a:pt x="2317392" y="1390721"/>
                </a:cubicBezTo>
                <a:cubicBezTo>
                  <a:pt x="2155379" y="1375707"/>
                  <a:pt x="1780637" y="1360286"/>
                  <a:pt x="1603845" y="1390721"/>
                </a:cubicBezTo>
                <a:cubicBezTo>
                  <a:pt x="1427053" y="1421156"/>
                  <a:pt x="1216161" y="1369528"/>
                  <a:pt x="1008131" y="1390721"/>
                </a:cubicBezTo>
                <a:cubicBezTo>
                  <a:pt x="800101" y="1411914"/>
                  <a:pt x="499299" y="1378796"/>
                  <a:pt x="0" y="1390721"/>
                </a:cubicBezTo>
                <a:cubicBezTo>
                  <a:pt x="8466" y="1166619"/>
                  <a:pt x="-18102" y="960779"/>
                  <a:pt x="0" y="667546"/>
                </a:cubicBezTo>
                <a:cubicBezTo>
                  <a:pt x="18102" y="374313"/>
                  <a:pt x="12762" y="303449"/>
                  <a:pt x="0" y="0"/>
                </a:cubicBezTo>
                <a:close/>
              </a:path>
              <a:path w="5891674" h="1390721" stroke="0" extrusionOk="0">
                <a:moveTo>
                  <a:pt x="0" y="0"/>
                </a:moveTo>
                <a:cubicBezTo>
                  <a:pt x="124773" y="3808"/>
                  <a:pt x="391663" y="24"/>
                  <a:pt x="536797" y="0"/>
                </a:cubicBezTo>
                <a:cubicBezTo>
                  <a:pt x="681931" y="-24"/>
                  <a:pt x="963296" y="-15509"/>
                  <a:pt x="1132511" y="0"/>
                </a:cubicBezTo>
                <a:cubicBezTo>
                  <a:pt x="1301726" y="15509"/>
                  <a:pt x="1597066" y="25607"/>
                  <a:pt x="1846058" y="0"/>
                </a:cubicBezTo>
                <a:cubicBezTo>
                  <a:pt x="2095050" y="-25607"/>
                  <a:pt x="2110362" y="17044"/>
                  <a:pt x="2323938" y="0"/>
                </a:cubicBezTo>
                <a:cubicBezTo>
                  <a:pt x="2537514" y="-17044"/>
                  <a:pt x="2814055" y="23524"/>
                  <a:pt x="3096402" y="0"/>
                </a:cubicBezTo>
                <a:cubicBezTo>
                  <a:pt x="3378749" y="-23524"/>
                  <a:pt x="3468420" y="-9281"/>
                  <a:pt x="3692116" y="0"/>
                </a:cubicBezTo>
                <a:cubicBezTo>
                  <a:pt x="3915812" y="9281"/>
                  <a:pt x="4041263" y="9162"/>
                  <a:pt x="4228913" y="0"/>
                </a:cubicBezTo>
                <a:cubicBezTo>
                  <a:pt x="4416563" y="-9162"/>
                  <a:pt x="4571137" y="-4536"/>
                  <a:pt x="4883543" y="0"/>
                </a:cubicBezTo>
                <a:cubicBezTo>
                  <a:pt x="5195949" y="4536"/>
                  <a:pt x="5409907" y="-18306"/>
                  <a:pt x="5891674" y="0"/>
                </a:cubicBezTo>
                <a:cubicBezTo>
                  <a:pt x="5859124" y="352541"/>
                  <a:pt x="5897406" y="565646"/>
                  <a:pt x="5891674" y="709268"/>
                </a:cubicBezTo>
                <a:cubicBezTo>
                  <a:pt x="5885942" y="852890"/>
                  <a:pt x="5879654" y="1072866"/>
                  <a:pt x="5891674" y="1390721"/>
                </a:cubicBezTo>
                <a:cubicBezTo>
                  <a:pt x="5607294" y="1368519"/>
                  <a:pt x="5527904" y="1417487"/>
                  <a:pt x="5295960" y="1390721"/>
                </a:cubicBezTo>
                <a:cubicBezTo>
                  <a:pt x="5064016" y="1363955"/>
                  <a:pt x="4897602" y="1371183"/>
                  <a:pt x="4759163" y="1390721"/>
                </a:cubicBezTo>
                <a:cubicBezTo>
                  <a:pt x="4620724" y="1410259"/>
                  <a:pt x="4194702" y="1394927"/>
                  <a:pt x="3986699" y="1390721"/>
                </a:cubicBezTo>
                <a:cubicBezTo>
                  <a:pt x="3778696" y="1386515"/>
                  <a:pt x="3653375" y="1392604"/>
                  <a:pt x="3508819" y="1390721"/>
                </a:cubicBezTo>
                <a:cubicBezTo>
                  <a:pt x="3364263" y="1388838"/>
                  <a:pt x="3180459" y="1360358"/>
                  <a:pt x="2854189" y="1390721"/>
                </a:cubicBezTo>
                <a:cubicBezTo>
                  <a:pt x="2527919" y="1421085"/>
                  <a:pt x="2455278" y="1381309"/>
                  <a:pt x="2258475" y="1390721"/>
                </a:cubicBezTo>
                <a:cubicBezTo>
                  <a:pt x="2061672" y="1400133"/>
                  <a:pt x="1904804" y="1405793"/>
                  <a:pt x="1780595" y="1390721"/>
                </a:cubicBezTo>
                <a:cubicBezTo>
                  <a:pt x="1656386" y="1375649"/>
                  <a:pt x="1323719" y="1396116"/>
                  <a:pt x="1008131" y="1390721"/>
                </a:cubicBezTo>
                <a:cubicBezTo>
                  <a:pt x="692543" y="1385326"/>
                  <a:pt x="422648" y="1431724"/>
                  <a:pt x="0" y="1390721"/>
                </a:cubicBezTo>
                <a:cubicBezTo>
                  <a:pt x="-6207" y="1219795"/>
                  <a:pt x="-22740" y="954285"/>
                  <a:pt x="0" y="695361"/>
                </a:cubicBezTo>
                <a:cubicBezTo>
                  <a:pt x="22740" y="436437"/>
                  <a:pt x="-32541" y="182858"/>
                  <a:pt x="0" y="0"/>
                </a:cubicBezTo>
                <a:close/>
              </a:path>
            </a:pathLst>
          </a:custGeom>
          <a:ln w="28575">
            <a:solidFill>
              <a:srgbClr val="036C70"/>
            </a:solidFill>
            <a:extLst>
              <a:ext uri="{C807C97D-BFC1-408E-A445-0C87EB9F89A2}">
                <ask:lineSketchStyleProps xmlns:ask="http://schemas.microsoft.com/office/drawing/2018/sketchyshapes" sd="2806003076">
                  <a:prstGeom prst="rect">
                    <a:avLst/>
                  </a:prstGeom>
                  <ask:type>
                    <ask:lineSketchFreehand/>
                  </ask:type>
                </ask:lineSketchStyleProps>
              </a:ext>
            </a:extLst>
          </a:ln>
        </p:spPr>
      </p:pic>
      <p:sp>
        <p:nvSpPr>
          <p:cNvPr id="24" name="TextBox 23">
            <a:extLst>
              <a:ext uri="{FF2B5EF4-FFF2-40B4-BE49-F238E27FC236}">
                <a16:creationId xmlns:a16="http://schemas.microsoft.com/office/drawing/2014/main" id="{9FCD34AD-2AEE-5E88-C199-19F6966FFE2D}"/>
              </a:ext>
            </a:extLst>
          </p:cNvPr>
          <p:cNvSpPr txBox="1"/>
          <p:nvPr/>
        </p:nvSpPr>
        <p:spPr>
          <a:xfrm>
            <a:off x="1800336" y="5308093"/>
            <a:ext cx="2939493" cy="132343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The </a:t>
            </a:r>
            <a:r>
              <a:rPr lang="en-GB" sz="2000" b="1" dirty="0">
                <a:solidFill>
                  <a:srgbClr val="036C70"/>
                </a:solidFill>
                <a:latin typeface="Century Gothic" panose="020B0502020202020204" pitchFamily="34" charset="0"/>
              </a:rPr>
              <a:t>Embed Card </a:t>
            </a:r>
            <a:r>
              <a:rPr lang="en-GB" sz="2000" dirty="0">
                <a:solidFill>
                  <a:srgbClr val="036C70"/>
                </a:solidFill>
                <a:latin typeface="Century Gothic" panose="020B0502020202020204" pitchFamily="34" charset="0"/>
              </a:rPr>
              <a:t>will ask you to </a:t>
            </a:r>
            <a:r>
              <a:rPr lang="en-GB" sz="2000" b="1" dirty="0">
                <a:solidFill>
                  <a:srgbClr val="036C70"/>
                </a:solidFill>
                <a:latin typeface="Century Gothic" panose="020B0502020202020204" pitchFamily="34" charset="0"/>
              </a:rPr>
              <a:t>paste</a:t>
            </a:r>
            <a:r>
              <a:rPr lang="en-GB" sz="2000" dirty="0">
                <a:solidFill>
                  <a:srgbClr val="036C70"/>
                </a:solidFill>
                <a:latin typeface="Century Gothic" panose="020B0502020202020204" pitchFamily="34" charset="0"/>
              </a:rPr>
              <a:t> the Embed </a:t>
            </a:r>
            <a:r>
              <a:rPr lang="en-GB" sz="2000" b="1" dirty="0">
                <a:solidFill>
                  <a:srgbClr val="036C70"/>
                </a:solidFill>
                <a:latin typeface="Century Gothic" panose="020B0502020202020204" pitchFamily="34" charset="0"/>
              </a:rPr>
              <a:t>code</a:t>
            </a:r>
            <a:r>
              <a:rPr lang="en-GB" sz="2000" dirty="0">
                <a:solidFill>
                  <a:srgbClr val="036C70"/>
                </a:solidFill>
                <a:latin typeface="Century Gothic" panose="020B0502020202020204" pitchFamily="34" charset="0"/>
              </a:rPr>
              <a:t> from your Form. </a:t>
            </a:r>
          </a:p>
        </p:txBody>
      </p:sp>
      <p:pic>
        <p:nvPicPr>
          <p:cNvPr id="26" name="Picture 25">
            <a:extLst>
              <a:ext uri="{FF2B5EF4-FFF2-40B4-BE49-F238E27FC236}">
                <a16:creationId xmlns:a16="http://schemas.microsoft.com/office/drawing/2014/main" id="{EC4645B9-C004-BAF4-B4A7-D33867622AC7}"/>
              </a:ext>
            </a:extLst>
          </p:cNvPr>
          <p:cNvPicPr>
            <a:picLocks noChangeAspect="1"/>
          </p:cNvPicPr>
          <p:nvPr/>
        </p:nvPicPr>
        <p:blipFill rotWithShape="1">
          <a:blip r:embed="rId11"/>
          <a:srcRect b="80208"/>
          <a:stretch/>
        </p:blipFill>
        <p:spPr>
          <a:xfrm>
            <a:off x="9135430" y="1420098"/>
            <a:ext cx="1949550" cy="569340"/>
          </a:xfrm>
          <a:custGeom>
            <a:avLst/>
            <a:gdLst>
              <a:gd name="connsiteX0" fmla="*/ 0 w 1949550"/>
              <a:gd name="connsiteY0" fmla="*/ 0 h 569340"/>
              <a:gd name="connsiteX1" fmla="*/ 630355 w 1949550"/>
              <a:gd name="connsiteY1" fmla="*/ 0 h 569340"/>
              <a:gd name="connsiteX2" fmla="*/ 1241213 w 1949550"/>
              <a:gd name="connsiteY2" fmla="*/ 0 h 569340"/>
              <a:gd name="connsiteX3" fmla="*/ 1949550 w 1949550"/>
              <a:gd name="connsiteY3" fmla="*/ 0 h 569340"/>
              <a:gd name="connsiteX4" fmla="*/ 1949550 w 1949550"/>
              <a:gd name="connsiteY4" fmla="*/ 569340 h 569340"/>
              <a:gd name="connsiteX5" fmla="*/ 1260709 w 1949550"/>
              <a:gd name="connsiteY5" fmla="*/ 569340 h 569340"/>
              <a:gd name="connsiteX6" fmla="*/ 649850 w 1949550"/>
              <a:gd name="connsiteY6" fmla="*/ 569340 h 569340"/>
              <a:gd name="connsiteX7" fmla="*/ 0 w 1949550"/>
              <a:gd name="connsiteY7" fmla="*/ 569340 h 569340"/>
              <a:gd name="connsiteX8" fmla="*/ 0 w 1949550"/>
              <a:gd name="connsiteY8" fmla="*/ 0 h 56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9550" h="569340" fill="none" extrusionOk="0">
                <a:moveTo>
                  <a:pt x="0" y="0"/>
                </a:moveTo>
                <a:cubicBezTo>
                  <a:pt x="186358" y="25143"/>
                  <a:pt x="455217" y="27318"/>
                  <a:pt x="630355" y="0"/>
                </a:cubicBezTo>
                <a:cubicBezTo>
                  <a:pt x="805493" y="-27318"/>
                  <a:pt x="1031289" y="-16531"/>
                  <a:pt x="1241213" y="0"/>
                </a:cubicBezTo>
                <a:cubicBezTo>
                  <a:pt x="1451137" y="16531"/>
                  <a:pt x="1805314" y="19222"/>
                  <a:pt x="1949550" y="0"/>
                </a:cubicBezTo>
                <a:cubicBezTo>
                  <a:pt x="1926537" y="161726"/>
                  <a:pt x="1936657" y="372540"/>
                  <a:pt x="1949550" y="569340"/>
                </a:cubicBezTo>
                <a:cubicBezTo>
                  <a:pt x="1809529" y="566176"/>
                  <a:pt x="1572160" y="557020"/>
                  <a:pt x="1260709" y="569340"/>
                </a:cubicBezTo>
                <a:cubicBezTo>
                  <a:pt x="949258" y="581660"/>
                  <a:pt x="943738" y="598639"/>
                  <a:pt x="649850" y="569340"/>
                </a:cubicBezTo>
                <a:cubicBezTo>
                  <a:pt x="355962" y="540041"/>
                  <a:pt x="191772" y="583862"/>
                  <a:pt x="0" y="569340"/>
                </a:cubicBezTo>
                <a:cubicBezTo>
                  <a:pt x="-14846" y="334054"/>
                  <a:pt x="-13051" y="122405"/>
                  <a:pt x="0" y="0"/>
                </a:cubicBezTo>
                <a:close/>
              </a:path>
              <a:path w="1949550" h="569340" stroke="0" extrusionOk="0">
                <a:moveTo>
                  <a:pt x="0" y="0"/>
                </a:moveTo>
                <a:cubicBezTo>
                  <a:pt x="195433" y="-15045"/>
                  <a:pt x="515302" y="30266"/>
                  <a:pt x="669346" y="0"/>
                </a:cubicBezTo>
                <a:cubicBezTo>
                  <a:pt x="823390" y="-30266"/>
                  <a:pt x="1081258" y="-9152"/>
                  <a:pt x="1358187" y="0"/>
                </a:cubicBezTo>
                <a:cubicBezTo>
                  <a:pt x="1635116" y="9152"/>
                  <a:pt x="1724547" y="-11837"/>
                  <a:pt x="1949550" y="0"/>
                </a:cubicBezTo>
                <a:cubicBezTo>
                  <a:pt x="1957196" y="246043"/>
                  <a:pt x="1959525" y="327346"/>
                  <a:pt x="1949550" y="569340"/>
                </a:cubicBezTo>
                <a:cubicBezTo>
                  <a:pt x="1737227" y="538434"/>
                  <a:pt x="1548757" y="580343"/>
                  <a:pt x="1260709" y="569340"/>
                </a:cubicBezTo>
                <a:cubicBezTo>
                  <a:pt x="972661" y="558337"/>
                  <a:pt x="882611" y="590169"/>
                  <a:pt x="649850" y="569340"/>
                </a:cubicBezTo>
                <a:cubicBezTo>
                  <a:pt x="417089" y="548511"/>
                  <a:pt x="135099" y="550441"/>
                  <a:pt x="0" y="569340"/>
                </a:cubicBezTo>
                <a:cubicBezTo>
                  <a:pt x="-20884" y="453287"/>
                  <a:pt x="-3921" y="256997"/>
                  <a:pt x="0" y="0"/>
                </a:cubicBezTo>
                <a:close/>
              </a:path>
            </a:pathLst>
          </a:custGeom>
          <a:ln w="28575">
            <a:solidFill>
              <a:srgbClr val="036C70"/>
            </a:solidFill>
            <a:extLst>
              <a:ext uri="{C807C97D-BFC1-408E-A445-0C87EB9F89A2}">
                <ask:lineSketchStyleProps xmlns:ask="http://schemas.microsoft.com/office/drawing/2018/sketchyshapes" sd="1976205239">
                  <a:prstGeom prst="rect">
                    <a:avLst/>
                  </a:prstGeom>
                  <ask:type>
                    <ask:lineSketchFreehand/>
                  </ask:type>
                </ask:lineSketchStyleProps>
              </a:ext>
            </a:extLst>
          </a:ln>
        </p:spPr>
      </p:pic>
      <p:sp>
        <p:nvSpPr>
          <p:cNvPr id="27" name="TextBox 26">
            <a:extLst>
              <a:ext uri="{FF2B5EF4-FFF2-40B4-BE49-F238E27FC236}">
                <a16:creationId xmlns:a16="http://schemas.microsoft.com/office/drawing/2014/main" id="{365B5025-512A-4B7D-2447-FC8C54CE4EB9}"/>
              </a:ext>
            </a:extLst>
          </p:cNvPr>
          <p:cNvSpPr txBox="1"/>
          <p:nvPr/>
        </p:nvSpPr>
        <p:spPr>
          <a:xfrm>
            <a:off x="8067740" y="2081399"/>
            <a:ext cx="3900252" cy="1015663"/>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Go in to the </a:t>
            </a:r>
            <a:r>
              <a:rPr lang="en-GB" sz="2000" b="1" dirty="0">
                <a:solidFill>
                  <a:srgbClr val="036C70"/>
                </a:solidFill>
                <a:latin typeface="Century Gothic" panose="020B0502020202020204" pitchFamily="34" charset="0"/>
              </a:rPr>
              <a:t>form</a:t>
            </a:r>
            <a:r>
              <a:rPr lang="en-GB" sz="2000" dirty="0">
                <a:solidFill>
                  <a:srgbClr val="036C70"/>
                </a:solidFill>
                <a:latin typeface="Century Gothic" panose="020B0502020202020204" pitchFamily="34" charset="0"/>
              </a:rPr>
              <a:t> you wish to embed and click on </a:t>
            </a:r>
            <a:r>
              <a:rPr lang="en-GB" sz="2000" b="1" dirty="0">
                <a:solidFill>
                  <a:srgbClr val="036C70"/>
                </a:solidFill>
                <a:latin typeface="Century Gothic" panose="020B0502020202020204" pitchFamily="34" charset="0"/>
              </a:rPr>
              <a:t>collect responses.</a:t>
            </a:r>
          </a:p>
        </p:txBody>
      </p:sp>
      <p:pic>
        <p:nvPicPr>
          <p:cNvPr id="15" name="Graphic 14" descr="Arrow Slight curve">
            <a:extLst>
              <a:ext uri="{FF2B5EF4-FFF2-40B4-BE49-F238E27FC236}">
                <a16:creationId xmlns:a16="http://schemas.microsoft.com/office/drawing/2014/main" id="{C990376F-220C-2E5A-F84E-7D737335EF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470745">
            <a:off x="10683622" y="1256060"/>
            <a:ext cx="914400" cy="914400"/>
          </a:xfrm>
          <a:prstGeom prst="rect">
            <a:avLst/>
          </a:prstGeom>
        </p:spPr>
      </p:pic>
      <p:pic>
        <p:nvPicPr>
          <p:cNvPr id="28" name="Graphic 27" descr="Arrow Slight curve">
            <a:extLst>
              <a:ext uri="{FF2B5EF4-FFF2-40B4-BE49-F238E27FC236}">
                <a16:creationId xmlns:a16="http://schemas.microsoft.com/office/drawing/2014/main" id="{B888570F-36B6-76AC-F4C6-9CB16C2F72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470745">
            <a:off x="4376718" y="4346026"/>
            <a:ext cx="914400" cy="914400"/>
          </a:xfrm>
          <a:prstGeom prst="rect">
            <a:avLst/>
          </a:prstGeom>
        </p:spPr>
      </p:pic>
      <p:sp>
        <p:nvSpPr>
          <p:cNvPr id="7" name="TextBox 6">
            <a:extLst>
              <a:ext uri="{FF2B5EF4-FFF2-40B4-BE49-F238E27FC236}">
                <a16:creationId xmlns:a16="http://schemas.microsoft.com/office/drawing/2014/main" id="{86ADF6C5-FDA9-2BAE-BF2D-E26B43FD98C6}"/>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292378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Embedding Forms</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3A7502B-0CFC-96C7-5D3E-FE70C004DC4A}"/>
              </a:ext>
            </a:extLst>
          </p:cNvPr>
          <p:cNvPicPr>
            <a:picLocks noChangeAspect="1"/>
          </p:cNvPicPr>
          <p:nvPr/>
        </p:nvPicPr>
        <p:blipFill>
          <a:blip r:embed="rId7"/>
          <a:stretch>
            <a:fillRect/>
          </a:stretch>
        </p:blipFill>
        <p:spPr>
          <a:xfrm>
            <a:off x="1981397" y="1318246"/>
            <a:ext cx="3201946" cy="3201946"/>
          </a:xfrm>
          <a:custGeom>
            <a:avLst/>
            <a:gdLst>
              <a:gd name="connsiteX0" fmla="*/ 0 w 3201946"/>
              <a:gd name="connsiteY0" fmla="*/ 0 h 3201946"/>
              <a:gd name="connsiteX1" fmla="*/ 640389 w 3201946"/>
              <a:gd name="connsiteY1" fmla="*/ 0 h 3201946"/>
              <a:gd name="connsiteX2" fmla="*/ 1312798 w 3201946"/>
              <a:gd name="connsiteY2" fmla="*/ 0 h 3201946"/>
              <a:gd name="connsiteX3" fmla="*/ 1921168 w 3201946"/>
              <a:gd name="connsiteY3" fmla="*/ 0 h 3201946"/>
              <a:gd name="connsiteX4" fmla="*/ 2561557 w 3201946"/>
              <a:gd name="connsiteY4" fmla="*/ 0 h 3201946"/>
              <a:gd name="connsiteX5" fmla="*/ 3201946 w 3201946"/>
              <a:gd name="connsiteY5" fmla="*/ 0 h 3201946"/>
              <a:gd name="connsiteX6" fmla="*/ 3201946 w 3201946"/>
              <a:gd name="connsiteY6" fmla="*/ 640389 h 3201946"/>
              <a:gd name="connsiteX7" fmla="*/ 3201946 w 3201946"/>
              <a:gd name="connsiteY7" fmla="*/ 1312798 h 3201946"/>
              <a:gd name="connsiteX8" fmla="*/ 3201946 w 3201946"/>
              <a:gd name="connsiteY8" fmla="*/ 1857129 h 3201946"/>
              <a:gd name="connsiteX9" fmla="*/ 3201946 w 3201946"/>
              <a:gd name="connsiteY9" fmla="*/ 2497518 h 3201946"/>
              <a:gd name="connsiteX10" fmla="*/ 3201946 w 3201946"/>
              <a:gd name="connsiteY10" fmla="*/ 3201946 h 3201946"/>
              <a:gd name="connsiteX11" fmla="*/ 2593576 w 3201946"/>
              <a:gd name="connsiteY11" fmla="*/ 3201946 h 3201946"/>
              <a:gd name="connsiteX12" fmla="*/ 2017226 w 3201946"/>
              <a:gd name="connsiteY12" fmla="*/ 3201946 h 3201946"/>
              <a:gd name="connsiteX13" fmla="*/ 1376837 w 3201946"/>
              <a:gd name="connsiteY13" fmla="*/ 3201946 h 3201946"/>
              <a:gd name="connsiteX14" fmla="*/ 768467 w 3201946"/>
              <a:gd name="connsiteY14" fmla="*/ 3201946 h 3201946"/>
              <a:gd name="connsiteX15" fmla="*/ 0 w 3201946"/>
              <a:gd name="connsiteY15" fmla="*/ 3201946 h 3201946"/>
              <a:gd name="connsiteX16" fmla="*/ 0 w 3201946"/>
              <a:gd name="connsiteY16" fmla="*/ 2497518 h 3201946"/>
              <a:gd name="connsiteX17" fmla="*/ 0 w 3201946"/>
              <a:gd name="connsiteY17" fmla="*/ 1825109 h 3201946"/>
              <a:gd name="connsiteX18" fmla="*/ 0 w 3201946"/>
              <a:gd name="connsiteY18" fmla="*/ 1120681 h 3201946"/>
              <a:gd name="connsiteX19" fmla="*/ 0 w 3201946"/>
              <a:gd name="connsiteY19" fmla="*/ 576350 h 3201946"/>
              <a:gd name="connsiteX20" fmla="*/ 0 w 3201946"/>
              <a:gd name="connsiteY20" fmla="*/ 0 h 320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01946" h="3201946" fill="none" extrusionOk="0">
                <a:moveTo>
                  <a:pt x="0" y="0"/>
                </a:moveTo>
                <a:cubicBezTo>
                  <a:pt x="222743" y="-23522"/>
                  <a:pt x="504777" y="11444"/>
                  <a:pt x="640389" y="0"/>
                </a:cubicBezTo>
                <a:cubicBezTo>
                  <a:pt x="776001" y="-11444"/>
                  <a:pt x="997667" y="19516"/>
                  <a:pt x="1312798" y="0"/>
                </a:cubicBezTo>
                <a:cubicBezTo>
                  <a:pt x="1627929" y="-19516"/>
                  <a:pt x="1725924" y="-19177"/>
                  <a:pt x="1921168" y="0"/>
                </a:cubicBezTo>
                <a:cubicBezTo>
                  <a:pt x="2116412" y="19177"/>
                  <a:pt x="2298932" y="-14539"/>
                  <a:pt x="2561557" y="0"/>
                </a:cubicBezTo>
                <a:cubicBezTo>
                  <a:pt x="2824182" y="14539"/>
                  <a:pt x="2997690" y="-17609"/>
                  <a:pt x="3201946" y="0"/>
                </a:cubicBezTo>
                <a:cubicBezTo>
                  <a:pt x="3197380" y="215174"/>
                  <a:pt x="3203117" y="393171"/>
                  <a:pt x="3201946" y="640389"/>
                </a:cubicBezTo>
                <a:cubicBezTo>
                  <a:pt x="3200775" y="887607"/>
                  <a:pt x="3207952" y="1128850"/>
                  <a:pt x="3201946" y="1312798"/>
                </a:cubicBezTo>
                <a:cubicBezTo>
                  <a:pt x="3195940" y="1496746"/>
                  <a:pt x="3220598" y="1691968"/>
                  <a:pt x="3201946" y="1857129"/>
                </a:cubicBezTo>
                <a:cubicBezTo>
                  <a:pt x="3183294" y="2022290"/>
                  <a:pt x="3196854" y="2198168"/>
                  <a:pt x="3201946" y="2497518"/>
                </a:cubicBezTo>
                <a:cubicBezTo>
                  <a:pt x="3207038" y="2796868"/>
                  <a:pt x="3201980" y="2891499"/>
                  <a:pt x="3201946" y="3201946"/>
                </a:cubicBezTo>
                <a:cubicBezTo>
                  <a:pt x="2961873" y="3212783"/>
                  <a:pt x="2760757" y="3207196"/>
                  <a:pt x="2593576" y="3201946"/>
                </a:cubicBezTo>
                <a:cubicBezTo>
                  <a:pt x="2426395" y="3196697"/>
                  <a:pt x="2212137" y="3211087"/>
                  <a:pt x="2017226" y="3201946"/>
                </a:cubicBezTo>
                <a:cubicBezTo>
                  <a:pt x="1822315" y="3192806"/>
                  <a:pt x="1594768" y="3201754"/>
                  <a:pt x="1376837" y="3201946"/>
                </a:cubicBezTo>
                <a:cubicBezTo>
                  <a:pt x="1158906" y="3202138"/>
                  <a:pt x="1010668" y="3232032"/>
                  <a:pt x="768467" y="3201946"/>
                </a:cubicBezTo>
                <a:cubicBezTo>
                  <a:pt x="526266" y="3171861"/>
                  <a:pt x="163151" y="3228778"/>
                  <a:pt x="0" y="3201946"/>
                </a:cubicBezTo>
                <a:cubicBezTo>
                  <a:pt x="31401" y="2995378"/>
                  <a:pt x="28762" y="2719223"/>
                  <a:pt x="0" y="2497518"/>
                </a:cubicBezTo>
                <a:cubicBezTo>
                  <a:pt x="-28762" y="2275813"/>
                  <a:pt x="24046" y="1976208"/>
                  <a:pt x="0" y="1825109"/>
                </a:cubicBezTo>
                <a:cubicBezTo>
                  <a:pt x="-24046" y="1674010"/>
                  <a:pt x="5445" y="1371565"/>
                  <a:pt x="0" y="1120681"/>
                </a:cubicBezTo>
                <a:cubicBezTo>
                  <a:pt x="-5445" y="869797"/>
                  <a:pt x="21569" y="745681"/>
                  <a:pt x="0" y="576350"/>
                </a:cubicBezTo>
                <a:cubicBezTo>
                  <a:pt x="-21569" y="407019"/>
                  <a:pt x="-4743" y="223762"/>
                  <a:pt x="0" y="0"/>
                </a:cubicBezTo>
                <a:close/>
              </a:path>
              <a:path w="3201946" h="3201946" stroke="0" extrusionOk="0">
                <a:moveTo>
                  <a:pt x="0" y="0"/>
                </a:moveTo>
                <a:cubicBezTo>
                  <a:pt x="335906" y="18006"/>
                  <a:pt x="523740" y="25686"/>
                  <a:pt x="672409" y="0"/>
                </a:cubicBezTo>
                <a:cubicBezTo>
                  <a:pt x="821078" y="-25686"/>
                  <a:pt x="1103097" y="23313"/>
                  <a:pt x="1376837" y="0"/>
                </a:cubicBezTo>
                <a:cubicBezTo>
                  <a:pt x="1650577" y="-23313"/>
                  <a:pt x="1880251" y="-31578"/>
                  <a:pt x="2049245" y="0"/>
                </a:cubicBezTo>
                <a:cubicBezTo>
                  <a:pt x="2218239" y="31578"/>
                  <a:pt x="2910605" y="-12607"/>
                  <a:pt x="3201946" y="0"/>
                </a:cubicBezTo>
                <a:cubicBezTo>
                  <a:pt x="3226066" y="224402"/>
                  <a:pt x="3177914" y="428635"/>
                  <a:pt x="3201946" y="544331"/>
                </a:cubicBezTo>
                <a:cubicBezTo>
                  <a:pt x="3225978" y="660027"/>
                  <a:pt x="3224961" y="910569"/>
                  <a:pt x="3201946" y="1120681"/>
                </a:cubicBezTo>
                <a:cubicBezTo>
                  <a:pt x="3178932" y="1330793"/>
                  <a:pt x="3227999" y="1515412"/>
                  <a:pt x="3201946" y="1697031"/>
                </a:cubicBezTo>
                <a:cubicBezTo>
                  <a:pt x="3175894" y="1878650"/>
                  <a:pt x="3195266" y="2004421"/>
                  <a:pt x="3201946" y="2273382"/>
                </a:cubicBezTo>
                <a:cubicBezTo>
                  <a:pt x="3208626" y="2542343"/>
                  <a:pt x="3201755" y="2991283"/>
                  <a:pt x="3201946" y="3201946"/>
                </a:cubicBezTo>
                <a:cubicBezTo>
                  <a:pt x="3059746" y="3186980"/>
                  <a:pt x="2843871" y="3196231"/>
                  <a:pt x="2593576" y="3201946"/>
                </a:cubicBezTo>
                <a:cubicBezTo>
                  <a:pt x="2343281" y="3207662"/>
                  <a:pt x="2271792" y="3219736"/>
                  <a:pt x="2049245" y="3201946"/>
                </a:cubicBezTo>
                <a:cubicBezTo>
                  <a:pt x="1826698" y="3184156"/>
                  <a:pt x="1611119" y="3235293"/>
                  <a:pt x="1344817" y="3201946"/>
                </a:cubicBezTo>
                <a:cubicBezTo>
                  <a:pt x="1078515" y="3168599"/>
                  <a:pt x="824751" y="3217807"/>
                  <a:pt x="640389" y="3201946"/>
                </a:cubicBezTo>
                <a:cubicBezTo>
                  <a:pt x="456027" y="3186085"/>
                  <a:pt x="268668" y="3172072"/>
                  <a:pt x="0" y="3201946"/>
                </a:cubicBezTo>
                <a:cubicBezTo>
                  <a:pt x="2425" y="2909499"/>
                  <a:pt x="-24207" y="2895433"/>
                  <a:pt x="0" y="2593576"/>
                </a:cubicBezTo>
                <a:cubicBezTo>
                  <a:pt x="24207" y="2291719"/>
                  <a:pt x="-3726" y="2270530"/>
                  <a:pt x="0" y="2049245"/>
                </a:cubicBezTo>
                <a:cubicBezTo>
                  <a:pt x="3726" y="1827960"/>
                  <a:pt x="-15243" y="1606929"/>
                  <a:pt x="0" y="1472895"/>
                </a:cubicBezTo>
                <a:cubicBezTo>
                  <a:pt x="15243" y="1338861"/>
                  <a:pt x="10212" y="1036948"/>
                  <a:pt x="0" y="768467"/>
                </a:cubicBezTo>
                <a:cubicBezTo>
                  <a:pt x="-10212" y="499986"/>
                  <a:pt x="2740" y="154238"/>
                  <a:pt x="0" y="0"/>
                </a:cubicBezTo>
                <a:close/>
              </a:path>
            </a:pathLst>
          </a:custGeom>
          <a:ln w="28575">
            <a:solidFill>
              <a:srgbClr val="036C70"/>
            </a:solidFill>
            <a:extLst>
              <a:ext uri="{C807C97D-BFC1-408E-A445-0C87EB9F89A2}">
                <ask:lineSketchStyleProps xmlns:ask="http://schemas.microsoft.com/office/drawing/2018/sketchyshapes" sd="3870038535">
                  <a:prstGeom prst="rect">
                    <a:avLst/>
                  </a:prstGeom>
                  <ask:type>
                    <ask:lineSketchFreehand/>
                  </ask:type>
                </ask:lineSketchStyleProps>
              </a:ext>
            </a:extLst>
          </a:ln>
        </p:spPr>
      </p:pic>
      <p:sp>
        <p:nvSpPr>
          <p:cNvPr id="9" name="TextBox 8">
            <a:extLst>
              <a:ext uri="{FF2B5EF4-FFF2-40B4-BE49-F238E27FC236}">
                <a16:creationId xmlns:a16="http://schemas.microsoft.com/office/drawing/2014/main" id="{B57F0FCD-950B-4304-D5F0-FCA56B7BB732}"/>
              </a:ext>
            </a:extLst>
          </p:cNvPr>
          <p:cNvSpPr txBox="1"/>
          <p:nvPr/>
        </p:nvSpPr>
        <p:spPr>
          <a:xfrm>
            <a:off x="1800336" y="4627368"/>
            <a:ext cx="3636637" cy="224676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the </a:t>
            </a:r>
            <a:r>
              <a:rPr lang="en-GB" sz="2000" b="1" dirty="0">
                <a:solidFill>
                  <a:srgbClr val="036C70"/>
                </a:solidFill>
                <a:latin typeface="Century Gothic" panose="020B0502020202020204" pitchFamily="34" charset="0"/>
              </a:rPr>
              <a:t>Embed button </a:t>
            </a:r>
            <a:r>
              <a:rPr lang="en-GB" sz="2000" dirty="0">
                <a:solidFill>
                  <a:srgbClr val="036C70"/>
                </a:solidFill>
                <a:latin typeface="Century Gothic" panose="020B0502020202020204" pitchFamily="34" charset="0"/>
              </a:rPr>
              <a:t>at the bottom of the screen and a code will appear beside the </a:t>
            </a:r>
            <a:r>
              <a:rPr lang="en-GB" sz="2000" b="1" dirty="0">
                <a:solidFill>
                  <a:srgbClr val="036C70"/>
                </a:solidFill>
                <a:latin typeface="Century Gothic" panose="020B0502020202020204" pitchFamily="34" charset="0"/>
              </a:rPr>
              <a:t>green Copy button</a:t>
            </a:r>
            <a:r>
              <a:rPr lang="en-GB" sz="2000" dirty="0">
                <a:solidFill>
                  <a:srgbClr val="036C70"/>
                </a:solidFill>
                <a:latin typeface="Century Gothic" panose="020B0502020202020204" pitchFamily="34" charset="0"/>
              </a:rPr>
              <a:t>. Press copy and paste this in to the Embed Card.</a:t>
            </a:r>
            <a:endParaRPr lang="en-GB" sz="2000" b="1" dirty="0">
              <a:solidFill>
                <a:srgbClr val="036C70"/>
              </a:solidFill>
              <a:latin typeface="Century Gothic" panose="020B0502020202020204" pitchFamily="34" charset="0"/>
            </a:endParaRPr>
          </a:p>
        </p:txBody>
      </p:sp>
      <p:pic>
        <p:nvPicPr>
          <p:cNvPr id="12" name="Graphic 11" descr="Arrow Clockwise curve">
            <a:extLst>
              <a:ext uri="{FF2B5EF4-FFF2-40B4-BE49-F238E27FC236}">
                <a16:creationId xmlns:a16="http://schemas.microsoft.com/office/drawing/2014/main" id="{3CF3255C-B208-C59A-3207-3AEFC215A3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7080357" flipH="1">
            <a:off x="3541463" y="3895910"/>
            <a:ext cx="914400" cy="914400"/>
          </a:xfrm>
          <a:prstGeom prst="rect">
            <a:avLst/>
          </a:prstGeom>
        </p:spPr>
      </p:pic>
      <p:pic>
        <p:nvPicPr>
          <p:cNvPr id="14" name="Graphic 13" descr="Arrow Clockwise curve">
            <a:extLst>
              <a:ext uri="{FF2B5EF4-FFF2-40B4-BE49-F238E27FC236}">
                <a16:creationId xmlns:a16="http://schemas.microsoft.com/office/drawing/2014/main" id="{DF9A8DB7-1231-1086-FEAF-921611533F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80776" flipH="1">
            <a:off x="4900759" y="2888782"/>
            <a:ext cx="914400" cy="914400"/>
          </a:xfrm>
          <a:prstGeom prst="rect">
            <a:avLst/>
          </a:prstGeom>
        </p:spPr>
      </p:pic>
      <p:pic>
        <p:nvPicPr>
          <p:cNvPr id="25" name="Picture 24">
            <a:extLst>
              <a:ext uri="{FF2B5EF4-FFF2-40B4-BE49-F238E27FC236}">
                <a16:creationId xmlns:a16="http://schemas.microsoft.com/office/drawing/2014/main" id="{5C72B009-0AAC-C67D-2DC8-51DA8E2ACF81}"/>
              </a:ext>
            </a:extLst>
          </p:cNvPr>
          <p:cNvPicPr>
            <a:picLocks noChangeAspect="1"/>
          </p:cNvPicPr>
          <p:nvPr/>
        </p:nvPicPr>
        <p:blipFill>
          <a:blip r:embed="rId10"/>
          <a:stretch>
            <a:fillRect/>
          </a:stretch>
        </p:blipFill>
        <p:spPr>
          <a:xfrm>
            <a:off x="5790405" y="1390650"/>
            <a:ext cx="5911444" cy="1140278"/>
          </a:xfrm>
          <a:custGeom>
            <a:avLst/>
            <a:gdLst>
              <a:gd name="connsiteX0" fmla="*/ 0 w 5911444"/>
              <a:gd name="connsiteY0" fmla="*/ 0 h 1140278"/>
              <a:gd name="connsiteX1" fmla="*/ 656827 w 5911444"/>
              <a:gd name="connsiteY1" fmla="*/ 0 h 1140278"/>
              <a:gd name="connsiteX2" fmla="*/ 1136311 w 5911444"/>
              <a:gd name="connsiteY2" fmla="*/ 0 h 1140278"/>
              <a:gd name="connsiteX3" fmla="*/ 1793138 w 5911444"/>
              <a:gd name="connsiteY3" fmla="*/ 0 h 1140278"/>
              <a:gd name="connsiteX4" fmla="*/ 2509080 w 5911444"/>
              <a:gd name="connsiteY4" fmla="*/ 0 h 1140278"/>
              <a:gd name="connsiteX5" fmla="*/ 3225021 w 5911444"/>
              <a:gd name="connsiteY5" fmla="*/ 0 h 1140278"/>
              <a:gd name="connsiteX6" fmla="*/ 3763619 w 5911444"/>
              <a:gd name="connsiteY6" fmla="*/ 0 h 1140278"/>
              <a:gd name="connsiteX7" fmla="*/ 4243103 w 5911444"/>
              <a:gd name="connsiteY7" fmla="*/ 0 h 1140278"/>
              <a:gd name="connsiteX8" fmla="*/ 4722587 w 5911444"/>
              <a:gd name="connsiteY8" fmla="*/ 0 h 1140278"/>
              <a:gd name="connsiteX9" fmla="*/ 5911444 w 5911444"/>
              <a:gd name="connsiteY9" fmla="*/ 0 h 1140278"/>
              <a:gd name="connsiteX10" fmla="*/ 5911444 w 5911444"/>
              <a:gd name="connsiteY10" fmla="*/ 581542 h 1140278"/>
              <a:gd name="connsiteX11" fmla="*/ 5911444 w 5911444"/>
              <a:gd name="connsiteY11" fmla="*/ 1140278 h 1140278"/>
              <a:gd name="connsiteX12" fmla="*/ 5372846 w 5911444"/>
              <a:gd name="connsiteY12" fmla="*/ 1140278 h 1140278"/>
              <a:gd name="connsiteX13" fmla="*/ 4716019 w 5911444"/>
              <a:gd name="connsiteY13" fmla="*/ 1140278 h 1140278"/>
              <a:gd name="connsiteX14" fmla="*/ 4236535 w 5911444"/>
              <a:gd name="connsiteY14" fmla="*/ 1140278 h 1140278"/>
              <a:gd name="connsiteX15" fmla="*/ 3461479 w 5911444"/>
              <a:gd name="connsiteY15" fmla="*/ 1140278 h 1140278"/>
              <a:gd name="connsiteX16" fmla="*/ 2981995 w 5911444"/>
              <a:gd name="connsiteY16" fmla="*/ 1140278 h 1140278"/>
              <a:gd name="connsiteX17" fmla="*/ 2443397 w 5911444"/>
              <a:gd name="connsiteY17" fmla="*/ 1140278 h 1140278"/>
              <a:gd name="connsiteX18" fmla="*/ 1963913 w 5911444"/>
              <a:gd name="connsiteY18" fmla="*/ 1140278 h 1140278"/>
              <a:gd name="connsiteX19" fmla="*/ 1307086 w 5911444"/>
              <a:gd name="connsiteY19" fmla="*/ 1140278 h 1140278"/>
              <a:gd name="connsiteX20" fmla="*/ 827602 w 5911444"/>
              <a:gd name="connsiteY20" fmla="*/ 1140278 h 1140278"/>
              <a:gd name="connsiteX21" fmla="*/ 0 w 5911444"/>
              <a:gd name="connsiteY21" fmla="*/ 1140278 h 1140278"/>
              <a:gd name="connsiteX22" fmla="*/ 0 w 5911444"/>
              <a:gd name="connsiteY22" fmla="*/ 592945 h 1140278"/>
              <a:gd name="connsiteX23" fmla="*/ 0 w 5911444"/>
              <a:gd name="connsiteY23" fmla="*/ 0 h 11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11444" h="1140278" fill="none" extrusionOk="0">
                <a:moveTo>
                  <a:pt x="0" y="0"/>
                </a:moveTo>
                <a:cubicBezTo>
                  <a:pt x="191879" y="26935"/>
                  <a:pt x="402961" y="-3898"/>
                  <a:pt x="656827" y="0"/>
                </a:cubicBezTo>
                <a:cubicBezTo>
                  <a:pt x="910693" y="3898"/>
                  <a:pt x="974098" y="8047"/>
                  <a:pt x="1136311" y="0"/>
                </a:cubicBezTo>
                <a:cubicBezTo>
                  <a:pt x="1298524" y="-8047"/>
                  <a:pt x="1572925" y="-25524"/>
                  <a:pt x="1793138" y="0"/>
                </a:cubicBezTo>
                <a:cubicBezTo>
                  <a:pt x="2013351" y="25524"/>
                  <a:pt x="2152324" y="-21251"/>
                  <a:pt x="2509080" y="0"/>
                </a:cubicBezTo>
                <a:cubicBezTo>
                  <a:pt x="2865836" y="21251"/>
                  <a:pt x="2955212" y="23349"/>
                  <a:pt x="3225021" y="0"/>
                </a:cubicBezTo>
                <a:cubicBezTo>
                  <a:pt x="3494830" y="-23349"/>
                  <a:pt x="3520893" y="-20320"/>
                  <a:pt x="3763619" y="0"/>
                </a:cubicBezTo>
                <a:cubicBezTo>
                  <a:pt x="4006345" y="20320"/>
                  <a:pt x="4116903" y="-11559"/>
                  <a:pt x="4243103" y="0"/>
                </a:cubicBezTo>
                <a:cubicBezTo>
                  <a:pt x="4369303" y="11559"/>
                  <a:pt x="4545483" y="14351"/>
                  <a:pt x="4722587" y="0"/>
                </a:cubicBezTo>
                <a:cubicBezTo>
                  <a:pt x="4899691" y="-14351"/>
                  <a:pt x="5656477" y="-56811"/>
                  <a:pt x="5911444" y="0"/>
                </a:cubicBezTo>
                <a:cubicBezTo>
                  <a:pt x="5884643" y="185561"/>
                  <a:pt x="5936111" y="432858"/>
                  <a:pt x="5911444" y="581542"/>
                </a:cubicBezTo>
                <a:cubicBezTo>
                  <a:pt x="5886777" y="730226"/>
                  <a:pt x="5937735" y="878676"/>
                  <a:pt x="5911444" y="1140278"/>
                </a:cubicBezTo>
                <a:cubicBezTo>
                  <a:pt x="5789943" y="1118139"/>
                  <a:pt x="5631418" y="1165415"/>
                  <a:pt x="5372846" y="1140278"/>
                </a:cubicBezTo>
                <a:cubicBezTo>
                  <a:pt x="5114274" y="1115141"/>
                  <a:pt x="5009976" y="1116793"/>
                  <a:pt x="4716019" y="1140278"/>
                </a:cubicBezTo>
                <a:cubicBezTo>
                  <a:pt x="4422062" y="1163763"/>
                  <a:pt x="4436233" y="1134544"/>
                  <a:pt x="4236535" y="1140278"/>
                </a:cubicBezTo>
                <a:cubicBezTo>
                  <a:pt x="4036837" y="1146012"/>
                  <a:pt x="3794323" y="1161525"/>
                  <a:pt x="3461479" y="1140278"/>
                </a:cubicBezTo>
                <a:cubicBezTo>
                  <a:pt x="3128635" y="1119031"/>
                  <a:pt x="3082728" y="1116816"/>
                  <a:pt x="2981995" y="1140278"/>
                </a:cubicBezTo>
                <a:cubicBezTo>
                  <a:pt x="2881262" y="1163740"/>
                  <a:pt x="2678572" y="1118492"/>
                  <a:pt x="2443397" y="1140278"/>
                </a:cubicBezTo>
                <a:cubicBezTo>
                  <a:pt x="2208222" y="1162064"/>
                  <a:pt x="2065637" y="1128678"/>
                  <a:pt x="1963913" y="1140278"/>
                </a:cubicBezTo>
                <a:cubicBezTo>
                  <a:pt x="1862189" y="1151878"/>
                  <a:pt x="1524696" y="1136148"/>
                  <a:pt x="1307086" y="1140278"/>
                </a:cubicBezTo>
                <a:cubicBezTo>
                  <a:pt x="1089476" y="1144408"/>
                  <a:pt x="974200" y="1148992"/>
                  <a:pt x="827602" y="1140278"/>
                </a:cubicBezTo>
                <a:cubicBezTo>
                  <a:pt x="681004" y="1131564"/>
                  <a:pt x="264632" y="1132127"/>
                  <a:pt x="0" y="1140278"/>
                </a:cubicBezTo>
                <a:cubicBezTo>
                  <a:pt x="13615" y="1019201"/>
                  <a:pt x="13230" y="783397"/>
                  <a:pt x="0" y="592945"/>
                </a:cubicBezTo>
                <a:cubicBezTo>
                  <a:pt x="-13230" y="402493"/>
                  <a:pt x="-4299" y="177498"/>
                  <a:pt x="0" y="0"/>
                </a:cubicBezTo>
                <a:close/>
              </a:path>
              <a:path w="5911444" h="1140278" stroke="0" extrusionOk="0">
                <a:moveTo>
                  <a:pt x="0" y="0"/>
                </a:moveTo>
                <a:cubicBezTo>
                  <a:pt x="288699" y="-8360"/>
                  <a:pt x="407928" y="28669"/>
                  <a:pt x="597713" y="0"/>
                </a:cubicBezTo>
                <a:cubicBezTo>
                  <a:pt x="787498" y="-28669"/>
                  <a:pt x="1037590" y="-5116"/>
                  <a:pt x="1254540" y="0"/>
                </a:cubicBezTo>
                <a:cubicBezTo>
                  <a:pt x="1471490" y="5116"/>
                  <a:pt x="1685144" y="-27451"/>
                  <a:pt x="1911367" y="0"/>
                </a:cubicBezTo>
                <a:cubicBezTo>
                  <a:pt x="2137590" y="27451"/>
                  <a:pt x="2277846" y="19270"/>
                  <a:pt x="2568194" y="0"/>
                </a:cubicBezTo>
                <a:cubicBezTo>
                  <a:pt x="2858542" y="-19270"/>
                  <a:pt x="2927243" y="-2445"/>
                  <a:pt x="3165907" y="0"/>
                </a:cubicBezTo>
                <a:cubicBezTo>
                  <a:pt x="3404571" y="2445"/>
                  <a:pt x="3599384" y="-14899"/>
                  <a:pt x="3763619" y="0"/>
                </a:cubicBezTo>
                <a:cubicBezTo>
                  <a:pt x="3927854" y="14899"/>
                  <a:pt x="4346560" y="-36279"/>
                  <a:pt x="4538675" y="0"/>
                </a:cubicBezTo>
                <a:cubicBezTo>
                  <a:pt x="4730790" y="36279"/>
                  <a:pt x="4848437" y="-21369"/>
                  <a:pt x="5077274" y="0"/>
                </a:cubicBezTo>
                <a:cubicBezTo>
                  <a:pt x="5306111" y="21369"/>
                  <a:pt x="5549256" y="6462"/>
                  <a:pt x="5911444" y="0"/>
                </a:cubicBezTo>
                <a:cubicBezTo>
                  <a:pt x="5905574" y="261313"/>
                  <a:pt x="5908046" y="439564"/>
                  <a:pt x="5911444" y="570139"/>
                </a:cubicBezTo>
                <a:cubicBezTo>
                  <a:pt x="5914842" y="700714"/>
                  <a:pt x="5885151" y="950374"/>
                  <a:pt x="5911444" y="1140278"/>
                </a:cubicBezTo>
                <a:cubicBezTo>
                  <a:pt x="5752310" y="1135123"/>
                  <a:pt x="5383510" y="1152468"/>
                  <a:pt x="5136388" y="1140278"/>
                </a:cubicBezTo>
                <a:cubicBezTo>
                  <a:pt x="4889266" y="1128088"/>
                  <a:pt x="4787567" y="1115086"/>
                  <a:pt x="4479561" y="1140278"/>
                </a:cubicBezTo>
                <a:cubicBezTo>
                  <a:pt x="4171555" y="1165470"/>
                  <a:pt x="4135595" y="1159525"/>
                  <a:pt x="4000077" y="1140278"/>
                </a:cubicBezTo>
                <a:cubicBezTo>
                  <a:pt x="3864559" y="1121031"/>
                  <a:pt x="3530440" y="1113306"/>
                  <a:pt x="3402364" y="1140278"/>
                </a:cubicBezTo>
                <a:cubicBezTo>
                  <a:pt x="3274288" y="1167250"/>
                  <a:pt x="3008923" y="1114602"/>
                  <a:pt x="2863766" y="1140278"/>
                </a:cubicBezTo>
                <a:cubicBezTo>
                  <a:pt x="2718609" y="1165954"/>
                  <a:pt x="2475171" y="1145647"/>
                  <a:pt x="2147825" y="1140278"/>
                </a:cubicBezTo>
                <a:cubicBezTo>
                  <a:pt x="1820479" y="1134909"/>
                  <a:pt x="1632825" y="1149690"/>
                  <a:pt x="1372769" y="1140278"/>
                </a:cubicBezTo>
                <a:cubicBezTo>
                  <a:pt x="1112713" y="1130866"/>
                  <a:pt x="1131625" y="1124756"/>
                  <a:pt x="893285" y="1140278"/>
                </a:cubicBezTo>
                <a:cubicBezTo>
                  <a:pt x="654945" y="1155800"/>
                  <a:pt x="187287" y="1118400"/>
                  <a:pt x="0" y="1140278"/>
                </a:cubicBezTo>
                <a:cubicBezTo>
                  <a:pt x="17456" y="869342"/>
                  <a:pt x="-27479" y="740689"/>
                  <a:pt x="0" y="570139"/>
                </a:cubicBezTo>
                <a:cubicBezTo>
                  <a:pt x="27479" y="399589"/>
                  <a:pt x="13587" y="219559"/>
                  <a:pt x="0" y="0"/>
                </a:cubicBezTo>
                <a:close/>
              </a:path>
            </a:pathLst>
          </a:custGeom>
          <a:ln w="28575">
            <a:solidFill>
              <a:srgbClr val="036C70"/>
            </a:solidFill>
            <a:extLst>
              <a:ext uri="{C807C97D-BFC1-408E-A445-0C87EB9F89A2}">
                <ask:lineSketchStyleProps xmlns:ask="http://schemas.microsoft.com/office/drawing/2018/sketchyshapes" sd="1502921293">
                  <a:prstGeom prst="rect">
                    <a:avLst/>
                  </a:prstGeom>
                  <ask:type>
                    <ask:lineSketchFreehand/>
                  </ask:type>
                </ask:lineSketchStyleProps>
              </a:ext>
            </a:extLst>
          </a:ln>
        </p:spPr>
      </p:pic>
      <p:sp>
        <p:nvSpPr>
          <p:cNvPr id="28" name="TextBox 27">
            <a:extLst>
              <a:ext uri="{FF2B5EF4-FFF2-40B4-BE49-F238E27FC236}">
                <a16:creationId xmlns:a16="http://schemas.microsoft.com/office/drawing/2014/main" id="{2019805C-1A26-9A24-AC32-463AC5697A83}"/>
              </a:ext>
            </a:extLst>
          </p:cNvPr>
          <p:cNvSpPr txBox="1"/>
          <p:nvPr/>
        </p:nvSpPr>
        <p:spPr>
          <a:xfrm>
            <a:off x="5682608" y="2673299"/>
            <a:ext cx="6019241" cy="1015663"/>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The </a:t>
            </a:r>
            <a:r>
              <a:rPr lang="en-GB" sz="2000" b="1" dirty="0">
                <a:solidFill>
                  <a:srgbClr val="036C70"/>
                </a:solidFill>
                <a:latin typeface="Century Gothic" panose="020B0502020202020204" pitchFamily="34" charset="0"/>
              </a:rPr>
              <a:t>Embed Card </a:t>
            </a:r>
            <a:r>
              <a:rPr lang="en-GB" sz="2000" dirty="0">
                <a:solidFill>
                  <a:srgbClr val="036C70"/>
                </a:solidFill>
                <a:latin typeface="Century Gothic" panose="020B0502020202020204" pitchFamily="34" charset="0"/>
              </a:rPr>
              <a:t>will look like the example above and should now be </a:t>
            </a:r>
            <a:r>
              <a:rPr lang="en-GB" sz="2000" b="1" dirty="0">
                <a:solidFill>
                  <a:srgbClr val="036C70"/>
                </a:solidFill>
                <a:latin typeface="Century Gothic" panose="020B0502020202020204" pitchFamily="34" charset="0"/>
              </a:rPr>
              <a:t>embedded</a:t>
            </a:r>
            <a:r>
              <a:rPr lang="en-GB" sz="2000" dirty="0">
                <a:solidFill>
                  <a:srgbClr val="036C70"/>
                </a:solidFill>
                <a:latin typeface="Century Gothic" panose="020B0502020202020204" pitchFamily="34" charset="0"/>
              </a:rPr>
              <a:t> in to your </a:t>
            </a:r>
            <a:r>
              <a:rPr lang="en-GB" sz="2000" b="1" dirty="0">
                <a:solidFill>
                  <a:srgbClr val="036C70"/>
                </a:solidFill>
                <a:latin typeface="Century Gothic" panose="020B0502020202020204" pitchFamily="34" charset="0"/>
              </a:rPr>
              <a:t>Sway</a:t>
            </a:r>
            <a:r>
              <a:rPr lang="en-GB" sz="2000" dirty="0">
                <a:solidFill>
                  <a:srgbClr val="036C70"/>
                </a:solidFill>
                <a:latin typeface="Century Gothic" panose="020B0502020202020204" pitchFamily="34" charset="0"/>
              </a:rPr>
              <a:t>. Go have a look.</a:t>
            </a:r>
            <a:endParaRPr lang="en-GB" sz="2000" b="1" dirty="0">
              <a:solidFill>
                <a:srgbClr val="036C70"/>
              </a:solidFill>
              <a:latin typeface="Century Gothic" panose="020B0502020202020204" pitchFamily="34" charset="0"/>
            </a:endParaRPr>
          </a:p>
        </p:txBody>
      </p:sp>
      <p:pic>
        <p:nvPicPr>
          <p:cNvPr id="30" name="Picture 29">
            <a:extLst>
              <a:ext uri="{FF2B5EF4-FFF2-40B4-BE49-F238E27FC236}">
                <a16:creationId xmlns:a16="http://schemas.microsoft.com/office/drawing/2014/main" id="{496EABE4-E087-7423-B897-8B82B0A4E0D3}"/>
              </a:ext>
            </a:extLst>
          </p:cNvPr>
          <p:cNvPicPr>
            <a:picLocks noChangeAspect="1"/>
          </p:cNvPicPr>
          <p:nvPr/>
        </p:nvPicPr>
        <p:blipFill>
          <a:blip r:embed="rId11"/>
          <a:stretch>
            <a:fillRect/>
          </a:stretch>
        </p:blipFill>
        <p:spPr>
          <a:xfrm>
            <a:off x="5696843" y="3724324"/>
            <a:ext cx="4227530" cy="2968179"/>
          </a:xfrm>
          <a:custGeom>
            <a:avLst/>
            <a:gdLst>
              <a:gd name="connsiteX0" fmla="*/ 0 w 4227530"/>
              <a:gd name="connsiteY0" fmla="*/ 0 h 2968179"/>
              <a:gd name="connsiteX1" fmla="*/ 603933 w 4227530"/>
              <a:gd name="connsiteY1" fmla="*/ 0 h 2968179"/>
              <a:gd name="connsiteX2" fmla="*/ 1123315 w 4227530"/>
              <a:gd name="connsiteY2" fmla="*/ 0 h 2968179"/>
              <a:gd name="connsiteX3" fmla="*/ 1684973 w 4227530"/>
              <a:gd name="connsiteY3" fmla="*/ 0 h 2968179"/>
              <a:gd name="connsiteX4" fmla="*/ 2204355 w 4227530"/>
              <a:gd name="connsiteY4" fmla="*/ 0 h 2968179"/>
              <a:gd name="connsiteX5" fmla="*/ 2850563 w 4227530"/>
              <a:gd name="connsiteY5" fmla="*/ 0 h 2968179"/>
              <a:gd name="connsiteX6" fmla="*/ 3327670 w 4227530"/>
              <a:gd name="connsiteY6" fmla="*/ 0 h 2968179"/>
              <a:gd name="connsiteX7" fmla="*/ 4227530 w 4227530"/>
              <a:gd name="connsiteY7" fmla="*/ 0 h 2968179"/>
              <a:gd name="connsiteX8" fmla="*/ 4227530 w 4227530"/>
              <a:gd name="connsiteY8" fmla="*/ 563954 h 2968179"/>
              <a:gd name="connsiteX9" fmla="*/ 4227530 w 4227530"/>
              <a:gd name="connsiteY9" fmla="*/ 1187272 h 2968179"/>
              <a:gd name="connsiteX10" fmla="*/ 4227530 w 4227530"/>
              <a:gd name="connsiteY10" fmla="*/ 1691862 h 2968179"/>
              <a:gd name="connsiteX11" fmla="*/ 4227530 w 4227530"/>
              <a:gd name="connsiteY11" fmla="*/ 2344861 h 2968179"/>
              <a:gd name="connsiteX12" fmla="*/ 4227530 w 4227530"/>
              <a:gd name="connsiteY12" fmla="*/ 2968179 h 2968179"/>
              <a:gd name="connsiteX13" fmla="*/ 3665872 w 4227530"/>
              <a:gd name="connsiteY13" fmla="*/ 2968179 h 2968179"/>
              <a:gd name="connsiteX14" fmla="*/ 3019664 w 4227530"/>
              <a:gd name="connsiteY14" fmla="*/ 2968179 h 2968179"/>
              <a:gd name="connsiteX15" fmla="*/ 2373456 w 4227530"/>
              <a:gd name="connsiteY15" fmla="*/ 2968179 h 2968179"/>
              <a:gd name="connsiteX16" fmla="*/ 1769523 w 4227530"/>
              <a:gd name="connsiteY16" fmla="*/ 2968179 h 2968179"/>
              <a:gd name="connsiteX17" fmla="*/ 1081040 w 4227530"/>
              <a:gd name="connsiteY17" fmla="*/ 2968179 h 2968179"/>
              <a:gd name="connsiteX18" fmla="*/ 0 w 4227530"/>
              <a:gd name="connsiteY18" fmla="*/ 2968179 h 2968179"/>
              <a:gd name="connsiteX19" fmla="*/ 0 w 4227530"/>
              <a:gd name="connsiteY19" fmla="*/ 2463589 h 2968179"/>
              <a:gd name="connsiteX20" fmla="*/ 0 w 4227530"/>
              <a:gd name="connsiteY20" fmla="*/ 1899635 h 2968179"/>
              <a:gd name="connsiteX21" fmla="*/ 0 w 4227530"/>
              <a:gd name="connsiteY21" fmla="*/ 1335681 h 2968179"/>
              <a:gd name="connsiteX22" fmla="*/ 0 w 4227530"/>
              <a:gd name="connsiteY22" fmla="*/ 831090 h 2968179"/>
              <a:gd name="connsiteX23" fmla="*/ 0 w 4227530"/>
              <a:gd name="connsiteY23" fmla="*/ 0 h 29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27530" h="2968179" fill="none" extrusionOk="0">
                <a:moveTo>
                  <a:pt x="0" y="0"/>
                </a:moveTo>
                <a:cubicBezTo>
                  <a:pt x="271592" y="-25524"/>
                  <a:pt x="316933" y="-26810"/>
                  <a:pt x="603933" y="0"/>
                </a:cubicBezTo>
                <a:cubicBezTo>
                  <a:pt x="890933" y="26810"/>
                  <a:pt x="968717" y="23105"/>
                  <a:pt x="1123315" y="0"/>
                </a:cubicBezTo>
                <a:cubicBezTo>
                  <a:pt x="1277913" y="-23105"/>
                  <a:pt x="1555935" y="-24748"/>
                  <a:pt x="1684973" y="0"/>
                </a:cubicBezTo>
                <a:cubicBezTo>
                  <a:pt x="1814011" y="24748"/>
                  <a:pt x="2086970" y="21100"/>
                  <a:pt x="2204355" y="0"/>
                </a:cubicBezTo>
                <a:cubicBezTo>
                  <a:pt x="2321740" y="-21100"/>
                  <a:pt x="2701822" y="-19995"/>
                  <a:pt x="2850563" y="0"/>
                </a:cubicBezTo>
                <a:cubicBezTo>
                  <a:pt x="2999304" y="19995"/>
                  <a:pt x="3229880" y="3281"/>
                  <a:pt x="3327670" y="0"/>
                </a:cubicBezTo>
                <a:cubicBezTo>
                  <a:pt x="3425460" y="-3281"/>
                  <a:pt x="3997683" y="38722"/>
                  <a:pt x="4227530" y="0"/>
                </a:cubicBezTo>
                <a:cubicBezTo>
                  <a:pt x="4215843" y="258738"/>
                  <a:pt x="4238303" y="400261"/>
                  <a:pt x="4227530" y="563954"/>
                </a:cubicBezTo>
                <a:cubicBezTo>
                  <a:pt x="4216757" y="727647"/>
                  <a:pt x="4212084" y="959990"/>
                  <a:pt x="4227530" y="1187272"/>
                </a:cubicBezTo>
                <a:cubicBezTo>
                  <a:pt x="4242976" y="1414554"/>
                  <a:pt x="4228326" y="1468636"/>
                  <a:pt x="4227530" y="1691862"/>
                </a:cubicBezTo>
                <a:cubicBezTo>
                  <a:pt x="4226735" y="1915088"/>
                  <a:pt x="4209123" y="2042037"/>
                  <a:pt x="4227530" y="2344861"/>
                </a:cubicBezTo>
                <a:cubicBezTo>
                  <a:pt x="4245937" y="2647685"/>
                  <a:pt x="4230753" y="2710630"/>
                  <a:pt x="4227530" y="2968179"/>
                </a:cubicBezTo>
                <a:cubicBezTo>
                  <a:pt x="4009882" y="2953423"/>
                  <a:pt x="3819842" y="2940673"/>
                  <a:pt x="3665872" y="2968179"/>
                </a:cubicBezTo>
                <a:cubicBezTo>
                  <a:pt x="3511902" y="2995685"/>
                  <a:pt x="3326473" y="2956777"/>
                  <a:pt x="3019664" y="2968179"/>
                </a:cubicBezTo>
                <a:cubicBezTo>
                  <a:pt x="2712855" y="2979581"/>
                  <a:pt x="2669220" y="2997909"/>
                  <a:pt x="2373456" y="2968179"/>
                </a:cubicBezTo>
                <a:cubicBezTo>
                  <a:pt x="2077692" y="2938449"/>
                  <a:pt x="1976597" y="2939224"/>
                  <a:pt x="1769523" y="2968179"/>
                </a:cubicBezTo>
                <a:cubicBezTo>
                  <a:pt x="1562449" y="2997134"/>
                  <a:pt x="1292582" y="2977938"/>
                  <a:pt x="1081040" y="2968179"/>
                </a:cubicBezTo>
                <a:cubicBezTo>
                  <a:pt x="869498" y="2958420"/>
                  <a:pt x="462974" y="2936373"/>
                  <a:pt x="0" y="2968179"/>
                </a:cubicBezTo>
                <a:cubicBezTo>
                  <a:pt x="10683" y="2848788"/>
                  <a:pt x="10223" y="2676713"/>
                  <a:pt x="0" y="2463589"/>
                </a:cubicBezTo>
                <a:cubicBezTo>
                  <a:pt x="-10223" y="2250465"/>
                  <a:pt x="25217" y="2139619"/>
                  <a:pt x="0" y="1899635"/>
                </a:cubicBezTo>
                <a:cubicBezTo>
                  <a:pt x="-25217" y="1659651"/>
                  <a:pt x="-9042" y="1566736"/>
                  <a:pt x="0" y="1335681"/>
                </a:cubicBezTo>
                <a:cubicBezTo>
                  <a:pt x="9042" y="1104626"/>
                  <a:pt x="-2556" y="1081280"/>
                  <a:pt x="0" y="831090"/>
                </a:cubicBezTo>
                <a:cubicBezTo>
                  <a:pt x="2556" y="580900"/>
                  <a:pt x="19921" y="248986"/>
                  <a:pt x="0" y="0"/>
                </a:cubicBezTo>
                <a:close/>
              </a:path>
              <a:path w="4227530" h="2968179" stroke="0" extrusionOk="0">
                <a:moveTo>
                  <a:pt x="0" y="0"/>
                </a:moveTo>
                <a:cubicBezTo>
                  <a:pt x="171168" y="-17692"/>
                  <a:pt x="352579" y="23915"/>
                  <a:pt x="519382" y="0"/>
                </a:cubicBezTo>
                <a:cubicBezTo>
                  <a:pt x="686185" y="-23915"/>
                  <a:pt x="794166" y="-15790"/>
                  <a:pt x="1038765" y="0"/>
                </a:cubicBezTo>
                <a:cubicBezTo>
                  <a:pt x="1283364" y="15790"/>
                  <a:pt x="1437991" y="26694"/>
                  <a:pt x="1600422" y="0"/>
                </a:cubicBezTo>
                <a:cubicBezTo>
                  <a:pt x="1762853" y="-26694"/>
                  <a:pt x="2002764" y="-6722"/>
                  <a:pt x="2119804" y="0"/>
                </a:cubicBezTo>
                <a:cubicBezTo>
                  <a:pt x="2236844" y="6722"/>
                  <a:pt x="2443720" y="-8960"/>
                  <a:pt x="2681462" y="0"/>
                </a:cubicBezTo>
                <a:cubicBezTo>
                  <a:pt x="2919204" y="8960"/>
                  <a:pt x="3080726" y="22490"/>
                  <a:pt x="3369945" y="0"/>
                </a:cubicBezTo>
                <a:cubicBezTo>
                  <a:pt x="3659164" y="-22490"/>
                  <a:pt x="4043612" y="-5308"/>
                  <a:pt x="4227530" y="0"/>
                </a:cubicBezTo>
                <a:cubicBezTo>
                  <a:pt x="4251363" y="300918"/>
                  <a:pt x="4241781" y="393023"/>
                  <a:pt x="4227530" y="652999"/>
                </a:cubicBezTo>
                <a:cubicBezTo>
                  <a:pt x="4213279" y="912975"/>
                  <a:pt x="4213754" y="966135"/>
                  <a:pt x="4227530" y="1157590"/>
                </a:cubicBezTo>
                <a:cubicBezTo>
                  <a:pt x="4241306" y="1349045"/>
                  <a:pt x="4251194" y="1440421"/>
                  <a:pt x="4227530" y="1691862"/>
                </a:cubicBezTo>
                <a:cubicBezTo>
                  <a:pt x="4203866" y="1943303"/>
                  <a:pt x="4221300" y="2078627"/>
                  <a:pt x="4227530" y="2196452"/>
                </a:cubicBezTo>
                <a:cubicBezTo>
                  <a:pt x="4233761" y="2314277"/>
                  <a:pt x="4208448" y="2742283"/>
                  <a:pt x="4227530" y="2968179"/>
                </a:cubicBezTo>
                <a:cubicBezTo>
                  <a:pt x="4059009" y="2958223"/>
                  <a:pt x="3898800" y="2949301"/>
                  <a:pt x="3623597" y="2968179"/>
                </a:cubicBezTo>
                <a:cubicBezTo>
                  <a:pt x="3348394" y="2987057"/>
                  <a:pt x="3299497" y="2991326"/>
                  <a:pt x="2977389" y="2968179"/>
                </a:cubicBezTo>
                <a:cubicBezTo>
                  <a:pt x="2655281" y="2945032"/>
                  <a:pt x="2658221" y="2975098"/>
                  <a:pt x="2500282" y="2968179"/>
                </a:cubicBezTo>
                <a:cubicBezTo>
                  <a:pt x="2342343" y="2961260"/>
                  <a:pt x="2184959" y="2969861"/>
                  <a:pt x="2023175" y="2968179"/>
                </a:cubicBezTo>
                <a:cubicBezTo>
                  <a:pt x="1861391" y="2966497"/>
                  <a:pt x="1634847" y="2955200"/>
                  <a:pt x="1334692" y="2968179"/>
                </a:cubicBezTo>
                <a:cubicBezTo>
                  <a:pt x="1034537" y="2981158"/>
                  <a:pt x="981548" y="2943093"/>
                  <a:pt x="688483" y="2968179"/>
                </a:cubicBezTo>
                <a:cubicBezTo>
                  <a:pt x="395418" y="2993265"/>
                  <a:pt x="294735" y="2940143"/>
                  <a:pt x="0" y="2968179"/>
                </a:cubicBezTo>
                <a:cubicBezTo>
                  <a:pt x="-20339" y="2827262"/>
                  <a:pt x="4973" y="2619538"/>
                  <a:pt x="0" y="2463589"/>
                </a:cubicBezTo>
                <a:cubicBezTo>
                  <a:pt x="-4973" y="2307640"/>
                  <a:pt x="-13319" y="2015971"/>
                  <a:pt x="0" y="1840271"/>
                </a:cubicBezTo>
                <a:cubicBezTo>
                  <a:pt x="13319" y="1664571"/>
                  <a:pt x="11583" y="1439265"/>
                  <a:pt x="0" y="1335681"/>
                </a:cubicBezTo>
                <a:cubicBezTo>
                  <a:pt x="-11583" y="1232097"/>
                  <a:pt x="19880" y="904114"/>
                  <a:pt x="0" y="771727"/>
                </a:cubicBezTo>
                <a:cubicBezTo>
                  <a:pt x="-19880" y="639340"/>
                  <a:pt x="-22788" y="186006"/>
                  <a:pt x="0" y="0"/>
                </a:cubicBezTo>
                <a:close/>
              </a:path>
            </a:pathLst>
          </a:custGeom>
          <a:ln w="28575">
            <a:solidFill>
              <a:srgbClr val="036C70"/>
            </a:solidFill>
            <a:extLst>
              <a:ext uri="{C807C97D-BFC1-408E-A445-0C87EB9F89A2}">
                <ask:lineSketchStyleProps xmlns:ask="http://schemas.microsoft.com/office/drawing/2018/sketchyshapes" sd="1577433301">
                  <a:prstGeom prst="rect">
                    <a:avLst/>
                  </a:prstGeom>
                  <ask:type>
                    <ask:lineSketchFreehand/>
                  </ask:type>
                </ask:lineSketchStyleProps>
              </a:ext>
            </a:extLst>
          </a:ln>
        </p:spPr>
      </p:pic>
      <p:sp>
        <p:nvSpPr>
          <p:cNvPr id="31" name="TextBox 30">
            <a:extLst>
              <a:ext uri="{FF2B5EF4-FFF2-40B4-BE49-F238E27FC236}">
                <a16:creationId xmlns:a16="http://schemas.microsoft.com/office/drawing/2014/main" id="{773D4657-A298-6310-E826-9D1DD7C637ED}"/>
              </a:ext>
            </a:extLst>
          </p:cNvPr>
          <p:cNvSpPr txBox="1"/>
          <p:nvPr/>
        </p:nvSpPr>
        <p:spPr>
          <a:xfrm>
            <a:off x="9850909" y="3903032"/>
            <a:ext cx="2394592" cy="2554545"/>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a:t>
            </a:r>
            <a:r>
              <a:rPr lang="en-GB" sz="2000" b="1" dirty="0">
                <a:solidFill>
                  <a:srgbClr val="036C70"/>
                </a:solidFill>
                <a:latin typeface="Century Gothic" panose="020B0502020202020204" pitchFamily="34" charset="0"/>
              </a:rPr>
              <a:t>Design</a:t>
            </a:r>
            <a:r>
              <a:rPr lang="en-GB" sz="2000" dirty="0">
                <a:solidFill>
                  <a:srgbClr val="036C70"/>
                </a:solidFill>
                <a:latin typeface="Century Gothic" panose="020B0502020202020204" pitchFamily="34" charset="0"/>
              </a:rPr>
              <a:t> and scroll through your Sway to find the Form. The Form should now </a:t>
            </a:r>
            <a:r>
              <a:rPr lang="en-GB" sz="2000" b="1" dirty="0">
                <a:solidFill>
                  <a:srgbClr val="036C70"/>
                </a:solidFill>
                <a:latin typeface="Century Gothic" panose="020B0502020202020204" pitchFamily="34" charset="0"/>
              </a:rPr>
              <a:t>appear</a:t>
            </a:r>
            <a:r>
              <a:rPr lang="en-GB" sz="2000" dirty="0">
                <a:solidFill>
                  <a:srgbClr val="036C70"/>
                </a:solidFill>
                <a:latin typeface="Century Gothic" panose="020B0502020202020204" pitchFamily="34" charset="0"/>
              </a:rPr>
              <a:t> in the </a:t>
            </a:r>
            <a:r>
              <a:rPr lang="en-GB" sz="2000" b="1" dirty="0">
                <a:solidFill>
                  <a:srgbClr val="036C70"/>
                </a:solidFill>
                <a:latin typeface="Century Gothic" panose="020B0502020202020204" pitchFamily="34" charset="0"/>
              </a:rPr>
              <a:t>section</a:t>
            </a:r>
            <a:r>
              <a:rPr lang="en-GB" sz="2000" dirty="0">
                <a:solidFill>
                  <a:srgbClr val="036C70"/>
                </a:solidFill>
                <a:latin typeface="Century Gothic" panose="020B0502020202020204" pitchFamily="34" charset="0"/>
              </a:rPr>
              <a:t> you embedded it to</a:t>
            </a:r>
            <a:endParaRPr lang="en-GB" sz="2000" b="1" dirty="0">
              <a:solidFill>
                <a:srgbClr val="036C70"/>
              </a:solidFill>
              <a:latin typeface="Century Gothic" panose="020B0502020202020204" pitchFamily="34" charset="0"/>
            </a:endParaRPr>
          </a:p>
        </p:txBody>
      </p:sp>
      <p:pic>
        <p:nvPicPr>
          <p:cNvPr id="15" name="Graphic 14" descr="Arrow Slight curve">
            <a:extLst>
              <a:ext uri="{FF2B5EF4-FFF2-40B4-BE49-F238E27FC236}">
                <a16:creationId xmlns:a16="http://schemas.microsoft.com/office/drawing/2014/main" id="{C990376F-220C-2E5A-F84E-7D737335EF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3680080">
            <a:off x="10591004" y="1958059"/>
            <a:ext cx="914400" cy="914400"/>
          </a:xfrm>
          <a:prstGeom prst="rect">
            <a:avLst/>
          </a:prstGeom>
        </p:spPr>
      </p:pic>
      <p:pic>
        <p:nvPicPr>
          <p:cNvPr id="16" name="Graphic 15" descr="Arrow Clockwise curve">
            <a:extLst>
              <a:ext uri="{FF2B5EF4-FFF2-40B4-BE49-F238E27FC236}">
                <a16:creationId xmlns:a16="http://schemas.microsoft.com/office/drawing/2014/main" id="{1851D0D7-7F37-20FA-5218-DAFC574484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156303" flipH="1">
            <a:off x="9224285" y="5026980"/>
            <a:ext cx="914400" cy="914400"/>
          </a:xfrm>
          <a:prstGeom prst="rect">
            <a:avLst/>
          </a:prstGeom>
        </p:spPr>
      </p:pic>
      <p:sp>
        <p:nvSpPr>
          <p:cNvPr id="13" name="TextBox 12">
            <a:extLst>
              <a:ext uri="{FF2B5EF4-FFF2-40B4-BE49-F238E27FC236}">
                <a16:creationId xmlns:a16="http://schemas.microsoft.com/office/drawing/2014/main" id="{544D6B07-E0DB-B69D-9F7E-77709D704890}"/>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38142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D502459-5610-78F9-68F2-5C3B74A490CF}"/>
              </a:ext>
            </a:extLst>
          </p:cNvPr>
          <p:cNvSpPr txBox="1"/>
          <p:nvPr/>
        </p:nvSpPr>
        <p:spPr>
          <a:xfrm>
            <a:off x="5332745" y="5552239"/>
            <a:ext cx="3900252" cy="1015663"/>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Open the document online and click on the File tab. This will open up a few options.</a:t>
            </a:r>
          </a:p>
        </p:txBody>
      </p:sp>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Embed Documents</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D4C0998-3CFB-2D73-7893-16FE2F46B1FF}"/>
              </a:ext>
            </a:extLst>
          </p:cNvPr>
          <p:cNvPicPr>
            <a:picLocks noChangeAspect="1"/>
          </p:cNvPicPr>
          <p:nvPr/>
        </p:nvPicPr>
        <p:blipFill rotWithShape="1">
          <a:blip r:embed="rId7"/>
          <a:srcRect t="8776"/>
          <a:stretch/>
        </p:blipFill>
        <p:spPr>
          <a:xfrm>
            <a:off x="1900437" y="1606377"/>
            <a:ext cx="3930852" cy="1494599"/>
          </a:xfrm>
          <a:custGeom>
            <a:avLst/>
            <a:gdLst>
              <a:gd name="connsiteX0" fmla="*/ 0 w 3930852"/>
              <a:gd name="connsiteY0" fmla="*/ 0 h 1494599"/>
              <a:gd name="connsiteX1" fmla="*/ 615833 w 3930852"/>
              <a:gd name="connsiteY1" fmla="*/ 0 h 1494599"/>
              <a:gd name="connsiteX2" fmla="*/ 1349593 w 3930852"/>
              <a:gd name="connsiteY2" fmla="*/ 0 h 1494599"/>
              <a:gd name="connsiteX3" fmla="*/ 1886809 w 3930852"/>
              <a:gd name="connsiteY3" fmla="*/ 0 h 1494599"/>
              <a:gd name="connsiteX4" fmla="*/ 2541951 w 3930852"/>
              <a:gd name="connsiteY4" fmla="*/ 0 h 1494599"/>
              <a:gd name="connsiteX5" fmla="*/ 3157784 w 3930852"/>
              <a:gd name="connsiteY5" fmla="*/ 0 h 1494599"/>
              <a:gd name="connsiteX6" fmla="*/ 3930852 w 3930852"/>
              <a:gd name="connsiteY6" fmla="*/ 0 h 1494599"/>
              <a:gd name="connsiteX7" fmla="*/ 3930852 w 3930852"/>
              <a:gd name="connsiteY7" fmla="*/ 468308 h 1494599"/>
              <a:gd name="connsiteX8" fmla="*/ 3930852 w 3930852"/>
              <a:gd name="connsiteY8" fmla="*/ 981453 h 1494599"/>
              <a:gd name="connsiteX9" fmla="*/ 3930852 w 3930852"/>
              <a:gd name="connsiteY9" fmla="*/ 1494599 h 1494599"/>
              <a:gd name="connsiteX10" fmla="*/ 3236401 w 3930852"/>
              <a:gd name="connsiteY10" fmla="*/ 1494599 h 1494599"/>
              <a:gd name="connsiteX11" fmla="*/ 2541951 w 3930852"/>
              <a:gd name="connsiteY11" fmla="*/ 1494599 h 1494599"/>
              <a:gd name="connsiteX12" fmla="*/ 2004735 w 3930852"/>
              <a:gd name="connsiteY12" fmla="*/ 1494599 h 1494599"/>
              <a:gd name="connsiteX13" fmla="*/ 1310284 w 3930852"/>
              <a:gd name="connsiteY13" fmla="*/ 1494599 h 1494599"/>
              <a:gd name="connsiteX14" fmla="*/ 576525 w 3930852"/>
              <a:gd name="connsiteY14" fmla="*/ 1494599 h 1494599"/>
              <a:gd name="connsiteX15" fmla="*/ 0 w 3930852"/>
              <a:gd name="connsiteY15" fmla="*/ 1494599 h 1494599"/>
              <a:gd name="connsiteX16" fmla="*/ 0 w 3930852"/>
              <a:gd name="connsiteY16" fmla="*/ 966507 h 1494599"/>
              <a:gd name="connsiteX17" fmla="*/ 0 w 3930852"/>
              <a:gd name="connsiteY17" fmla="*/ 453362 h 1494599"/>
              <a:gd name="connsiteX18" fmla="*/ 0 w 3930852"/>
              <a:gd name="connsiteY18" fmla="*/ 0 h 149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0852" h="1494599" fill="none" extrusionOk="0">
                <a:moveTo>
                  <a:pt x="0" y="0"/>
                </a:moveTo>
                <a:cubicBezTo>
                  <a:pt x="293314" y="15270"/>
                  <a:pt x="462773" y="4159"/>
                  <a:pt x="615833" y="0"/>
                </a:cubicBezTo>
                <a:cubicBezTo>
                  <a:pt x="768893" y="-4159"/>
                  <a:pt x="1016954" y="-4572"/>
                  <a:pt x="1349593" y="0"/>
                </a:cubicBezTo>
                <a:cubicBezTo>
                  <a:pt x="1682232" y="4572"/>
                  <a:pt x="1739915" y="-15902"/>
                  <a:pt x="1886809" y="0"/>
                </a:cubicBezTo>
                <a:cubicBezTo>
                  <a:pt x="2033703" y="15902"/>
                  <a:pt x="2327616" y="-13553"/>
                  <a:pt x="2541951" y="0"/>
                </a:cubicBezTo>
                <a:cubicBezTo>
                  <a:pt x="2756286" y="13553"/>
                  <a:pt x="2936947" y="-2606"/>
                  <a:pt x="3157784" y="0"/>
                </a:cubicBezTo>
                <a:cubicBezTo>
                  <a:pt x="3378621" y="2606"/>
                  <a:pt x="3611780" y="21785"/>
                  <a:pt x="3930852" y="0"/>
                </a:cubicBezTo>
                <a:cubicBezTo>
                  <a:pt x="3927649" y="126849"/>
                  <a:pt x="3925773" y="265638"/>
                  <a:pt x="3930852" y="468308"/>
                </a:cubicBezTo>
                <a:cubicBezTo>
                  <a:pt x="3935931" y="670978"/>
                  <a:pt x="3929842" y="797544"/>
                  <a:pt x="3930852" y="981453"/>
                </a:cubicBezTo>
                <a:cubicBezTo>
                  <a:pt x="3931862" y="1165362"/>
                  <a:pt x="3950708" y="1239013"/>
                  <a:pt x="3930852" y="1494599"/>
                </a:cubicBezTo>
                <a:cubicBezTo>
                  <a:pt x="3620836" y="1522986"/>
                  <a:pt x="3515850" y="1524316"/>
                  <a:pt x="3236401" y="1494599"/>
                </a:cubicBezTo>
                <a:cubicBezTo>
                  <a:pt x="2956952" y="1464882"/>
                  <a:pt x="2879435" y="1463845"/>
                  <a:pt x="2541951" y="1494599"/>
                </a:cubicBezTo>
                <a:cubicBezTo>
                  <a:pt x="2204467" y="1525354"/>
                  <a:pt x="2240336" y="1477765"/>
                  <a:pt x="2004735" y="1494599"/>
                </a:cubicBezTo>
                <a:cubicBezTo>
                  <a:pt x="1769134" y="1511433"/>
                  <a:pt x="1513126" y="1477576"/>
                  <a:pt x="1310284" y="1494599"/>
                </a:cubicBezTo>
                <a:cubicBezTo>
                  <a:pt x="1107442" y="1511622"/>
                  <a:pt x="815248" y="1507912"/>
                  <a:pt x="576525" y="1494599"/>
                </a:cubicBezTo>
                <a:cubicBezTo>
                  <a:pt x="337802" y="1481286"/>
                  <a:pt x="178907" y="1497111"/>
                  <a:pt x="0" y="1494599"/>
                </a:cubicBezTo>
                <a:cubicBezTo>
                  <a:pt x="-16738" y="1363581"/>
                  <a:pt x="15137" y="1083083"/>
                  <a:pt x="0" y="966507"/>
                </a:cubicBezTo>
                <a:cubicBezTo>
                  <a:pt x="-15137" y="849931"/>
                  <a:pt x="-435" y="559787"/>
                  <a:pt x="0" y="453362"/>
                </a:cubicBezTo>
                <a:cubicBezTo>
                  <a:pt x="435" y="346937"/>
                  <a:pt x="10775" y="138190"/>
                  <a:pt x="0" y="0"/>
                </a:cubicBezTo>
                <a:close/>
              </a:path>
              <a:path w="3930852" h="1494599" stroke="0" extrusionOk="0">
                <a:moveTo>
                  <a:pt x="0" y="0"/>
                </a:moveTo>
                <a:cubicBezTo>
                  <a:pt x="215940" y="-18679"/>
                  <a:pt x="454044" y="9814"/>
                  <a:pt x="733759" y="0"/>
                </a:cubicBezTo>
                <a:cubicBezTo>
                  <a:pt x="1013474" y="-9814"/>
                  <a:pt x="1113702" y="15737"/>
                  <a:pt x="1310284" y="0"/>
                </a:cubicBezTo>
                <a:cubicBezTo>
                  <a:pt x="1506866" y="-15737"/>
                  <a:pt x="1801992" y="-1202"/>
                  <a:pt x="1965426" y="0"/>
                </a:cubicBezTo>
                <a:cubicBezTo>
                  <a:pt x="2128860" y="1202"/>
                  <a:pt x="2306436" y="-3204"/>
                  <a:pt x="2502642" y="0"/>
                </a:cubicBezTo>
                <a:cubicBezTo>
                  <a:pt x="2698848" y="3204"/>
                  <a:pt x="2872794" y="-4965"/>
                  <a:pt x="3039859" y="0"/>
                </a:cubicBezTo>
                <a:cubicBezTo>
                  <a:pt x="3206924" y="4965"/>
                  <a:pt x="3588596" y="-1786"/>
                  <a:pt x="3930852" y="0"/>
                </a:cubicBezTo>
                <a:cubicBezTo>
                  <a:pt x="3947719" y="220788"/>
                  <a:pt x="3928028" y="310212"/>
                  <a:pt x="3930852" y="528092"/>
                </a:cubicBezTo>
                <a:cubicBezTo>
                  <a:pt x="3933676" y="745972"/>
                  <a:pt x="3917784" y="875702"/>
                  <a:pt x="3930852" y="1056183"/>
                </a:cubicBezTo>
                <a:cubicBezTo>
                  <a:pt x="3943920" y="1236664"/>
                  <a:pt x="3950589" y="1357498"/>
                  <a:pt x="3930852" y="1494599"/>
                </a:cubicBezTo>
                <a:cubicBezTo>
                  <a:pt x="3682305" y="1474379"/>
                  <a:pt x="3537103" y="1497555"/>
                  <a:pt x="3354327" y="1494599"/>
                </a:cubicBezTo>
                <a:cubicBezTo>
                  <a:pt x="3171551" y="1491643"/>
                  <a:pt x="2952245" y="1522113"/>
                  <a:pt x="2777802" y="1494599"/>
                </a:cubicBezTo>
                <a:cubicBezTo>
                  <a:pt x="2603359" y="1467085"/>
                  <a:pt x="2258782" y="1519666"/>
                  <a:pt x="2122660" y="1494599"/>
                </a:cubicBezTo>
                <a:cubicBezTo>
                  <a:pt x="1986538" y="1469532"/>
                  <a:pt x="1805706" y="1483313"/>
                  <a:pt x="1585444" y="1494599"/>
                </a:cubicBezTo>
                <a:cubicBezTo>
                  <a:pt x="1365182" y="1505885"/>
                  <a:pt x="1232805" y="1513250"/>
                  <a:pt x="890993" y="1494599"/>
                </a:cubicBezTo>
                <a:cubicBezTo>
                  <a:pt x="549181" y="1475948"/>
                  <a:pt x="258737" y="1458796"/>
                  <a:pt x="0" y="1494599"/>
                </a:cubicBezTo>
                <a:cubicBezTo>
                  <a:pt x="-11228" y="1261912"/>
                  <a:pt x="-16098" y="1204848"/>
                  <a:pt x="0" y="996399"/>
                </a:cubicBezTo>
                <a:cubicBezTo>
                  <a:pt x="16098" y="787950"/>
                  <a:pt x="-7631" y="686613"/>
                  <a:pt x="0" y="468308"/>
                </a:cubicBezTo>
                <a:cubicBezTo>
                  <a:pt x="7631" y="250003"/>
                  <a:pt x="-13527" y="194620"/>
                  <a:pt x="0" y="0"/>
                </a:cubicBezTo>
                <a:close/>
              </a:path>
            </a:pathLst>
          </a:custGeom>
          <a:ln w="28575">
            <a:solidFill>
              <a:srgbClr val="036C70"/>
            </a:solidFill>
            <a:extLst>
              <a:ext uri="{C807C97D-BFC1-408E-A445-0C87EB9F89A2}">
                <ask:lineSketchStyleProps xmlns:ask="http://schemas.microsoft.com/office/drawing/2018/sketchyshapes" sd="3226560925">
                  <a:prstGeom prst="rect">
                    <a:avLst/>
                  </a:prstGeom>
                  <ask:type>
                    <ask:lineSketchFreehand/>
                  </ask:type>
                </ask:lineSketchStyleProps>
              </a:ext>
            </a:extLst>
          </a:ln>
        </p:spPr>
      </p:pic>
      <p:sp>
        <p:nvSpPr>
          <p:cNvPr id="9" name="TextBox 8">
            <a:extLst>
              <a:ext uri="{FF2B5EF4-FFF2-40B4-BE49-F238E27FC236}">
                <a16:creationId xmlns:a16="http://schemas.microsoft.com/office/drawing/2014/main" id="{94610564-E253-6B16-E936-7E4746367740}"/>
              </a:ext>
            </a:extLst>
          </p:cNvPr>
          <p:cNvSpPr txBox="1"/>
          <p:nvPr/>
        </p:nvSpPr>
        <p:spPr>
          <a:xfrm>
            <a:off x="5964841" y="1408743"/>
            <a:ext cx="2102899" cy="224676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the </a:t>
            </a:r>
            <a:r>
              <a:rPr lang="en-GB" sz="2000" b="1" dirty="0">
                <a:solidFill>
                  <a:srgbClr val="036C70"/>
                </a:solidFill>
                <a:latin typeface="Century Gothic" panose="020B0502020202020204" pitchFamily="34" charset="0"/>
              </a:rPr>
              <a:t>green plus </a:t>
            </a:r>
            <a:r>
              <a:rPr lang="en-GB" sz="2000" dirty="0">
                <a:solidFill>
                  <a:srgbClr val="036C70"/>
                </a:solidFill>
                <a:latin typeface="Century Gothic" panose="020B0502020202020204" pitchFamily="34" charset="0"/>
              </a:rPr>
              <a:t>sign and choose media from the pop up menu then click the </a:t>
            </a:r>
            <a:r>
              <a:rPr lang="en-GB" sz="2000" b="1" dirty="0">
                <a:solidFill>
                  <a:srgbClr val="036C70"/>
                </a:solidFill>
                <a:latin typeface="Century Gothic" panose="020B0502020202020204" pitchFamily="34" charset="0"/>
              </a:rPr>
              <a:t>Embed</a:t>
            </a:r>
            <a:r>
              <a:rPr lang="en-GB" sz="2000" dirty="0">
                <a:solidFill>
                  <a:srgbClr val="036C70"/>
                </a:solidFill>
                <a:latin typeface="Century Gothic" panose="020B0502020202020204" pitchFamily="34" charset="0"/>
              </a:rPr>
              <a:t> option.</a:t>
            </a:r>
          </a:p>
        </p:txBody>
      </p:sp>
      <p:pic>
        <p:nvPicPr>
          <p:cNvPr id="12" name="Graphic 11" descr="Arrow Clockwise curve">
            <a:extLst>
              <a:ext uri="{FF2B5EF4-FFF2-40B4-BE49-F238E27FC236}">
                <a16:creationId xmlns:a16="http://schemas.microsoft.com/office/drawing/2014/main" id="{D84739AD-5DEC-E76B-E675-C50F496C0E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068342" flipH="1">
            <a:off x="3989114" y="1149177"/>
            <a:ext cx="914400" cy="914400"/>
          </a:xfrm>
          <a:prstGeom prst="rect">
            <a:avLst/>
          </a:prstGeom>
        </p:spPr>
      </p:pic>
      <p:pic>
        <p:nvPicPr>
          <p:cNvPr id="13" name="Graphic 12" descr="Arrow Clockwise curve">
            <a:extLst>
              <a:ext uri="{FF2B5EF4-FFF2-40B4-BE49-F238E27FC236}">
                <a16:creationId xmlns:a16="http://schemas.microsoft.com/office/drawing/2014/main" id="{65A0107B-EB3E-62C1-CD13-A337407886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3674344" flipH="1">
            <a:off x="5023961" y="1390496"/>
            <a:ext cx="914400" cy="1381806"/>
          </a:xfrm>
          <a:prstGeom prst="rect">
            <a:avLst/>
          </a:prstGeom>
        </p:spPr>
      </p:pic>
      <p:pic>
        <p:nvPicPr>
          <p:cNvPr id="14" name="Picture 13">
            <a:extLst>
              <a:ext uri="{FF2B5EF4-FFF2-40B4-BE49-F238E27FC236}">
                <a16:creationId xmlns:a16="http://schemas.microsoft.com/office/drawing/2014/main" id="{FD292203-3E35-86F3-5059-919E47E5EAA3}"/>
              </a:ext>
            </a:extLst>
          </p:cNvPr>
          <p:cNvPicPr>
            <a:picLocks noChangeAspect="1"/>
          </p:cNvPicPr>
          <p:nvPr/>
        </p:nvPicPr>
        <p:blipFill>
          <a:blip r:embed="rId10"/>
          <a:stretch>
            <a:fillRect/>
          </a:stretch>
        </p:blipFill>
        <p:spPr>
          <a:xfrm>
            <a:off x="1900437" y="3786442"/>
            <a:ext cx="5891674" cy="1390721"/>
          </a:xfrm>
          <a:custGeom>
            <a:avLst/>
            <a:gdLst>
              <a:gd name="connsiteX0" fmla="*/ 0 w 5891674"/>
              <a:gd name="connsiteY0" fmla="*/ 0 h 1390721"/>
              <a:gd name="connsiteX1" fmla="*/ 536797 w 5891674"/>
              <a:gd name="connsiteY1" fmla="*/ 0 h 1390721"/>
              <a:gd name="connsiteX2" fmla="*/ 1073594 w 5891674"/>
              <a:gd name="connsiteY2" fmla="*/ 0 h 1390721"/>
              <a:gd name="connsiteX3" fmla="*/ 1728224 w 5891674"/>
              <a:gd name="connsiteY3" fmla="*/ 0 h 1390721"/>
              <a:gd name="connsiteX4" fmla="*/ 2441772 w 5891674"/>
              <a:gd name="connsiteY4" fmla="*/ 0 h 1390721"/>
              <a:gd name="connsiteX5" fmla="*/ 3214235 w 5891674"/>
              <a:gd name="connsiteY5" fmla="*/ 0 h 1390721"/>
              <a:gd name="connsiteX6" fmla="*/ 3986699 w 5891674"/>
              <a:gd name="connsiteY6" fmla="*/ 0 h 1390721"/>
              <a:gd name="connsiteX7" fmla="*/ 4759163 w 5891674"/>
              <a:gd name="connsiteY7" fmla="*/ 0 h 1390721"/>
              <a:gd name="connsiteX8" fmla="*/ 5891674 w 5891674"/>
              <a:gd name="connsiteY8" fmla="*/ 0 h 1390721"/>
              <a:gd name="connsiteX9" fmla="*/ 5891674 w 5891674"/>
              <a:gd name="connsiteY9" fmla="*/ 695361 h 1390721"/>
              <a:gd name="connsiteX10" fmla="*/ 5891674 w 5891674"/>
              <a:gd name="connsiteY10" fmla="*/ 1390721 h 1390721"/>
              <a:gd name="connsiteX11" fmla="*/ 5178127 w 5891674"/>
              <a:gd name="connsiteY11" fmla="*/ 1390721 h 1390721"/>
              <a:gd name="connsiteX12" fmla="*/ 4464580 w 5891674"/>
              <a:gd name="connsiteY12" fmla="*/ 1390721 h 1390721"/>
              <a:gd name="connsiteX13" fmla="*/ 3751032 w 5891674"/>
              <a:gd name="connsiteY13" fmla="*/ 1390721 h 1390721"/>
              <a:gd name="connsiteX14" fmla="*/ 3096402 w 5891674"/>
              <a:gd name="connsiteY14" fmla="*/ 1390721 h 1390721"/>
              <a:gd name="connsiteX15" fmla="*/ 2559605 w 5891674"/>
              <a:gd name="connsiteY15" fmla="*/ 1390721 h 1390721"/>
              <a:gd name="connsiteX16" fmla="*/ 1904975 w 5891674"/>
              <a:gd name="connsiteY16" fmla="*/ 1390721 h 1390721"/>
              <a:gd name="connsiteX17" fmla="*/ 1368178 w 5891674"/>
              <a:gd name="connsiteY17" fmla="*/ 1390721 h 1390721"/>
              <a:gd name="connsiteX18" fmla="*/ 831381 w 5891674"/>
              <a:gd name="connsiteY18" fmla="*/ 1390721 h 1390721"/>
              <a:gd name="connsiteX19" fmla="*/ 0 w 5891674"/>
              <a:gd name="connsiteY19" fmla="*/ 1390721 h 1390721"/>
              <a:gd name="connsiteX20" fmla="*/ 0 w 5891674"/>
              <a:gd name="connsiteY20" fmla="*/ 681453 h 1390721"/>
              <a:gd name="connsiteX21" fmla="*/ 0 w 5891674"/>
              <a:gd name="connsiteY21" fmla="*/ 0 h 13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91674" h="1390721" fill="none" extrusionOk="0">
                <a:moveTo>
                  <a:pt x="0" y="0"/>
                </a:moveTo>
                <a:cubicBezTo>
                  <a:pt x="129992" y="14593"/>
                  <a:pt x="297754" y="14871"/>
                  <a:pt x="536797" y="0"/>
                </a:cubicBezTo>
                <a:cubicBezTo>
                  <a:pt x="775840" y="-14871"/>
                  <a:pt x="955986" y="-3942"/>
                  <a:pt x="1073594" y="0"/>
                </a:cubicBezTo>
                <a:cubicBezTo>
                  <a:pt x="1191202" y="3942"/>
                  <a:pt x="1427921" y="-7377"/>
                  <a:pt x="1728224" y="0"/>
                </a:cubicBezTo>
                <a:cubicBezTo>
                  <a:pt x="2028527" y="7377"/>
                  <a:pt x="2102677" y="-19430"/>
                  <a:pt x="2441772" y="0"/>
                </a:cubicBezTo>
                <a:cubicBezTo>
                  <a:pt x="2780867" y="19430"/>
                  <a:pt x="2948925" y="-26769"/>
                  <a:pt x="3214235" y="0"/>
                </a:cubicBezTo>
                <a:cubicBezTo>
                  <a:pt x="3479545" y="26769"/>
                  <a:pt x="3658097" y="-26103"/>
                  <a:pt x="3986699" y="0"/>
                </a:cubicBezTo>
                <a:cubicBezTo>
                  <a:pt x="4315301" y="26103"/>
                  <a:pt x="4528337" y="1417"/>
                  <a:pt x="4759163" y="0"/>
                </a:cubicBezTo>
                <a:cubicBezTo>
                  <a:pt x="4989989" y="-1417"/>
                  <a:pt x="5454208" y="-28472"/>
                  <a:pt x="5891674" y="0"/>
                </a:cubicBezTo>
                <a:cubicBezTo>
                  <a:pt x="5912262" y="218798"/>
                  <a:pt x="5911527" y="511540"/>
                  <a:pt x="5891674" y="695361"/>
                </a:cubicBezTo>
                <a:cubicBezTo>
                  <a:pt x="5871821" y="879182"/>
                  <a:pt x="5869013" y="1124248"/>
                  <a:pt x="5891674" y="1390721"/>
                </a:cubicBezTo>
                <a:cubicBezTo>
                  <a:pt x="5548846" y="1358978"/>
                  <a:pt x="5361865" y="1400059"/>
                  <a:pt x="5178127" y="1390721"/>
                </a:cubicBezTo>
                <a:cubicBezTo>
                  <a:pt x="4994389" y="1381383"/>
                  <a:pt x="4659804" y="1369929"/>
                  <a:pt x="4464580" y="1390721"/>
                </a:cubicBezTo>
                <a:cubicBezTo>
                  <a:pt x="4269356" y="1411513"/>
                  <a:pt x="4002654" y="1363375"/>
                  <a:pt x="3751032" y="1390721"/>
                </a:cubicBezTo>
                <a:cubicBezTo>
                  <a:pt x="3499410" y="1418067"/>
                  <a:pt x="3301139" y="1400846"/>
                  <a:pt x="3096402" y="1390721"/>
                </a:cubicBezTo>
                <a:cubicBezTo>
                  <a:pt x="2891665" y="1380597"/>
                  <a:pt x="2776940" y="1370764"/>
                  <a:pt x="2559605" y="1390721"/>
                </a:cubicBezTo>
                <a:cubicBezTo>
                  <a:pt x="2342270" y="1410678"/>
                  <a:pt x="2060217" y="1394775"/>
                  <a:pt x="1904975" y="1390721"/>
                </a:cubicBezTo>
                <a:cubicBezTo>
                  <a:pt x="1749733" y="1386668"/>
                  <a:pt x="1616774" y="1393041"/>
                  <a:pt x="1368178" y="1390721"/>
                </a:cubicBezTo>
                <a:cubicBezTo>
                  <a:pt x="1119582" y="1388401"/>
                  <a:pt x="1062653" y="1387862"/>
                  <a:pt x="831381" y="1390721"/>
                </a:cubicBezTo>
                <a:cubicBezTo>
                  <a:pt x="600109" y="1393580"/>
                  <a:pt x="293850" y="1404304"/>
                  <a:pt x="0" y="1390721"/>
                </a:cubicBezTo>
                <a:cubicBezTo>
                  <a:pt x="12624" y="1138882"/>
                  <a:pt x="24240" y="890814"/>
                  <a:pt x="0" y="681453"/>
                </a:cubicBezTo>
                <a:cubicBezTo>
                  <a:pt x="-24240" y="472092"/>
                  <a:pt x="-7337" y="163064"/>
                  <a:pt x="0" y="0"/>
                </a:cubicBezTo>
                <a:close/>
              </a:path>
              <a:path w="5891674" h="1390721" stroke="0" extrusionOk="0">
                <a:moveTo>
                  <a:pt x="0" y="0"/>
                </a:moveTo>
                <a:cubicBezTo>
                  <a:pt x="279657" y="8970"/>
                  <a:pt x="572415" y="-15078"/>
                  <a:pt x="772464" y="0"/>
                </a:cubicBezTo>
                <a:cubicBezTo>
                  <a:pt x="972513" y="15078"/>
                  <a:pt x="1303456" y="8500"/>
                  <a:pt x="1486011" y="0"/>
                </a:cubicBezTo>
                <a:cubicBezTo>
                  <a:pt x="1668566" y="-8500"/>
                  <a:pt x="1883070" y="907"/>
                  <a:pt x="2022808" y="0"/>
                </a:cubicBezTo>
                <a:cubicBezTo>
                  <a:pt x="2162546" y="-907"/>
                  <a:pt x="2385113" y="17850"/>
                  <a:pt x="2736355" y="0"/>
                </a:cubicBezTo>
                <a:cubicBezTo>
                  <a:pt x="3087597" y="-17850"/>
                  <a:pt x="3025109" y="-9228"/>
                  <a:pt x="3273152" y="0"/>
                </a:cubicBezTo>
                <a:cubicBezTo>
                  <a:pt x="3521195" y="9228"/>
                  <a:pt x="3589165" y="-18560"/>
                  <a:pt x="3751032" y="0"/>
                </a:cubicBezTo>
                <a:cubicBezTo>
                  <a:pt x="3912899" y="18560"/>
                  <a:pt x="4111359" y="-24693"/>
                  <a:pt x="4464580" y="0"/>
                </a:cubicBezTo>
                <a:cubicBezTo>
                  <a:pt x="4817801" y="24693"/>
                  <a:pt x="4813345" y="15414"/>
                  <a:pt x="4942460" y="0"/>
                </a:cubicBezTo>
                <a:cubicBezTo>
                  <a:pt x="5071575" y="-15414"/>
                  <a:pt x="5528061" y="-10912"/>
                  <a:pt x="5891674" y="0"/>
                </a:cubicBezTo>
                <a:cubicBezTo>
                  <a:pt x="5897842" y="144989"/>
                  <a:pt x="5909270" y="445261"/>
                  <a:pt x="5891674" y="723175"/>
                </a:cubicBezTo>
                <a:cubicBezTo>
                  <a:pt x="5874078" y="1001090"/>
                  <a:pt x="5920107" y="1117612"/>
                  <a:pt x="5891674" y="1390721"/>
                </a:cubicBezTo>
                <a:cubicBezTo>
                  <a:pt x="5668738" y="1386539"/>
                  <a:pt x="5581779" y="1392476"/>
                  <a:pt x="5295960" y="1390721"/>
                </a:cubicBezTo>
                <a:cubicBezTo>
                  <a:pt x="5010141" y="1388966"/>
                  <a:pt x="4806683" y="1374307"/>
                  <a:pt x="4523496" y="1390721"/>
                </a:cubicBezTo>
                <a:cubicBezTo>
                  <a:pt x="4240309" y="1407135"/>
                  <a:pt x="4211815" y="1390388"/>
                  <a:pt x="4045616" y="1390721"/>
                </a:cubicBezTo>
                <a:cubicBezTo>
                  <a:pt x="3879417" y="1391054"/>
                  <a:pt x="3624774" y="1393087"/>
                  <a:pt x="3390986" y="1390721"/>
                </a:cubicBezTo>
                <a:cubicBezTo>
                  <a:pt x="3157198" y="1388356"/>
                  <a:pt x="3007695" y="1377523"/>
                  <a:pt x="2736355" y="1390721"/>
                </a:cubicBezTo>
                <a:cubicBezTo>
                  <a:pt x="2465015" y="1403919"/>
                  <a:pt x="2396080" y="1391032"/>
                  <a:pt x="2258475" y="1390721"/>
                </a:cubicBezTo>
                <a:cubicBezTo>
                  <a:pt x="2120870" y="1390410"/>
                  <a:pt x="1839028" y="1393556"/>
                  <a:pt x="1603845" y="1390721"/>
                </a:cubicBezTo>
                <a:cubicBezTo>
                  <a:pt x="1368662" y="1387887"/>
                  <a:pt x="1267562" y="1413097"/>
                  <a:pt x="1067048" y="1390721"/>
                </a:cubicBezTo>
                <a:cubicBezTo>
                  <a:pt x="866534" y="1368345"/>
                  <a:pt x="327594" y="1384423"/>
                  <a:pt x="0" y="1390721"/>
                </a:cubicBezTo>
                <a:cubicBezTo>
                  <a:pt x="-13732" y="1128327"/>
                  <a:pt x="-15032" y="970661"/>
                  <a:pt x="0" y="667546"/>
                </a:cubicBezTo>
                <a:cubicBezTo>
                  <a:pt x="15032" y="364431"/>
                  <a:pt x="2531" y="215576"/>
                  <a:pt x="0" y="0"/>
                </a:cubicBezTo>
                <a:close/>
              </a:path>
            </a:pathLst>
          </a:custGeom>
          <a:ln w="28575">
            <a:solidFill>
              <a:srgbClr val="036C70"/>
            </a:solidFill>
            <a:extLst>
              <a:ext uri="{C807C97D-BFC1-408E-A445-0C87EB9F89A2}">
                <ask:lineSketchStyleProps xmlns:ask="http://schemas.microsoft.com/office/drawing/2018/sketchyshapes" sd="2455532417">
                  <a:prstGeom prst="rect">
                    <a:avLst/>
                  </a:prstGeom>
                  <ask:type>
                    <ask:lineSketchFreehand/>
                  </ask:type>
                </ask:lineSketchStyleProps>
              </a:ext>
            </a:extLst>
          </a:ln>
        </p:spPr>
      </p:pic>
      <p:sp>
        <p:nvSpPr>
          <p:cNvPr id="15" name="TextBox 14">
            <a:extLst>
              <a:ext uri="{FF2B5EF4-FFF2-40B4-BE49-F238E27FC236}">
                <a16:creationId xmlns:a16="http://schemas.microsoft.com/office/drawing/2014/main" id="{E033A86B-857F-99B0-E05C-6AFA49C5CD00}"/>
              </a:ext>
            </a:extLst>
          </p:cNvPr>
          <p:cNvSpPr txBox="1"/>
          <p:nvPr/>
        </p:nvSpPr>
        <p:spPr>
          <a:xfrm>
            <a:off x="1800336" y="5308093"/>
            <a:ext cx="2939493" cy="132343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The </a:t>
            </a:r>
            <a:r>
              <a:rPr lang="en-GB" sz="2000" b="1" dirty="0">
                <a:solidFill>
                  <a:srgbClr val="036C70"/>
                </a:solidFill>
                <a:latin typeface="Century Gothic" panose="020B0502020202020204" pitchFamily="34" charset="0"/>
              </a:rPr>
              <a:t>Embed Card </a:t>
            </a:r>
            <a:r>
              <a:rPr lang="en-GB" sz="2000" dirty="0">
                <a:solidFill>
                  <a:srgbClr val="036C70"/>
                </a:solidFill>
                <a:latin typeface="Century Gothic" panose="020B0502020202020204" pitchFamily="34" charset="0"/>
              </a:rPr>
              <a:t>will ask you to </a:t>
            </a:r>
            <a:r>
              <a:rPr lang="en-GB" sz="2000" b="1" dirty="0">
                <a:solidFill>
                  <a:srgbClr val="036C70"/>
                </a:solidFill>
                <a:latin typeface="Century Gothic" panose="020B0502020202020204" pitchFamily="34" charset="0"/>
              </a:rPr>
              <a:t>paste</a:t>
            </a:r>
            <a:r>
              <a:rPr lang="en-GB" sz="2000" dirty="0">
                <a:solidFill>
                  <a:srgbClr val="036C70"/>
                </a:solidFill>
                <a:latin typeface="Century Gothic" panose="020B0502020202020204" pitchFamily="34" charset="0"/>
              </a:rPr>
              <a:t> the Embed </a:t>
            </a:r>
            <a:r>
              <a:rPr lang="en-GB" sz="2000" b="1" dirty="0">
                <a:solidFill>
                  <a:srgbClr val="036C70"/>
                </a:solidFill>
                <a:latin typeface="Century Gothic" panose="020B0502020202020204" pitchFamily="34" charset="0"/>
              </a:rPr>
              <a:t>code</a:t>
            </a:r>
            <a:r>
              <a:rPr lang="en-GB" sz="2000" dirty="0">
                <a:solidFill>
                  <a:srgbClr val="036C70"/>
                </a:solidFill>
                <a:latin typeface="Century Gothic" panose="020B0502020202020204" pitchFamily="34" charset="0"/>
              </a:rPr>
              <a:t> from your Form. </a:t>
            </a:r>
          </a:p>
        </p:txBody>
      </p:sp>
      <p:sp>
        <p:nvSpPr>
          <p:cNvPr id="17" name="TextBox 16">
            <a:extLst>
              <a:ext uri="{FF2B5EF4-FFF2-40B4-BE49-F238E27FC236}">
                <a16:creationId xmlns:a16="http://schemas.microsoft.com/office/drawing/2014/main" id="{A7C9B0F2-133E-B4E5-8E88-67C7EF1DD8D1}"/>
              </a:ext>
            </a:extLst>
          </p:cNvPr>
          <p:cNvSpPr txBox="1"/>
          <p:nvPr/>
        </p:nvSpPr>
        <p:spPr>
          <a:xfrm>
            <a:off x="8217457" y="3853724"/>
            <a:ext cx="3900252" cy="132343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You will need to have </a:t>
            </a:r>
            <a:r>
              <a:rPr lang="en-GB" sz="2000" b="1" dirty="0">
                <a:solidFill>
                  <a:srgbClr val="036C70"/>
                </a:solidFill>
                <a:latin typeface="Century Gothic" panose="020B0502020202020204" pitchFamily="34" charset="0"/>
              </a:rPr>
              <a:t>created</a:t>
            </a:r>
            <a:r>
              <a:rPr lang="en-GB" sz="2000" dirty="0">
                <a:solidFill>
                  <a:srgbClr val="036C70"/>
                </a:solidFill>
                <a:latin typeface="Century Gothic" panose="020B0502020202020204" pitchFamily="34" charset="0"/>
              </a:rPr>
              <a:t> the </a:t>
            </a:r>
            <a:r>
              <a:rPr lang="en-GB" sz="2000" b="1" dirty="0">
                <a:solidFill>
                  <a:srgbClr val="036C70"/>
                </a:solidFill>
                <a:latin typeface="Century Gothic" panose="020B0502020202020204" pitchFamily="34" charset="0"/>
              </a:rPr>
              <a:t>word document </a:t>
            </a:r>
            <a:r>
              <a:rPr lang="en-GB" sz="2000" dirty="0">
                <a:solidFill>
                  <a:srgbClr val="036C70"/>
                </a:solidFill>
                <a:latin typeface="Century Gothic" panose="020B0502020202020204" pitchFamily="34" charset="0"/>
              </a:rPr>
              <a:t>and save it to your </a:t>
            </a:r>
            <a:r>
              <a:rPr lang="en-GB" sz="2000" b="1" dirty="0">
                <a:solidFill>
                  <a:srgbClr val="036C70"/>
                </a:solidFill>
                <a:latin typeface="Century Gothic" panose="020B0502020202020204" pitchFamily="34" charset="0"/>
              </a:rPr>
              <a:t>Cloud Drive </a:t>
            </a:r>
            <a:r>
              <a:rPr lang="en-GB" sz="2000" dirty="0">
                <a:solidFill>
                  <a:srgbClr val="036C70"/>
                </a:solidFill>
                <a:latin typeface="Century Gothic" panose="020B0502020202020204" pitchFamily="34" charset="0"/>
              </a:rPr>
              <a:t>(OneDrive</a:t>
            </a:r>
            <a:r>
              <a:rPr lang="en-GB" sz="2000">
                <a:solidFill>
                  <a:srgbClr val="036C70"/>
                </a:solidFill>
                <a:latin typeface="Century Gothic" panose="020B0502020202020204" pitchFamily="34" charset="0"/>
              </a:rPr>
              <a:t>, SharePoint etc</a:t>
            </a:r>
            <a:r>
              <a:rPr lang="en-GB" sz="2000" dirty="0">
                <a:solidFill>
                  <a:srgbClr val="036C70"/>
                </a:solidFill>
                <a:latin typeface="Century Gothic" panose="020B0502020202020204" pitchFamily="34" charset="0"/>
              </a:rPr>
              <a:t>).</a:t>
            </a:r>
          </a:p>
        </p:txBody>
      </p:sp>
      <p:pic>
        <p:nvPicPr>
          <p:cNvPr id="21" name="Graphic 20" descr="Arrow Slight curve">
            <a:extLst>
              <a:ext uri="{FF2B5EF4-FFF2-40B4-BE49-F238E27FC236}">
                <a16:creationId xmlns:a16="http://schemas.microsoft.com/office/drawing/2014/main" id="{654FECA9-5270-785B-EB09-7B63ACFDF6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470745">
            <a:off x="4376718" y="4346026"/>
            <a:ext cx="914400" cy="914400"/>
          </a:xfrm>
          <a:prstGeom prst="rect">
            <a:avLst/>
          </a:prstGeom>
        </p:spPr>
      </p:pic>
      <p:pic>
        <p:nvPicPr>
          <p:cNvPr id="25" name="Picture 24">
            <a:extLst>
              <a:ext uri="{FF2B5EF4-FFF2-40B4-BE49-F238E27FC236}">
                <a16:creationId xmlns:a16="http://schemas.microsoft.com/office/drawing/2014/main" id="{F5AABE13-E1E8-8A7C-B5D6-85442A0A7B40}"/>
              </a:ext>
            </a:extLst>
          </p:cNvPr>
          <p:cNvPicPr>
            <a:picLocks noChangeAspect="1"/>
          </p:cNvPicPr>
          <p:nvPr/>
        </p:nvPicPr>
        <p:blipFill>
          <a:blip r:embed="rId13"/>
          <a:stretch>
            <a:fillRect/>
          </a:stretch>
        </p:blipFill>
        <p:spPr>
          <a:xfrm>
            <a:off x="9116134" y="1390650"/>
            <a:ext cx="2102899" cy="2357797"/>
          </a:xfrm>
          <a:custGeom>
            <a:avLst/>
            <a:gdLst>
              <a:gd name="connsiteX0" fmla="*/ 0 w 2102899"/>
              <a:gd name="connsiteY0" fmla="*/ 0 h 2357797"/>
              <a:gd name="connsiteX1" fmla="*/ 462638 w 2102899"/>
              <a:gd name="connsiteY1" fmla="*/ 0 h 2357797"/>
              <a:gd name="connsiteX2" fmla="*/ 967334 w 2102899"/>
              <a:gd name="connsiteY2" fmla="*/ 0 h 2357797"/>
              <a:gd name="connsiteX3" fmla="*/ 1493058 w 2102899"/>
              <a:gd name="connsiteY3" fmla="*/ 0 h 2357797"/>
              <a:gd name="connsiteX4" fmla="*/ 2102899 w 2102899"/>
              <a:gd name="connsiteY4" fmla="*/ 0 h 2357797"/>
              <a:gd name="connsiteX5" fmla="*/ 2102899 w 2102899"/>
              <a:gd name="connsiteY5" fmla="*/ 613027 h 2357797"/>
              <a:gd name="connsiteX6" fmla="*/ 2102899 w 2102899"/>
              <a:gd name="connsiteY6" fmla="*/ 1155321 h 2357797"/>
              <a:gd name="connsiteX7" fmla="*/ 2102899 w 2102899"/>
              <a:gd name="connsiteY7" fmla="*/ 1744770 h 2357797"/>
              <a:gd name="connsiteX8" fmla="*/ 2102899 w 2102899"/>
              <a:gd name="connsiteY8" fmla="*/ 2357797 h 2357797"/>
              <a:gd name="connsiteX9" fmla="*/ 1535116 w 2102899"/>
              <a:gd name="connsiteY9" fmla="*/ 2357797 h 2357797"/>
              <a:gd name="connsiteX10" fmla="*/ 1030421 w 2102899"/>
              <a:gd name="connsiteY10" fmla="*/ 2357797 h 2357797"/>
              <a:gd name="connsiteX11" fmla="*/ 462638 w 2102899"/>
              <a:gd name="connsiteY11" fmla="*/ 2357797 h 2357797"/>
              <a:gd name="connsiteX12" fmla="*/ 0 w 2102899"/>
              <a:gd name="connsiteY12" fmla="*/ 2357797 h 2357797"/>
              <a:gd name="connsiteX13" fmla="*/ 0 w 2102899"/>
              <a:gd name="connsiteY13" fmla="*/ 1768348 h 2357797"/>
              <a:gd name="connsiteX14" fmla="*/ 0 w 2102899"/>
              <a:gd name="connsiteY14" fmla="*/ 1249632 h 2357797"/>
              <a:gd name="connsiteX15" fmla="*/ 0 w 2102899"/>
              <a:gd name="connsiteY15" fmla="*/ 730917 h 2357797"/>
              <a:gd name="connsiteX16" fmla="*/ 0 w 2102899"/>
              <a:gd name="connsiteY16" fmla="*/ 0 h 235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02899" h="2357797" fill="none" extrusionOk="0">
                <a:moveTo>
                  <a:pt x="0" y="0"/>
                </a:moveTo>
                <a:cubicBezTo>
                  <a:pt x="135608" y="12967"/>
                  <a:pt x="353422" y="-11726"/>
                  <a:pt x="462638" y="0"/>
                </a:cubicBezTo>
                <a:cubicBezTo>
                  <a:pt x="571854" y="11726"/>
                  <a:pt x="812042" y="-11860"/>
                  <a:pt x="967334" y="0"/>
                </a:cubicBezTo>
                <a:cubicBezTo>
                  <a:pt x="1122626" y="11860"/>
                  <a:pt x="1355137" y="18705"/>
                  <a:pt x="1493058" y="0"/>
                </a:cubicBezTo>
                <a:cubicBezTo>
                  <a:pt x="1630979" y="-18705"/>
                  <a:pt x="1874109" y="-29393"/>
                  <a:pt x="2102899" y="0"/>
                </a:cubicBezTo>
                <a:cubicBezTo>
                  <a:pt x="2098334" y="157961"/>
                  <a:pt x="2084475" y="435709"/>
                  <a:pt x="2102899" y="613027"/>
                </a:cubicBezTo>
                <a:cubicBezTo>
                  <a:pt x="2121323" y="790345"/>
                  <a:pt x="2096869" y="994631"/>
                  <a:pt x="2102899" y="1155321"/>
                </a:cubicBezTo>
                <a:cubicBezTo>
                  <a:pt x="2108929" y="1316011"/>
                  <a:pt x="2121141" y="1463437"/>
                  <a:pt x="2102899" y="1744770"/>
                </a:cubicBezTo>
                <a:cubicBezTo>
                  <a:pt x="2084657" y="2026103"/>
                  <a:pt x="2076145" y="2176985"/>
                  <a:pt x="2102899" y="2357797"/>
                </a:cubicBezTo>
                <a:cubicBezTo>
                  <a:pt x="1905835" y="2375134"/>
                  <a:pt x="1745672" y="2372907"/>
                  <a:pt x="1535116" y="2357797"/>
                </a:cubicBezTo>
                <a:cubicBezTo>
                  <a:pt x="1324560" y="2342687"/>
                  <a:pt x="1163121" y="2337412"/>
                  <a:pt x="1030421" y="2357797"/>
                </a:cubicBezTo>
                <a:cubicBezTo>
                  <a:pt x="897721" y="2378182"/>
                  <a:pt x="718412" y="2333250"/>
                  <a:pt x="462638" y="2357797"/>
                </a:cubicBezTo>
                <a:cubicBezTo>
                  <a:pt x="206864" y="2382344"/>
                  <a:pt x="147260" y="2350562"/>
                  <a:pt x="0" y="2357797"/>
                </a:cubicBezTo>
                <a:cubicBezTo>
                  <a:pt x="15494" y="2088017"/>
                  <a:pt x="13481" y="1944739"/>
                  <a:pt x="0" y="1768348"/>
                </a:cubicBezTo>
                <a:cubicBezTo>
                  <a:pt x="-13481" y="1591957"/>
                  <a:pt x="-23203" y="1444319"/>
                  <a:pt x="0" y="1249632"/>
                </a:cubicBezTo>
                <a:cubicBezTo>
                  <a:pt x="23203" y="1054945"/>
                  <a:pt x="-11295" y="930230"/>
                  <a:pt x="0" y="730917"/>
                </a:cubicBezTo>
                <a:cubicBezTo>
                  <a:pt x="11295" y="531605"/>
                  <a:pt x="11434" y="254869"/>
                  <a:pt x="0" y="0"/>
                </a:cubicBezTo>
                <a:close/>
              </a:path>
              <a:path w="2102899" h="2357797" stroke="0" extrusionOk="0">
                <a:moveTo>
                  <a:pt x="0" y="0"/>
                </a:moveTo>
                <a:cubicBezTo>
                  <a:pt x="117678" y="-5234"/>
                  <a:pt x="268078" y="1543"/>
                  <a:pt x="525725" y="0"/>
                </a:cubicBezTo>
                <a:cubicBezTo>
                  <a:pt x="783372" y="-1543"/>
                  <a:pt x="841474" y="-14460"/>
                  <a:pt x="1030421" y="0"/>
                </a:cubicBezTo>
                <a:cubicBezTo>
                  <a:pt x="1219368" y="14460"/>
                  <a:pt x="1279734" y="5423"/>
                  <a:pt x="1514087" y="0"/>
                </a:cubicBezTo>
                <a:cubicBezTo>
                  <a:pt x="1748440" y="-5423"/>
                  <a:pt x="1919814" y="7859"/>
                  <a:pt x="2102899" y="0"/>
                </a:cubicBezTo>
                <a:cubicBezTo>
                  <a:pt x="2076864" y="152223"/>
                  <a:pt x="2129277" y="396545"/>
                  <a:pt x="2102899" y="636605"/>
                </a:cubicBezTo>
                <a:cubicBezTo>
                  <a:pt x="2076521" y="876666"/>
                  <a:pt x="2102814" y="1067959"/>
                  <a:pt x="2102899" y="1178899"/>
                </a:cubicBezTo>
                <a:cubicBezTo>
                  <a:pt x="2102984" y="1289839"/>
                  <a:pt x="2106871" y="1520282"/>
                  <a:pt x="2102899" y="1697614"/>
                </a:cubicBezTo>
                <a:cubicBezTo>
                  <a:pt x="2098927" y="1874946"/>
                  <a:pt x="2092775" y="2206366"/>
                  <a:pt x="2102899" y="2357797"/>
                </a:cubicBezTo>
                <a:cubicBezTo>
                  <a:pt x="1934807" y="2329726"/>
                  <a:pt x="1789926" y="2334277"/>
                  <a:pt x="1535116" y="2357797"/>
                </a:cubicBezTo>
                <a:cubicBezTo>
                  <a:pt x="1280306" y="2381317"/>
                  <a:pt x="1178676" y="2379595"/>
                  <a:pt x="1072478" y="2357797"/>
                </a:cubicBezTo>
                <a:cubicBezTo>
                  <a:pt x="966280" y="2335999"/>
                  <a:pt x="815606" y="2355968"/>
                  <a:pt x="609841" y="2357797"/>
                </a:cubicBezTo>
                <a:cubicBezTo>
                  <a:pt x="404076" y="2359626"/>
                  <a:pt x="279741" y="2329722"/>
                  <a:pt x="0" y="2357797"/>
                </a:cubicBezTo>
                <a:cubicBezTo>
                  <a:pt x="-9262" y="2162059"/>
                  <a:pt x="-22400" y="2089209"/>
                  <a:pt x="0" y="1839082"/>
                </a:cubicBezTo>
                <a:cubicBezTo>
                  <a:pt x="22400" y="1588956"/>
                  <a:pt x="-17428" y="1382619"/>
                  <a:pt x="0" y="1202476"/>
                </a:cubicBezTo>
                <a:cubicBezTo>
                  <a:pt x="17428" y="1022333"/>
                  <a:pt x="-11547" y="867280"/>
                  <a:pt x="0" y="660183"/>
                </a:cubicBezTo>
                <a:cubicBezTo>
                  <a:pt x="11547" y="453086"/>
                  <a:pt x="13370" y="240643"/>
                  <a:pt x="0" y="0"/>
                </a:cubicBezTo>
                <a:close/>
              </a:path>
            </a:pathLst>
          </a:custGeom>
          <a:ln w="28575">
            <a:solidFill>
              <a:srgbClr val="036C70"/>
            </a:solidFill>
            <a:extLst>
              <a:ext uri="{C807C97D-BFC1-408E-A445-0C87EB9F89A2}">
                <ask:lineSketchStyleProps xmlns:ask="http://schemas.microsoft.com/office/drawing/2018/sketchyshapes" sd="4181240648">
                  <a:prstGeom prst="rect">
                    <a:avLst/>
                  </a:prstGeom>
                  <ask:type>
                    <ask:lineSketchFreehand/>
                  </ask:type>
                </ask:lineSketchStyleProps>
              </a:ext>
            </a:extLst>
          </a:ln>
        </p:spPr>
      </p:pic>
      <p:pic>
        <p:nvPicPr>
          <p:cNvPr id="27" name="Picture 26">
            <a:extLst>
              <a:ext uri="{FF2B5EF4-FFF2-40B4-BE49-F238E27FC236}">
                <a16:creationId xmlns:a16="http://schemas.microsoft.com/office/drawing/2014/main" id="{45E640DF-907F-00E9-4CD2-4DA8FC62DB33}"/>
              </a:ext>
            </a:extLst>
          </p:cNvPr>
          <p:cNvPicPr>
            <a:picLocks noChangeAspect="1"/>
          </p:cNvPicPr>
          <p:nvPr/>
        </p:nvPicPr>
        <p:blipFill>
          <a:blip r:embed="rId14"/>
          <a:stretch>
            <a:fillRect/>
          </a:stretch>
        </p:blipFill>
        <p:spPr>
          <a:xfrm>
            <a:off x="9265928" y="5257312"/>
            <a:ext cx="2640947" cy="1532211"/>
          </a:xfrm>
          <a:custGeom>
            <a:avLst/>
            <a:gdLst>
              <a:gd name="connsiteX0" fmla="*/ 0 w 2640947"/>
              <a:gd name="connsiteY0" fmla="*/ 0 h 1532211"/>
              <a:gd name="connsiteX1" fmla="*/ 713056 w 2640947"/>
              <a:gd name="connsiteY1" fmla="*/ 0 h 1532211"/>
              <a:gd name="connsiteX2" fmla="*/ 1346883 w 2640947"/>
              <a:gd name="connsiteY2" fmla="*/ 0 h 1532211"/>
              <a:gd name="connsiteX3" fmla="*/ 2059939 w 2640947"/>
              <a:gd name="connsiteY3" fmla="*/ 0 h 1532211"/>
              <a:gd name="connsiteX4" fmla="*/ 2640947 w 2640947"/>
              <a:gd name="connsiteY4" fmla="*/ 0 h 1532211"/>
              <a:gd name="connsiteX5" fmla="*/ 2640947 w 2640947"/>
              <a:gd name="connsiteY5" fmla="*/ 510737 h 1532211"/>
              <a:gd name="connsiteX6" fmla="*/ 2640947 w 2640947"/>
              <a:gd name="connsiteY6" fmla="*/ 1036796 h 1532211"/>
              <a:gd name="connsiteX7" fmla="*/ 2640947 w 2640947"/>
              <a:gd name="connsiteY7" fmla="*/ 1532211 h 1532211"/>
              <a:gd name="connsiteX8" fmla="*/ 1954301 w 2640947"/>
              <a:gd name="connsiteY8" fmla="*/ 1532211 h 1532211"/>
              <a:gd name="connsiteX9" fmla="*/ 1267655 w 2640947"/>
              <a:gd name="connsiteY9" fmla="*/ 1532211 h 1532211"/>
              <a:gd name="connsiteX10" fmla="*/ 660237 w 2640947"/>
              <a:gd name="connsiteY10" fmla="*/ 1532211 h 1532211"/>
              <a:gd name="connsiteX11" fmla="*/ 0 w 2640947"/>
              <a:gd name="connsiteY11" fmla="*/ 1532211 h 1532211"/>
              <a:gd name="connsiteX12" fmla="*/ 0 w 2640947"/>
              <a:gd name="connsiteY12" fmla="*/ 1006152 h 1532211"/>
              <a:gd name="connsiteX13" fmla="*/ 0 w 2640947"/>
              <a:gd name="connsiteY13" fmla="*/ 480093 h 1532211"/>
              <a:gd name="connsiteX14" fmla="*/ 0 w 2640947"/>
              <a:gd name="connsiteY14" fmla="*/ 0 h 153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0947" h="1532211" fill="none" extrusionOk="0">
                <a:moveTo>
                  <a:pt x="0" y="0"/>
                </a:moveTo>
                <a:cubicBezTo>
                  <a:pt x="265707" y="18422"/>
                  <a:pt x="399526" y="-10499"/>
                  <a:pt x="713056" y="0"/>
                </a:cubicBezTo>
                <a:cubicBezTo>
                  <a:pt x="1026586" y="10499"/>
                  <a:pt x="1166896" y="-26943"/>
                  <a:pt x="1346883" y="0"/>
                </a:cubicBezTo>
                <a:cubicBezTo>
                  <a:pt x="1526870" y="26943"/>
                  <a:pt x="1857318" y="5633"/>
                  <a:pt x="2059939" y="0"/>
                </a:cubicBezTo>
                <a:cubicBezTo>
                  <a:pt x="2262560" y="-5633"/>
                  <a:pt x="2423536" y="-28901"/>
                  <a:pt x="2640947" y="0"/>
                </a:cubicBezTo>
                <a:cubicBezTo>
                  <a:pt x="2647162" y="241214"/>
                  <a:pt x="2642838" y="358874"/>
                  <a:pt x="2640947" y="510737"/>
                </a:cubicBezTo>
                <a:cubicBezTo>
                  <a:pt x="2639056" y="662600"/>
                  <a:pt x="2647010" y="838484"/>
                  <a:pt x="2640947" y="1036796"/>
                </a:cubicBezTo>
                <a:cubicBezTo>
                  <a:pt x="2634884" y="1235108"/>
                  <a:pt x="2639652" y="1348690"/>
                  <a:pt x="2640947" y="1532211"/>
                </a:cubicBezTo>
                <a:cubicBezTo>
                  <a:pt x="2466794" y="1544387"/>
                  <a:pt x="2290981" y="1499008"/>
                  <a:pt x="1954301" y="1532211"/>
                </a:cubicBezTo>
                <a:cubicBezTo>
                  <a:pt x="1617621" y="1565414"/>
                  <a:pt x="1485075" y="1531523"/>
                  <a:pt x="1267655" y="1532211"/>
                </a:cubicBezTo>
                <a:cubicBezTo>
                  <a:pt x="1050235" y="1532899"/>
                  <a:pt x="831025" y="1530814"/>
                  <a:pt x="660237" y="1532211"/>
                </a:cubicBezTo>
                <a:cubicBezTo>
                  <a:pt x="489449" y="1533608"/>
                  <a:pt x="214957" y="1547740"/>
                  <a:pt x="0" y="1532211"/>
                </a:cubicBezTo>
                <a:cubicBezTo>
                  <a:pt x="19270" y="1281072"/>
                  <a:pt x="8904" y="1214122"/>
                  <a:pt x="0" y="1006152"/>
                </a:cubicBezTo>
                <a:cubicBezTo>
                  <a:pt x="-8904" y="798182"/>
                  <a:pt x="-2273" y="730298"/>
                  <a:pt x="0" y="480093"/>
                </a:cubicBezTo>
                <a:cubicBezTo>
                  <a:pt x="2273" y="229888"/>
                  <a:pt x="3910" y="136112"/>
                  <a:pt x="0" y="0"/>
                </a:cubicBezTo>
                <a:close/>
              </a:path>
              <a:path w="2640947" h="1532211" stroke="0" extrusionOk="0">
                <a:moveTo>
                  <a:pt x="0" y="0"/>
                </a:moveTo>
                <a:cubicBezTo>
                  <a:pt x="279528" y="-5419"/>
                  <a:pt x="461091" y="-20523"/>
                  <a:pt x="713056" y="0"/>
                </a:cubicBezTo>
                <a:cubicBezTo>
                  <a:pt x="965021" y="20523"/>
                  <a:pt x="1141212" y="-13173"/>
                  <a:pt x="1294064" y="0"/>
                </a:cubicBezTo>
                <a:cubicBezTo>
                  <a:pt x="1446916" y="13173"/>
                  <a:pt x="1675634" y="5168"/>
                  <a:pt x="2007120" y="0"/>
                </a:cubicBezTo>
                <a:cubicBezTo>
                  <a:pt x="2338606" y="-5168"/>
                  <a:pt x="2333700" y="-25481"/>
                  <a:pt x="2640947" y="0"/>
                </a:cubicBezTo>
                <a:cubicBezTo>
                  <a:pt x="2628501" y="151335"/>
                  <a:pt x="2641214" y="253693"/>
                  <a:pt x="2640947" y="464771"/>
                </a:cubicBezTo>
                <a:cubicBezTo>
                  <a:pt x="2640680" y="675849"/>
                  <a:pt x="2629928" y="713071"/>
                  <a:pt x="2640947" y="960186"/>
                </a:cubicBezTo>
                <a:cubicBezTo>
                  <a:pt x="2651966" y="1207302"/>
                  <a:pt x="2616701" y="1351678"/>
                  <a:pt x="2640947" y="1532211"/>
                </a:cubicBezTo>
                <a:cubicBezTo>
                  <a:pt x="2311454" y="1552552"/>
                  <a:pt x="2075731" y="1513036"/>
                  <a:pt x="1927891" y="1532211"/>
                </a:cubicBezTo>
                <a:cubicBezTo>
                  <a:pt x="1780051" y="1551386"/>
                  <a:pt x="1520276" y="1520655"/>
                  <a:pt x="1346883" y="1532211"/>
                </a:cubicBezTo>
                <a:cubicBezTo>
                  <a:pt x="1173490" y="1543767"/>
                  <a:pt x="856785" y="1527968"/>
                  <a:pt x="633827" y="1532211"/>
                </a:cubicBezTo>
                <a:cubicBezTo>
                  <a:pt x="410869" y="1536454"/>
                  <a:pt x="312192" y="1514776"/>
                  <a:pt x="0" y="1532211"/>
                </a:cubicBezTo>
                <a:cubicBezTo>
                  <a:pt x="2712" y="1298623"/>
                  <a:pt x="1611" y="1126503"/>
                  <a:pt x="0" y="1006152"/>
                </a:cubicBezTo>
                <a:cubicBezTo>
                  <a:pt x="-1611" y="885801"/>
                  <a:pt x="-1452" y="714091"/>
                  <a:pt x="0" y="526059"/>
                </a:cubicBezTo>
                <a:cubicBezTo>
                  <a:pt x="1452" y="338027"/>
                  <a:pt x="9884" y="240708"/>
                  <a:pt x="0" y="0"/>
                </a:cubicBezTo>
                <a:close/>
              </a:path>
            </a:pathLst>
          </a:custGeom>
          <a:ln w="28575">
            <a:solidFill>
              <a:srgbClr val="036C70"/>
            </a:solidFill>
            <a:extLst>
              <a:ext uri="{C807C97D-BFC1-408E-A445-0C87EB9F89A2}">
                <ask:lineSketchStyleProps xmlns:ask="http://schemas.microsoft.com/office/drawing/2018/sketchyshapes" sd="986419332">
                  <a:prstGeom prst="rect">
                    <a:avLst/>
                  </a:prstGeom>
                  <ask:type>
                    <ask:lineSketchFreehand/>
                  </ask:type>
                </ask:lineSketchStyleProps>
              </a:ext>
            </a:extLst>
          </a:ln>
        </p:spPr>
      </p:pic>
      <p:pic>
        <p:nvPicPr>
          <p:cNvPr id="29" name="Graphic 28" descr="Arrow Slight curve">
            <a:extLst>
              <a:ext uri="{FF2B5EF4-FFF2-40B4-BE49-F238E27FC236}">
                <a16:creationId xmlns:a16="http://schemas.microsoft.com/office/drawing/2014/main" id="{55DEE46E-D0BE-3218-FEB0-E5289EA75E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2503121">
            <a:off x="10984071" y="3196945"/>
            <a:ext cx="914400" cy="914400"/>
          </a:xfrm>
          <a:prstGeom prst="rect">
            <a:avLst/>
          </a:prstGeom>
        </p:spPr>
      </p:pic>
      <p:pic>
        <p:nvPicPr>
          <p:cNvPr id="18" name="Graphic 17" descr="Arrow Slight curve">
            <a:extLst>
              <a:ext uri="{FF2B5EF4-FFF2-40B4-BE49-F238E27FC236}">
                <a16:creationId xmlns:a16="http://schemas.microsoft.com/office/drawing/2014/main" id="{70086B02-D79F-4FD1-3CC1-1C8AC627E7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125160">
            <a:off x="8694308" y="5976558"/>
            <a:ext cx="914400" cy="914400"/>
          </a:xfrm>
          <a:prstGeom prst="rect">
            <a:avLst/>
          </a:prstGeom>
        </p:spPr>
      </p:pic>
      <p:sp>
        <p:nvSpPr>
          <p:cNvPr id="16" name="TextBox 15">
            <a:extLst>
              <a:ext uri="{FF2B5EF4-FFF2-40B4-BE49-F238E27FC236}">
                <a16:creationId xmlns:a16="http://schemas.microsoft.com/office/drawing/2014/main" id="{E3D9AAF2-55B0-BD89-4DC9-7541B6E286F2}"/>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242841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Embed Documents</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A5BDAD6B-6657-8B6B-6014-0E904793FF87}"/>
              </a:ext>
            </a:extLst>
          </p:cNvPr>
          <p:cNvPicPr>
            <a:picLocks noChangeAspect="1"/>
          </p:cNvPicPr>
          <p:nvPr/>
        </p:nvPicPr>
        <p:blipFill>
          <a:blip r:embed="rId7"/>
          <a:stretch>
            <a:fillRect/>
          </a:stretch>
        </p:blipFill>
        <p:spPr>
          <a:xfrm>
            <a:off x="1875711" y="1449639"/>
            <a:ext cx="4067889" cy="3043271"/>
          </a:xfrm>
          <a:custGeom>
            <a:avLst/>
            <a:gdLst>
              <a:gd name="connsiteX0" fmla="*/ 0 w 4067889"/>
              <a:gd name="connsiteY0" fmla="*/ 0 h 3043271"/>
              <a:gd name="connsiteX1" fmla="*/ 555945 w 4067889"/>
              <a:gd name="connsiteY1" fmla="*/ 0 h 3043271"/>
              <a:gd name="connsiteX2" fmla="*/ 1233926 w 4067889"/>
              <a:gd name="connsiteY2" fmla="*/ 0 h 3043271"/>
              <a:gd name="connsiteX3" fmla="*/ 1871229 w 4067889"/>
              <a:gd name="connsiteY3" fmla="*/ 0 h 3043271"/>
              <a:gd name="connsiteX4" fmla="*/ 2508532 w 4067889"/>
              <a:gd name="connsiteY4" fmla="*/ 0 h 3043271"/>
              <a:gd name="connsiteX5" fmla="*/ 3227192 w 4067889"/>
              <a:gd name="connsiteY5" fmla="*/ 0 h 3043271"/>
              <a:gd name="connsiteX6" fmla="*/ 4067889 w 4067889"/>
              <a:gd name="connsiteY6" fmla="*/ 0 h 3043271"/>
              <a:gd name="connsiteX7" fmla="*/ 4067889 w 4067889"/>
              <a:gd name="connsiteY7" fmla="*/ 517356 h 3043271"/>
              <a:gd name="connsiteX8" fmla="*/ 4067889 w 4067889"/>
              <a:gd name="connsiteY8" fmla="*/ 1156443 h 3043271"/>
              <a:gd name="connsiteX9" fmla="*/ 4067889 w 4067889"/>
              <a:gd name="connsiteY9" fmla="*/ 1673799 h 3043271"/>
              <a:gd name="connsiteX10" fmla="*/ 4067889 w 4067889"/>
              <a:gd name="connsiteY10" fmla="*/ 2252021 h 3043271"/>
              <a:gd name="connsiteX11" fmla="*/ 4067889 w 4067889"/>
              <a:gd name="connsiteY11" fmla="*/ 3043271 h 3043271"/>
              <a:gd name="connsiteX12" fmla="*/ 3511944 w 4067889"/>
              <a:gd name="connsiteY12" fmla="*/ 3043271 h 3043271"/>
              <a:gd name="connsiteX13" fmla="*/ 2915320 w 4067889"/>
              <a:gd name="connsiteY13" fmla="*/ 3043271 h 3043271"/>
              <a:gd name="connsiteX14" fmla="*/ 2278018 w 4067889"/>
              <a:gd name="connsiteY14" fmla="*/ 3043271 h 3043271"/>
              <a:gd name="connsiteX15" fmla="*/ 1681394 w 4067889"/>
              <a:gd name="connsiteY15" fmla="*/ 3043271 h 3043271"/>
              <a:gd name="connsiteX16" fmla="*/ 1084770 w 4067889"/>
              <a:gd name="connsiteY16" fmla="*/ 3043271 h 3043271"/>
              <a:gd name="connsiteX17" fmla="*/ 0 w 4067889"/>
              <a:gd name="connsiteY17" fmla="*/ 3043271 h 3043271"/>
              <a:gd name="connsiteX18" fmla="*/ 0 w 4067889"/>
              <a:gd name="connsiteY18" fmla="*/ 2434617 h 3043271"/>
              <a:gd name="connsiteX19" fmla="*/ 0 w 4067889"/>
              <a:gd name="connsiteY19" fmla="*/ 1917261 h 3043271"/>
              <a:gd name="connsiteX20" fmla="*/ 0 w 4067889"/>
              <a:gd name="connsiteY20" fmla="*/ 1339039 h 3043271"/>
              <a:gd name="connsiteX21" fmla="*/ 0 w 4067889"/>
              <a:gd name="connsiteY21" fmla="*/ 730385 h 3043271"/>
              <a:gd name="connsiteX22" fmla="*/ 0 w 4067889"/>
              <a:gd name="connsiteY22" fmla="*/ 0 h 304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67889" h="3043271" fill="none" extrusionOk="0">
                <a:moveTo>
                  <a:pt x="0" y="0"/>
                </a:moveTo>
                <a:cubicBezTo>
                  <a:pt x="258777" y="-8569"/>
                  <a:pt x="316015" y="-20548"/>
                  <a:pt x="555945" y="0"/>
                </a:cubicBezTo>
                <a:cubicBezTo>
                  <a:pt x="795876" y="20548"/>
                  <a:pt x="982382" y="-33085"/>
                  <a:pt x="1233926" y="0"/>
                </a:cubicBezTo>
                <a:cubicBezTo>
                  <a:pt x="1485470" y="33085"/>
                  <a:pt x="1682285" y="7215"/>
                  <a:pt x="1871229" y="0"/>
                </a:cubicBezTo>
                <a:cubicBezTo>
                  <a:pt x="2060173" y="-7215"/>
                  <a:pt x="2194976" y="31020"/>
                  <a:pt x="2508532" y="0"/>
                </a:cubicBezTo>
                <a:cubicBezTo>
                  <a:pt x="2822088" y="-31020"/>
                  <a:pt x="2953091" y="-21745"/>
                  <a:pt x="3227192" y="0"/>
                </a:cubicBezTo>
                <a:cubicBezTo>
                  <a:pt x="3501293" y="21745"/>
                  <a:pt x="3831095" y="41060"/>
                  <a:pt x="4067889" y="0"/>
                </a:cubicBezTo>
                <a:cubicBezTo>
                  <a:pt x="4060344" y="106125"/>
                  <a:pt x="4060433" y="314066"/>
                  <a:pt x="4067889" y="517356"/>
                </a:cubicBezTo>
                <a:cubicBezTo>
                  <a:pt x="4075345" y="720646"/>
                  <a:pt x="4083982" y="893815"/>
                  <a:pt x="4067889" y="1156443"/>
                </a:cubicBezTo>
                <a:cubicBezTo>
                  <a:pt x="4051796" y="1419071"/>
                  <a:pt x="4065373" y="1568210"/>
                  <a:pt x="4067889" y="1673799"/>
                </a:cubicBezTo>
                <a:cubicBezTo>
                  <a:pt x="4070405" y="1779388"/>
                  <a:pt x="4065625" y="2091728"/>
                  <a:pt x="4067889" y="2252021"/>
                </a:cubicBezTo>
                <a:cubicBezTo>
                  <a:pt x="4070153" y="2412314"/>
                  <a:pt x="4104157" y="2674365"/>
                  <a:pt x="4067889" y="3043271"/>
                </a:cubicBezTo>
                <a:cubicBezTo>
                  <a:pt x="3956429" y="3023964"/>
                  <a:pt x="3725832" y="3044609"/>
                  <a:pt x="3511944" y="3043271"/>
                </a:cubicBezTo>
                <a:cubicBezTo>
                  <a:pt x="3298057" y="3041933"/>
                  <a:pt x="3122973" y="3061730"/>
                  <a:pt x="2915320" y="3043271"/>
                </a:cubicBezTo>
                <a:cubicBezTo>
                  <a:pt x="2707667" y="3024812"/>
                  <a:pt x="2415790" y="3026031"/>
                  <a:pt x="2278018" y="3043271"/>
                </a:cubicBezTo>
                <a:cubicBezTo>
                  <a:pt x="2140246" y="3060511"/>
                  <a:pt x="1877499" y="3014225"/>
                  <a:pt x="1681394" y="3043271"/>
                </a:cubicBezTo>
                <a:cubicBezTo>
                  <a:pt x="1485289" y="3072317"/>
                  <a:pt x="1329047" y="3051498"/>
                  <a:pt x="1084770" y="3043271"/>
                </a:cubicBezTo>
                <a:cubicBezTo>
                  <a:pt x="840493" y="3035044"/>
                  <a:pt x="369089" y="3022296"/>
                  <a:pt x="0" y="3043271"/>
                </a:cubicBezTo>
                <a:cubicBezTo>
                  <a:pt x="-13018" y="2795880"/>
                  <a:pt x="17808" y="2631088"/>
                  <a:pt x="0" y="2434617"/>
                </a:cubicBezTo>
                <a:cubicBezTo>
                  <a:pt x="-17808" y="2238146"/>
                  <a:pt x="24505" y="2029375"/>
                  <a:pt x="0" y="1917261"/>
                </a:cubicBezTo>
                <a:cubicBezTo>
                  <a:pt x="-24505" y="1805147"/>
                  <a:pt x="-21698" y="1543787"/>
                  <a:pt x="0" y="1339039"/>
                </a:cubicBezTo>
                <a:cubicBezTo>
                  <a:pt x="21698" y="1134291"/>
                  <a:pt x="2322" y="1009035"/>
                  <a:pt x="0" y="730385"/>
                </a:cubicBezTo>
                <a:cubicBezTo>
                  <a:pt x="-2322" y="451735"/>
                  <a:pt x="-33037" y="219794"/>
                  <a:pt x="0" y="0"/>
                </a:cubicBezTo>
                <a:close/>
              </a:path>
              <a:path w="4067889" h="3043271" stroke="0" extrusionOk="0">
                <a:moveTo>
                  <a:pt x="0" y="0"/>
                </a:moveTo>
                <a:cubicBezTo>
                  <a:pt x="238452" y="21913"/>
                  <a:pt x="435237" y="28336"/>
                  <a:pt x="718660" y="0"/>
                </a:cubicBezTo>
                <a:cubicBezTo>
                  <a:pt x="1002083" y="-28336"/>
                  <a:pt x="1134222" y="-31273"/>
                  <a:pt x="1396642" y="0"/>
                </a:cubicBezTo>
                <a:cubicBezTo>
                  <a:pt x="1659062" y="31273"/>
                  <a:pt x="1958834" y="22857"/>
                  <a:pt x="2155981" y="0"/>
                </a:cubicBezTo>
                <a:cubicBezTo>
                  <a:pt x="2353128" y="-22857"/>
                  <a:pt x="2602155" y="-3776"/>
                  <a:pt x="2793284" y="0"/>
                </a:cubicBezTo>
                <a:cubicBezTo>
                  <a:pt x="2984413" y="3776"/>
                  <a:pt x="3108062" y="-1189"/>
                  <a:pt x="3389907" y="0"/>
                </a:cubicBezTo>
                <a:cubicBezTo>
                  <a:pt x="3671752" y="1189"/>
                  <a:pt x="3874147" y="9360"/>
                  <a:pt x="4067889" y="0"/>
                </a:cubicBezTo>
                <a:cubicBezTo>
                  <a:pt x="4058613" y="269211"/>
                  <a:pt x="4061586" y="306831"/>
                  <a:pt x="4067889" y="578221"/>
                </a:cubicBezTo>
                <a:cubicBezTo>
                  <a:pt x="4074192" y="849611"/>
                  <a:pt x="4060647" y="933166"/>
                  <a:pt x="4067889" y="1217308"/>
                </a:cubicBezTo>
                <a:cubicBezTo>
                  <a:pt x="4075131" y="1501450"/>
                  <a:pt x="4077838" y="1570404"/>
                  <a:pt x="4067889" y="1734664"/>
                </a:cubicBezTo>
                <a:cubicBezTo>
                  <a:pt x="4057940" y="1898924"/>
                  <a:pt x="4067367" y="2262752"/>
                  <a:pt x="4067889" y="2404184"/>
                </a:cubicBezTo>
                <a:cubicBezTo>
                  <a:pt x="4068411" y="2545616"/>
                  <a:pt x="4049193" y="2852328"/>
                  <a:pt x="4067889" y="3043271"/>
                </a:cubicBezTo>
                <a:cubicBezTo>
                  <a:pt x="3690248" y="3033567"/>
                  <a:pt x="3543403" y="3077662"/>
                  <a:pt x="3308550" y="3043271"/>
                </a:cubicBezTo>
                <a:cubicBezTo>
                  <a:pt x="3073697" y="3008880"/>
                  <a:pt x="2771254" y="3056132"/>
                  <a:pt x="2589889" y="3043271"/>
                </a:cubicBezTo>
                <a:cubicBezTo>
                  <a:pt x="2408524" y="3030410"/>
                  <a:pt x="2291666" y="3070330"/>
                  <a:pt x="2033945" y="3043271"/>
                </a:cubicBezTo>
                <a:cubicBezTo>
                  <a:pt x="1776224" y="3016212"/>
                  <a:pt x="1519022" y="3020802"/>
                  <a:pt x="1315284" y="3043271"/>
                </a:cubicBezTo>
                <a:cubicBezTo>
                  <a:pt x="1111546" y="3065740"/>
                  <a:pt x="901757" y="3050107"/>
                  <a:pt x="637303" y="3043271"/>
                </a:cubicBezTo>
                <a:cubicBezTo>
                  <a:pt x="372849" y="3036435"/>
                  <a:pt x="310553" y="3062252"/>
                  <a:pt x="0" y="3043271"/>
                </a:cubicBezTo>
                <a:cubicBezTo>
                  <a:pt x="-18281" y="2845929"/>
                  <a:pt x="-3931" y="2513131"/>
                  <a:pt x="0" y="2373751"/>
                </a:cubicBezTo>
                <a:cubicBezTo>
                  <a:pt x="3931" y="2234371"/>
                  <a:pt x="22954" y="2040235"/>
                  <a:pt x="0" y="1795530"/>
                </a:cubicBezTo>
                <a:cubicBezTo>
                  <a:pt x="-22954" y="1550825"/>
                  <a:pt x="-8139" y="1405017"/>
                  <a:pt x="0" y="1217308"/>
                </a:cubicBezTo>
                <a:cubicBezTo>
                  <a:pt x="8139" y="1029599"/>
                  <a:pt x="-26900" y="877324"/>
                  <a:pt x="0" y="547789"/>
                </a:cubicBezTo>
                <a:cubicBezTo>
                  <a:pt x="26900" y="218254"/>
                  <a:pt x="10352" y="182651"/>
                  <a:pt x="0" y="0"/>
                </a:cubicBezTo>
                <a:close/>
              </a:path>
            </a:pathLst>
          </a:custGeom>
          <a:ln w="28575">
            <a:solidFill>
              <a:srgbClr val="036C70"/>
            </a:solidFill>
            <a:extLst>
              <a:ext uri="{C807C97D-BFC1-408E-A445-0C87EB9F89A2}">
                <ask:lineSketchStyleProps xmlns:ask="http://schemas.microsoft.com/office/drawing/2018/sketchyshapes" sd="1401520907">
                  <a:prstGeom prst="rect">
                    <a:avLst/>
                  </a:prstGeom>
                  <ask:type>
                    <ask:lineSketchFreehand/>
                  </ask:type>
                </ask:lineSketchStyleProps>
              </a:ext>
            </a:extLst>
          </a:ln>
        </p:spPr>
      </p:pic>
      <p:pic>
        <p:nvPicPr>
          <p:cNvPr id="18" name="Graphic 17" descr="Arrow Slight curve">
            <a:extLst>
              <a:ext uri="{FF2B5EF4-FFF2-40B4-BE49-F238E27FC236}">
                <a16:creationId xmlns:a16="http://schemas.microsoft.com/office/drawing/2014/main" id="{70086B02-D79F-4FD1-3CC1-1C8AC627E7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909595">
            <a:off x="3296553" y="2874807"/>
            <a:ext cx="914400" cy="914400"/>
          </a:xfrm>
          <a:prstGeom prst="rect">
            <a:avLst/>
          </a:prstGeom>
        </p:spPr>
      </p:pic>
      <p:sp>
        <p:nvSpPr>
          <p:cNvPr id="16" name="TextBox 15">
            <a:extLst>
              <a:ext uri="{FF2B5EF4-FFF2-40B4-BE49-F238E27FC236}">
                <a16:creationId xmlns:a16="http://schemas.microsoft.com/office/drawing/2014/main" id="{59152EC3-83BB-60A0-9175-6A9D6C33BE8C}"/>
              </a:ext>
            </a:extLst>
          </p:cNvPr>
          <p:cNvSpPr txBox="1"/>
          <p:nvPr/>
        </p:nvSpPr>
        <p:spPr>
          <a:xfrm>
            <a:off x="1827447" y="4699135"/>
            <a:ext cx="4116153" cy="707886"/>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on Share and then click the Embed option.</a:t>
            </a:r>
          </a:p>
        </p:txBody>
      </p:sp>
      <p:pic>
        <p:nvPicPr>
          <p:cNvPr id="12" name="Graphic 11" descr="Arrow Clockwise curve">
            <a:extLst>
              <a:ext uri="{FF2B5EF4-FFF2-40B4-BE49-F238E27FC236}">
                <a16:creationId xmlns:a16="http://schemas.microsoft.com/office/drawing/2014/main" id="{D84739AD-5DEC-E76B-E675-C50F496C0E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068342" flipH="1">
            <a:off x="3013543" y="3589716"/>
            <a:ext cx="914400" cy="914400"/>
          </a:xfrm>
          <a:prstGeom prst="rect">
            <a:avLst/>
          </a:prstGeom>
        </p:spPr>
      </p:pic>
      <p:sp>
        <p:nvSpPr>
          <p:cNvPr id="26" name="TextBox 25">
            <a:extLst>
              <a:ext uri="{FF2B5EF4-FFF2-40B4-BE49-F238E27FC236}">
                <a16:creationId xmlns:a16="http://schemas.microsoft.com/office/drawing/2014/main" id="{3D9E01EB-E6FB-3AD7-8545-89F2AC1DDBE0}"/>
              </a:ext>
            </a:extLst>
          </p:cNvPr>
          <p:cNvSpPr txBox="1"/>
          <p:nvPr/>
        </p:nvSpPr>
        <p:spPr>
          <a:xfrm>
            <a:off x="6145893" y="1335563"/>
            <a:ext cx="5887352" cy="1631216"/>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In the example </a:t>
            </a:r>
            <a:r>
              <a:rPr lang="en-GB" sz="2000" b="1" dirty="0">
                <a:solidFill>
                  <a:srgbClr val="036C70"/>
                </a:solidFill>
                <a:latin typeface="Century Gothic" panose="020B0502020202020204" pitchFamily="34" charset="0"/>
              </a:rPr>
              <a:t>below</a:t>
            </a:r>
            <a:r>
              <a:rPr lang="en-GB" sz="2000" dirty="0">
                <a:solidFill>
                  <a:srgbClr val="036C70"/>
                </a:solidFill>
                <a:latin typeface="Century Gothic" panose="020B0502020202020204" pitchFamily="34" charset="0"/>
              </a:rPr>
              <a:t> it shows what the </a:t>
            </a:r>
            <a:r>
              <a:rPr lang="en-GB" sz="2000" b="1" dirty="0">
                <a:solidFill>
                  <a:srgbClr val="036C70"/>
                </a:solidFill>
                <a:latin typeface="Century Gothic" panose="020B0502020202020204" pitchFamily="34" charset="0"/>
              </a:rPr>
              <a:t>Word</a:t>
            </a:r>
            <a:r>
              <a:rPr lang="en-GB" sz="2000" dirty="0">
                <a:solidFill>
                  <a:srgbClr val="036C70"/>
                </a:solidFill>
                <a:latin typeface="Century Gothic" panose="020B0502020202020204" pitchFamily="34" charset="0"/>
              </a:rPr>
              <a:t> </a:t>
            </a:r>
            <a:r>
              <a:rPr lang="en-GB" sz="2000" b="1" dirty="0">
                <a:solidFill>
                  <a:srgbClr val="036C70"/>
                </a:solidFill>
                <a:latin typeface="Century Gothic" panose="020B0502020202020204" pitchFamily="34" charset="0"/>
              </a:rPr>
              <a:t>Document</a:t>
            </a:r>
            <a:r>
              <a:rPr lang="en-GB" sz="2000" dirty="0">
                <a:solidFill>
                  <a:srgbClr val="036C70"/>
                </a:solidFill>
                <a:latin typeface="Century Gothic" panose="020B0502020202020204" pitchFamily="34" charset="0"/>
              </a:rPr>
              <a:t> embed screen looks like. Click the blue </a:t>
            </a:r>
            <a:r>
              <a:rPr lang="en-GB" sz="2000" b="1" dirty="0">
                <a:solidFill>
                  <a:srgbClr val="036C70"/>
                </a:solidFill>
                <a:latin typeface="Century Gothic" panose="020B0502020202020204" pitchFamily="34" charset="0"/>
              </a:rPr>
              <a:t>Copy</a:t>
            </a:r>
            <a:r>
              <a:rPr lang="en-GB" sz="2000" dirty="0">
                <a:solidFill>
                  <a:srgbClr val="036C70"/>
                </a:solidFill>
                <a:latin typeface="Century Gothic" panose="020B0502020202020204" pitchFamily="34" charset="0"/>
              </a:rPr>
              <a:t> button and </a:t>
            </a:r>
            <a:r>
              <a:rPr lang="en-GB" sz="2000" b="1" dirty="0">
                <a:solidFill>
                  <a:srgbClr val="036C70"/>
                </a:solidFill>
                <a:latin typeface="Century Gothic" panose="020B0502020202020204" pitchFamily="34" charset="0"/>
              </a:rPr>
              <a:t>paste</a:t>
            </a:r>
            <a:r>
              <a:rPr lang="en-GB" sz="2000" dirty="0">
                <a:solidFill>
                  <a:srgbClr val="036C70"/>
                </a:solidFill>
                <a:latin typeface="Century Gothic" panose="020B0502020202020204" pitchFamily="34" charset="0"/>
              </a:rPr>
              <a:t> this link in to the </a:t>
            </a:r>
            <a:r>
              <a:rPr lang="en-GB" sz="2000" b="1" dirty="0">
                <a:solidFill>
                  <a:srgbClr val="036C70"/>
                </a:solidFill>
                <a:latin typeface="Century Gothic" panose="020B0502020202020204" pitchFamily="34" charset="0"/>
              </a:rPr>
              <a:t>Embed Card </a:t>
            </a:r>
            <a:r>
              <a:rPr lang="en-GB" sz="2000" dirty="0">
                <a:solidFill>
                  <a:srgbClr val="036C70"/>
                </a:solidFill>
                <a:latin typeface="Century Gothic" panose="020B0502020202020204" pitchFamily="34" charset="0"/>
              </a:rPr>
              <a:t>in your Sway. </a:t>
            </a:r>
            <a:r>
              <a:rPr lang="en-GB" sz="2000" b="1" dirty="0">
                <a:solidFill>
                  <a:srgbClr val="036C70"/>
                </a:solidFill>
                <a:latin typeface="Century Gothic" panose="020B0502020202020204" pitchFamily="34" charset="0"/>
              </a:rPr>
              <a:t>Untick</a:t>
            </a:r>
            <a:r>
              <a:rPr lang="en-GB" sz="2000" dirty="0">
                <a:solidFill>
                  <a:srgbClr val="036C70"/>
                </a:solidFill>
                <a:latin typeface="Century Gothic" panose="020B0502020202020204" pitchFamily="34" charset="0"/>
              </a:rPr>
              <a:t> all the boxes under the </a:t>
            </a:r>
            <a:r>
              <a:rPr lang="en-GB" sz="2000" b="1" dirty="0">
                <a:solidFill>
                  <a:srgbClr val="036C70"/>
                </a:solidFill>
                <a:latin typeface="Century Gothic" panose="020B0502020202020204" pitchFamily="34" charset="0"/>
              </a:rPr>
              <a:t>Interaction</a:t>
            </a:r>
            <a:r>
              <a:rPr lang="en-GB" sz="2000" dirty="0">
                <a:solidFill>
                  <a:srgbClr val="036C70"/>
                </a:solidFill>
                <a:latin typeface="Century Gothic" panose="020B0502020202020204" pitchFamily="34" charset="0"/>
              </a:rPr>
              <a:t> title.</a:t>
            </a:r>
          </a:p>
        </p:txBody>
      </p:sp>
      <p:pic>
        <p:nvPicPr>
          <p:cNvPr id="32" name="Picture 31">
            <a:extLst>
              <a:ext uri="{FF2B5EF4-FFF2-40B4-BE49-F238E27FC236}">
                <a16:creationId xmlns:a16="http://schemas.microsoft.com/office/drawing/2014/main" id="{F008DA2F-D248-F17E-9ADA-FDDC7750FDEC}"/>
              </a:ext>
            </a:extLst>
          </p:cNvPr>
          <p:cNvPicPr>
            <a:picLocks noChangeAspect="1"/>
          </p:cNvPicPr>
          <p:nvPr/>
        </p:nvPicPr>
        <p:blipFill>
          <a:blip r:embed="rId12"/>
          <a:stretch>
            <a:fillRect/>
          </a:stretch>
        </p:blipFill>
        <p:spPr>
          <a:xfrm>
            <a:off x="6656796" y="2906675"/>
            <a:ext cx="4926842" cy="3749163"/>
          </a:xfrm>
          <a:custGeom>
            <a:avLst/>
            <a:gdLst>
              <a:gd name="connsiteX0" fmla="*/ 0 w 4926842"/>
              <a:gd name="connsiteY0" fmla="*/ 0 h 3749163"/>
              <a:gd name="connsiteX1" fmla="*/ 517318 w 4926842"/>
              <a:gd name="connsiteY1" fmla="*/ 0 h 3749163"/>
              <a:gd name="connsiteX2" fmla="*/ 1083905 w 4926842"/>
              <a:gd name="connsiteY2" fmla="*/ 0 h 3749163"/>
              <a:gd name="connsiteX3" fmla="*/ 1699760 w 4926842"/>
              <a:gd name="connsiteY3" fmla="*/ 0 h 3749163"/>
              <a:gd name="connsiteX4" fmla="*/ 2414153 w 4926842"/>
              <a:gd name="connsiteY4" fmla="*/ 0 h 3749163"/>
              <a:gd name="connsiteX5" fmla="*/ 3030008 w 4926842"/>
              <a:gd name="connsiteY5" fmla="*/ 0 h 3749163"/>
              <a:gd name="connsiteX6" fmla="*/ 3645863 w 4926842"/>
              <a:gd name="connsiteY6" fmla="*/ 0 h 3749163"/>
              <a:gd name="connsiteX7" fmla="*/ 4310987 w 4926842"/>
              <a:gd name="connsiteY7" fmla="*/ 0 h 3749163"/>
              <a:gd name="connsiteX8" fmla="*/ 4926842 w 4926842"/>
              <a:gd name="connsiteY8" fmla="*/ 0 h 3749163"/>
              <a:gd name="connsiteX9" fmla="*/ 4926842 w 4926842"/>
              <a:gd name="connsiteY9" fmla="*/ 549877 h 3749163"/>
              <a:gd name="connsiteX10" fmla="*/ 4926842 w 4926842"/>
              <a:gd name="connsiteY10" fmla="*/ 1062263 h 3749163"/>
              <a:gd name="connsiteX11" fmla="*/ 4926842 w 4926842"/>
              <a:gd name="connsiteY11" fmla="*/ 1612140 h 3749163"/>
              <a:gd name="connsiteX12" fmla="*/ 4926842 w 4926842"/>
              <a:gd name="connsiteY12" fmla="*/ 2274492 h 3749163"/>
              <a:gd name="connsiteX13" fmla="*/ 4926842 w 4926842"/>
              <a:gd name="connsiteY13" fmla="*/ 2936844 h 3749163"/>
              <a:gd name="connsiteX14" fmla="*/ 4926842 w 4926842"/>
              <a:gd name="connsiteY14" fmla="*/ 3749163 h 3749163"/>
              <a:gd name="connsiteX15" fmla="*/ 4212450 w 4926842"/>
              <a:gd name="connsiteY15" fmla="*/ 3749163 h 3749163"/>
              <a:gd name="connsiteX16" fmla="*/ 3695132 w 4926842"/>
              <a:gd name="connsiteY16" fmla="*/ 3749163 h 3749163"/>
              <a:gd name="connsiteX17" fmla="*/ 3227082 w 4926842"/>
              <a:gd name="connsiteY17" fmla="*/ 3749163 h 3749163"/>
              <a:gd name="connsiteX18" fmla="*/ 2660495 w 4926842"/>
              <a:gd name="connsiteY18" fmla="*/ 3749163 h 3749163"/>
              <a:gd name="connsiteX19" fmla="*/ 2044639 w 4926842"/>
              <a:gd name="connsiteY19" fmla="*/ 3749163 h 3749163"/>
              <a:gd name="connsiteX20" fmla="*/ 1478053 w 4926842"/>
              <a:gd name="connsiteY20" fmla="*/ 3749163 h 3749163"/>
              <a:gd name="connsiteX21" fmla="*/ 862197 w 4926842"/>
              <a:gd name="connsiteY21" fmla="*/ 3749163 h 3749163"/>
              <a:gd name="connsiteX22" fmla="*/ 0 w 4926842"/>
              <a:gd name="connsiteY22" fmla="*/ 3749163 h 3749163"/>
              <a:gd name="connsiteX23" fmla="*/ 0 w 4926842"/>
              <a:gd name="connsiteY23" fmla="*/ 3161794 h 3749163"/>
              <a:gd name="connsiteX24" fmla="*/ 0 w 4926842"/>
              <a:gd name="connsiteY24" fmla="*/ 2574425 h 3749163"/>
              <a:gd name="connsiteX25" fmla="*/ 0 w 4926842"/>
              <a:gd name="connsiteY25" fmla="*/ 2024548 h 3749163"/>
              <a:gd name="connsiteX26" fmla="*/ 0 w 4926842"/>
              <a:gd name="connsiteY26" fmla="*/ 1474671 h 3749163"/>
              <a:gd name="connsiteX27" fmla="*/ 0 w 4926842"/>
              <a:gd name="connsiteY27" fmla="*/ 774827 h 3749163"/>
              <a:gd name="connsiteX28" fmla="*/ 0 w 4926842"/>
              <a:gd name="connsiteY28" fmla="*/ 0 h 37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26842" h="3749163" fill="none" extrusionOk="0">
                <a:moveTo>
                  <a:pt x="0" y="0"/>
                </a:moveTo>
                <a:cubicBezTo>
                  <a:pt x="223101" y="-19851"/>
                  <a:pt x="265003" y="-7103"/>
                  <a:pt x="517318" y="0"/>
                </a:cubicBezTo>
                <a:cubicBezTo>
                  <a:pt x="769633" y="7103"/>
                  <a:pt x="952270" y="23364"/>
                  <a:pt x="1083905" y="0"/>
                </a:cubicBezTo>
                <a:cubicBezTo>
                  <a:pt x="1215540" y="-23364"/>
                  <a:pt x="1456550" y="-2054"/>
                  <a:pt x="1699760" y="0"/>
                </a:cubicBezTo>
                <a:cubicBezTo>
                  <a:pt x="1942970" y="2054"/>
                  <a:pt x="2121309" y="4103"/>
                  <a:pt x="2414153" y="0"/>
                </a:cubicBezTo>
                <a:cubicBezTo>
                  <a:pt x="2706997" y="-4103"/>
                  <a:pt x="2885679" y="-13059"/>
                  <a:pt x="3030008" y="0"/>
                </a:cubicBezTo>
                <a:cubicBezTo>
                  <a:pt x="3174338" y="13059"/>
                  <a:pt x="3508101" y="-15968"/>
                  <a:pt x="3645863" y="0"/>
                </a:cubicBezTo>
                <a:cubicBezTo>
                  <a:pt x="3783626" y="15968"/>
                  <a:pt x="4145138" y="23592"/>
                  <a:pt x="4310987" y="0"/>
                </a:cubicBezTo>
                <a:cubicBezTo>
                  <a:pt x="4476836" y="-23592"/>
                  <a:pt x="4744791" y="-22547"/>
                  <a:pt x="4926842" y="0"/>
                </a:cubicBezTo>
                <a:cubicBezTo>
                  <a:pt x="4942646" y="248934"/>
                  <a:pt x="4908319" y="298171"/>
                  <a:pt x="4926842" y="549877"/>
                </a:cubicBezTo>
                <a:cubicBezTo>
                  <a:pt x="4945365" y="801583"/>
                  <a:pt x="4935373" y="898161"/>
                  <a:pt x="4926842" y="1062263"/>
                </a:cubicBezTo>
                <a:cubicBezTo>
                  <a:pt x="4918311" y="1226365"/>
                  <a:pt x="4943197" y="1440690"/>
                  <a:pt x="4926842" y="1612140"/>
                </a:cubicBezTo>
                <a:cubicBezTo>
                  <a:pt x="4910487" y="1783590"/>
                  <a:pt x="4906932" y="2060076"/>
                  <a:pt x="4926842" y="2274492"/>
                </a:cubicBezTo>
                <a:cubicBezTo>
                  <a:pt x="4946752" y="2488908"/>
                  <a:pt x="4948908" y="2790385"/>
                  <a:pt x="4926842" y="2936844"/>
                </a:cubicBezTo>
                <a:cubicBezTo>
                  <a:pt x="4904776" y="3083303"/>
                  <a:pt x="4937343" y="3385373"/>
                  <a:pt x="4926842" y="3749163"/>
                </a:cubicBezTo>
                <a:cubicBezTo>
                  <a:pt x="4771756" y="3717756"/>
                  <a:pt x="4518868" y="3766412"/>
                  <a:pt x="4212450" y="3749163"/>
                </a:cubicBezTo>
                <a:cubicBezTo>
                  <a:pt x="3906032" y="3731914"/>
                  <a:pt x="3897819" y="3759659"/>
                  <a:pt x="3695132" y="3749163"/>
                </a:cubicBezTo>
                <a:cubicBezTo>
                  <a:pt x="3492445" y="3738667"/>
                  <a:pt x="3448253" y="3763991"/>
                  <a:pt x="3227082" y="3749163"/>
                </a:cubicBezTo>
                <a:cubicBezTo>
                  <a:pt x="3005911" y="3734336"/>
                  <a:pt x="2808393" y="3768356"/>
                  <a:pt x="2660495" y="3749163"/>
                </a:cubicBezTo>
                <a:cubicBezTo>
                  <a:pt x="2512597" y="3729970"/>
                  <a:pt x="2311119" y="3750905"/>
                  <a:pt x="2044639" y="3749163"/>
                </a:cubicBezTo>
                <a:cubicBezTo>
                  <a:pt x="1778159" y="3747421"/>
                  <a:pt x="1665045" y="3744062"/>
                  <a:pt x="1478053" y="3749163"/>
                </a:cubicBezTo>
                <a:cubicBezTo>
                  <a:pt x="1291061" y="3754264"/>
                  <a:pt x="1090993" y="3751214"/>
                  <a:pt x="862197" y="3749163"/>
                </a:cubicBezTo>
                <a:cubicBezTo>
                  <a:pt x="633401" y="3747112"/>
                  <a:pt x="191713" y="3728923"/>
                  <a:pt x="0" y="3749163"/>
                </a:cubicBezTo>
                <a:cubicBezTo>
                  <a:pt x="-24381" y="3525744"/>
                  <a:pt x="-21625" y="3413620"/>
                  <a:pt x="0" y="3161794"/>
                </a:cubicBezTo>
                <a:cubicBezTo>
                  <a:pt x="21625" y="2909968"/>
                  <a:pt x="-1734" y="2857507"/>
                  <a:pt x="0" y="2574425"/>
                </a:cubicBezTo>
                <a:cubicBezTo>
                  <a:pt x="1734" y="2291343"/>
                  <a:pt x="-17477" y="2182160"/>
                  <a:pt x="0" y="2024548"/>
                </a:cubicBezTo>
                <a:cubicBezTo>
                  <a:pt x="17477" y="1866936"/>
                  <a:pt x="-27274" y="1714506"/>
                  <a:pt x="0" y="1474671"/>
                </a:cubicBezTo>
                <a:cubicBezTo>
                  <a:pt x="27274" y="1234836"/>
                  <a:pt x="-29940" y="1067001"/>
                  <a:pt x="0" y="774827"/>
                </a:cubicBezTo>
                <a:cubicBezTo>
                  <a:pt x="29940" y="482653"/>
                  <a:pt x="32680" y="178309"/>
                  <a:pt x="0" y="0"/>
                </a:cubicBezTo>
                <a:close/>
              </a:path>
              <a:path w="4926842" h="3749163" stroke="0" extrusionOk="0">
                <a:moveTo>
                  <a:pt x="0" y="0"/>
                </a:moveTo>
                <a:cubicBezTo>
                  <a:pt x="220625" y="9406"/>
                  <a:pt x="430379" y="-14563"/>
                  <a:pt x="566587" y="0"/>
                </a:cubicBezTo>
                <a:cubicBezTo>
                  <a:pt x="702795" y="14563"/>
                  <a:pt x="1021513" y="-21665"/>
                  <a:pt x="1280979" y="0"/>
                </a:cubicBezTo>
                <a:cubicBezTo>
                  <a:pt x="1540445" y="21665"/>
                  <a:pt x="1685795" y="-18676"/>
                  <a:pt x="1798297" y="0"/>
                </a:cubicBezTo>
                <a:cubicBezTo>
                  <a:pt x="1910799" y="18676"/>
                  <a:pt x="2130392" y="-15246"/>
                  <a:pt x="2266347" y="0"/>
                </a:cubicBezTo>
                <a:cubicBezTo>
                  <a:pt x="2402302" y="15246"/>
                  <a:pt x="2692136" y="18859"/>
                  <a:pt x="2832934" y="0"/>
                </a:cubicBezTo>
                <a:cubicBezTo>
                  <a:pt x="2973732" y="-18859"/>
                  <a:pt x="3243778" y="15321"/>
                  <a:pt x="3498058" y="0"/>
                </a:cubicBezTo>
                <a:cubicBezTo>
                  <a:pt x="3752338" y="-15321"/>
                  <a:pt x="3957043" y="1659"/>
                  <a:pt x="4163181" y="0"/>
                </a:cubicBezTo>
                <a:cubicBezTo>
                  <a:pt x="4369319" y="-1659"/>
                  <a:pt x="4724265" y="-4831"/>
                  <a:pt x="4926842" y="0"/>
                </a:cubicBezTo>
                <a:cubicBezTo>
                  <a:pt x="4935761" y="215360"/>
                  <a:pt x="4931585" y="373449"/>
                  <a:pt x="4926842" y="662352"/>
                </a:cubicBezTo>
                <a:cubicBezTo>
                  <a:pt x="4922099" y="951255"/>
                  <a:pt x="4928872" y="1091464"/>
                  <a:pt x="4926842" y="1324704"/>
                </a:cubicBezTo>
                <a:cubicBezTo>
                  <a:pt x="4924812" y="1557944"/>
                  <a:pt x="4903599" y="1621142"/>
                  <a:pt x="4926842" y="1912073"/>
                </a:cubicBezTo>
                <a:cubicBezTo>
                  <a:pt x="4950085" y="2203004"/>
                  <a:pt x="4899475" y="2265867"/>
                  <a:pt x="4926842" y="2536934"/>
                </a:cubicBezTo>
                <a:cubicBezTo>
                  <a:pt x="4954209" y="2808001"/>
                  <a:pt x="4943331" y="2893684"/>
                  <a:pt x="4926842" y="3199286"/>
                </a:cubicBezTo>
                <a:cubicBezTo>
                  <a:pt x="4910353" y="3504888"/>
                  <a:pt x="4933635" y="3483826"/>
                  <a:pt x="4926842" y="3749163"/>
                </a:cubicBezTo>
                <a:cubicBezTo>
                  <a:pt x="4629460" y="3724208"/>
                  <a:pt x="4532671" y="3742254"/>
                  <a:pt x="4261718" y="3749163"/>
                </a:cubicBezTo>
                <a:cubicBezTo>
                  <a:pt x="3990765" y="3756072"/>
                  <a:pt x="3909212" y="3768715"/>
                  <a:pt x="3744400" y="3749163"/>
                </a:cubicBezTo>
                <a:cubicBezTo>
                  <a:pt x="3579588" y="3729611"/>
                  <a:pt x="3385238" y="3717167"/>
                  <a:pt x="3079276" y="3749163"/>
                </a:cubicBezTo>
                <a:cubicBezTo>
                  <a:pt x="2773314" y="3781159"/>
                  <a:pt x="2776700" y="3734986"/>
                  <a:pt x="2561958" y="3749163"/>
                </a:cubicBezTo>
                <a:cubicBezTo>
                  <a:pt x="2347216" y="3763340"/>
                  <a:pt x="2242890" y="3745806"/>
                  <a:pt x="2093908" y="3749163"/>
                </a:cubicBezTo>
                <a:cubicBezTo>
                  <a:pt x="1944926" y="3752521"/>
                  <a:pt x="1596473" y="3781519"/>
                  <a:pt x="1379516" y="3749163"/>
                </a:cubicBezTo>
                <a:cubicBezTo>
                  <a:pt x="1162559" y="3716807"/>
                  <a:pt x="866775" y="3770179"/>
                  <a:pt x="665124" y="3749163"/>
                </a:cubicBezTo>
                <a:cubicBezTo>
                  <a:pt x="463473" y="3728147"/>
                  <a:pt x="277034" y="3748678"/>
                  <a:pt x="0" y="3749163"/>
                </a:cubicBezTo>
                <a:cubicBezTo>
                  <a:pt x="25055" y="3578755"/>
                  <a:pt x="-8467" y="3314022"/>
                  <a:pt x="0" y="3199286"/>
                </a:cubicBezTo>
                <a:cubicBezTo>
                  <a:pt x="8467" y="3084550"/>
                  <a:pt x="-1328" y="2752545"/>
                  <a:pt x="0" y="2611917"/>
                </a:cubicBezTo>
                <a:cubicBezTo>
                  <a:pt x="1328" y="2471289"/>
                  <a:pt x="-3850" y="2302233"/>
                  <a:pt x="0" y="2099531"/>
                </a:cubicBezTo>
                <a:cubicBezTo>
                  <a:pt x="3850" y="1896829"/>
                  <a:pt x="19903" y="1815117"/>
                  <a:pt x="0" y="1587146"/>
                </a:cubicBezTo>
                <a:cubicBezTo>
                  <a:pt x="-19903" y="1359175"/>
                  <a:pt x="23648" y="1145927"/>
                  <a:pt x="0" y="887302"/>
                </a:cubicBezTo>
                <a:cubicBezTo>
                  <a:pt x="-23648" y="628677"/>
                  <a:pt x="15674" y="279640"/>
                  <a:pt x="0" y="0"/>
                </a:cubicBezTo>
                <a:close/>
              </a:path>
            </a:pathLst>
          </a:custGeom>
          <a:ln w="28575">
            <a:solidFill>
              <a:srgbClr val="036C70"/>
            </a:solidFill>
            <a:extLst>
              <a:ext uri="{C807C97D-BFC1-408E-A445-0C87EB9F89A2}">
                <ask:lineSketchStyleProps xmlns:ask="http://schemas.microsoft.com/office/drawing/2018/sketchyshapes" sd="1995355510">
                  <a:prstGeom prst="rect">
                    <a:avLst/>
                  </a:prstGeom>
                  <ask:type>
                    <ask:lineSketchFreehand/>
                  </ask:type>
                </ask:lineSketchStyleProps>
              </a:ext>
            </a:extLst>
          </a:ln>
        </p:spPr>
      </p:pic>
      <p:pic>
        <p:nvPicPr>
          <p:cNvPr id="30" name="Graphic 29" descr="Arrow Clockwise curve">
            <a:extLst>
              <a:ext uri="{FF2B5EF4-FFF2-40B4-BE49-F238E27FC236}">
                <a16:creationId xmlns:a16="http://schemas.microsoft.com/office/drawing/2014/main" id="{7CE34251-6806-6F1A-D8EA-FA2A8C11A8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3136509" flipH="1">
            <a:off x="10483471" y="5555670"/>
            <a:ext cx="914400" cy="914400"/>
          </a:xfrm>
          <a:prstGeom prst="rect">
            <a:avLst/>
          </a:prstGeom>
        </p:spPr>
      </p:pic>
      <p:sp>
        <p:nvSpPr>
          <p:cNvPr id="7" name="TextBox 6">
            <a:extLst>
              <a:ext uri="{FF2B5EF4-FFF2-40B4-BE49-F238E27FC236}">
                <a16:creationId xmlns:a16="http://schemas.microsoft.com/office/drawing/2014/main" id="{6D03B025-76F9-5A08-E945-DCA9C13AD004}"/>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1103982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Embed Documents</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C7B5E2D-C4A7-BEE8-FE4E-B32D1FBD8D3B}"/>
              </a:ext>
            </a:extLst>
          </p:cNvPr>
          <p:cNvPicPr>
            <a:picLocks noChangeAspect="1"/>
          </p:cNvPicPr>
          <p:nvPr/>
        </p:nvPicPr>
        <p:blipFill>
          <a:blip r:embed="rId7"/>
          <a:stretch>
            <a:fillRect/>
          </a:stretch>
        </p:blipFill>
        <p:spPr>
          <a:xfrm>
            <a:off x="1955711" y="1370424"/>
            <a:ext cx="8934810" cy="1659128"/>
          </a:xfrm>
          <a:custGeom>
            <a:avLst/>
            <a:gdLst>
              <a:gd name="connsiteX0" fmla="*/ 0 w 8934810"/>
              <a:gd name="connsiteY0" fmla="*/ 0 h 1659128"/>
              <a:gd name="connsiteX1" fmla="*/ 776641 w 8934810"/>
              <a:gd name="connsiteY1" fmla="*/ 0 h 1659128"/>
              <a:gd name="connsiteX2" fmla="*/ 1642630 w 8934810"/>
              <a:gd name="connsiteY2" fmla="*/ 0 h 1659128"/>
              <a:gd name="connsiteX3" fmla="*/ 2240575 w 8934810"/>
              <a:gd name="connsiteY3" fmla="*/ 0 h 1659128"/>
              <a:gd name="connsiteX4" fmla="*/ 3106565 w 8934810"/>
              <a:gd name="connsiteY4" fmla="*/ 0 h 1659128"/>
              <a:gd name="connsiteX5" fmla="*/ 3615162 w 8934810"/>
              <a:gd name="connsiteY5" fmla="*/ 0 h 1659128"/>
              <a:gd name="connsiteX6" fmla="*/ 4123758 w 8934810"/>
              <a:gd name="connsiteY6" fmla="*/ 0 h 1659128"/>
              <a:gd name="connsiteX7" fmla="*/ 4989748 w 8934810"/>
              <a:gd name="connsiteY7" fmla="*/ 0 h 1659128"/>
              <a:gd name="connsiteX8" fmla="*/ 5766389 w 8934810"/>
              <a:gd name="connsiteY8" fmla="*/ 0 h 1659128"/>
              <a:gd name="connsiteX9" fmla="*/ 6453682 w 8934810"/>
              <a:gd name="connsiteY9" fmla="*/ 0 h 1659128"/>
              <a:gd name="connsiteX10" fmla="*/ 7230323 w 8934810"/>
              <a:gd name="connsiteY10" fmla="*/ 0 h 1659128"/>
              <a:gd name="connsiteX11" fmla="*/ 7828268 w 8934810"/>
              <a:gd name="connsiteY11" fmla="*/ 0 h 1659128"/>
              <a:gd name="connsiteX12" fmla="*/ 8336865 w 8934810"/>
              <a:gd name="connsiteY12" fmla="*/ 0 h 1659128"/>
              <a:gd name="connsiteX13" fmla="*/ 8934810 w 8934810"/>
              <a:gd name="connsiteY13" fmla="*/ 0 h 1659128"/>
              <a:gd name="connsiteX14" fmla="*/ 8934810 w 8934810"/>
              <a:gd name="connsiteY14" fmla="*/ 503269 h 1659128"/>
              <a:gd name="connsiteX15" fmla="*/ 8934810 w 8934810"/>
              <a:gd name="connsiteY15" fmla="*/ 1056311 h 1659128"/>
              <a:gd name="connsiteX16" fmla="*/ 8934810 w 8934810"/>
              <a:gd name="connsiteY16" fmla="*/ 1659128 h 1659128"/>
              <a:gd name="connsiteX17" fmla="*/ 8068821 w 8934810"/>
              <a:gd name="connsiteY17" fmla="*/ 1659128 h 1659128"/>
              <a:gd name="connsiteX18" fmla="*/ 7202831 w 8934810"/>
              <a:gd name="connsiteY18" fmla="*/ 1659128 h 1659128"/>
              <a:gd name="connsiteX19" fmla="*/ 6604886 w 8934810"/>
              <a:gd name="connsiteY19" fmla="*/ 1659128 h 1659128"/>
              <a:gd name="connsiteX20" fmla="*/ 5917593 w 8934810"/>
              <a:gd name="connsiteY20" fmla="*/ 1659128 h 1659128"/>
              <a:gd name="connsiteX21" fmla="*/ 5051604 w 8934810"/>
              <a:gd name="connsiteY21" fmla="*/ 1659128 h 1659128"/>
              <a:gd name="connsiteX22" fmla="*/ 4364311 w 8934810"/>
              <a:gd name="connsiteY22" fmla="*/ 1659128 h 1659128"/>
              <a:gd name="connsiteX23" fmla="*/ 3498322 w 8934810"/>
              <a:gd name="connsiteY23" fmla="*/ 1659128 h 1659128"/>
              <a:gd name="connsiteX24" fmla="*/ 2721681 w 8934810"/>
              <a:gd name="connsiteY24" fmla="*/ 1659128 h 1659128"/>
              <a:gd name="connsiteX25" fmla="*/ 2213084 w 8934810"/>
              <a:gd name="connsiteY25" fmla="*/ 1659128 h 1659128"/>
              <a:gd name="connsiteX26" fmla="*/ 1525791 w 8934810"/>
              <a:gd name="connsiteY26" fmla="*/ 1659128 h 1659128"/>
              <a:gd name="connsiteX27" fmla="*/ 838498 w 8934810"/>
              <a:gd name="connsiteY27" fmla="*/ 1659128 h 1659128"/>
              <a:gd name="connsiteX28" fmla="*/ 0 w 8934810"/>
              <a:gd name="connsiteY28" fmla="*/ 1659128 h 1659128"/>
              <a:gd name="connsiteX29" fmla="*/ 0 w 8934810"/>
              <a:gd name="connsiteY29" fmla="*/ 1106085 h 1659128"/>
              <a:gd name="connsiteX30" fmla="*/ 0 w 8934810"/>
              <a:gd name="connsiteY30" fmla="*/ 569634 h 1659128"/>
              <a:gd name="connsiteX31" fmla="*/ 0 w 8934810"/>
              <a:gd name="connsiteY31" fmla="*/ 0 h 165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34810" h="1659128" fill="none" extrusionOk="0">
                <a:moveTo>
                  <a:pt x="0" y="0"/>
                </a:moveTo>
                <a:cubicBezTo>
                  <a:pt x="245920" y="-33078"/>
                  <a:pt x="570486" y="26475"/>
                  <a:pt x="776641" y="0"/>
                </a:cubicBezTo>
                <a:cubicBezTo>
                  <a:pt x="982796" y="-26475"/>
                  <a:pt x="1223309" y="42019"/>
                  <a:pt x="1642630" y="0"/>
                </a:cubicBezTo>
                <a:cubicBezTo>
                  <a:pt x="2061951" y="-42019"/>
                  <a:pt x="2004654" y="-9373"/>
                  <a:pt x="2240575" y="0"/>
                </a:cubicBezTo>
                <a:cubicBezTo>
                  <a:pt x="2476497" y="9373"/>
                  <a:pt x="2906972" y="-674"/>
                  <a:pt x="3106565" y="0"/>
                </a:cubicBezTo>
                <a:cubicBezTo>
                  <a:pt x="3306158" y="674"/>
                  <a:pt x="3456917" y="-19109"/>
                  <a:pt x="3615162" y="0"/>
                </a:cubicBezTo>
                <a:cubicBezTo>
                  <a:pt x="3773407" y="19109"/>
                  <a:pt x="3982106" y="-1083"/>
                  <a:pt x="4123758" y="0"/>
                </a:cubicBezTo>
                <a:cubicBezTo>
                  <a:pt x="4265410" y="1083"/>
                  <a:pt x="4719889" y="-25402"/>
                  <a:pt x="4989748" y="0"/>
                </a:cubicBezTo>
                <a:cubicBezTo>
                  <a:pt x="5259607" y="25402"/>
                  <a:pt x="5416788" y="33530"/>
                  <a:pt x="5766389" y="0"/>
                </a:cubicBezTo>
                <a:cubicBezTo>
                  <a:pt x="6115990" y="-33530"/>
                  <a:pt x="6240046" y="14611"/>
                  <a:pt x="6453682" y="0"/>
                </a:cubicBezTo>
                <a:cubicBezTo>
                  <a:pt x="6667318" y="-14611"/>
                  <a:pt x="7019687" y="-10261"/>
                  <a:pt x="7230323" y="0"/>
                </a:cubicBezTo>
                <a:cubicBezTo>
                  <a:pt x="7440959" y="10261"/>
                  <a:pt x="7603059" y="-26167"/>
                  <a:pt x="7828268" y="0"/>
                </a:cubicBezTo>
                <a:cubicBezTo>
                  <a:pt x="8053477" y="26167"/>
                  <a:pt x="8184936" y="-2535"/>
                  <a:pt x="8336865" y="0"/>
                </a:cubicBezTo>
                <a:cubicBezTo>
                  <a:pt x="8488794" y="2535"/>
                  <a:pt x="8646568" y="18792"/>
                  <a:pt x="8934810" y="0"/>
                </a:cubicBezTo>
                <a:cubicBezTo>
                  <a:pt x="8918566" y="188163"/>
                  <a:pt x="8947694" y="341838"/>
                  <a:pt x="8934810" y="503269"/>
                </a:cubicBezTo>
                <a:cubicBezTo>
                  <a:pt x="8921926" y="664700"/>
                  <a:pt x="8950103" y="924427"/>
                  <a:pt x="8934810" y="1056311"/>
                </a:cubicBezTo>
                <a:cubicBezTo>
                  <a:pt x="8919517" y="1188195"/>
                  <a:pt x="8963701" y="1369921"/>
                  <a:pt x="8934810" y="1659128"/>
                </a:cubicBezTo>
                <a:cubicBezTo>
                  <a:pt x="8663406" y="1632641"/>
                  <a:pt x="8282058" y="1690200"/>
                  <a:pt x="8068821" y="1659128"/>
                </a:cubicBezTo>
                <a:cubicBezTo>
                  <a:pt x="7855584" y="1628056"/>
                  <a:pt x="7511748" y="1664991"/>
                  <a:pt x="7202831" y="1659128"/>
                </a:cubicBezTo>
                <a:cubicBezTo>
                  <a:pt x="6893914" y="1653266"/>
                  <a:pt x="6734921" y="1666796"/>
                  <a:pt x="6604886" y="1659128"/>
                </a:cubicBezTo>
                <a:cubicBezTo>
                  <a:pt x="6474851" y="1651460"/>
                  <a:pt x="6098013" y="1632077"/>
                  <a:pt x="5917593" y="1659128"/>
                </a:cubicBezTo>
                <a:cubicBezTo>
                  <a:pt x="5737173" y="1686179"/>
                  <a:pt x="5471987" y="1623119"/>
                  <a:pt x="5051604" y="1659128"/>
                </a:cubicBezTo>
                <a:cubicBezTo>
                  <a:pt x="4631221" y="1695137"/>
                  <a:pt x="4657410" y="1625315"/>
                  <a:pt x="4364311" y="1659128"/>
                </a:cubicBezTo>
                <a:cubicBezTo>
                  <a:pt x="4071212" y="1692941"/>
                  <a:pt x="3898389" y="1655634"/>
                  <a:pt x="3498322" y="1659128"/>
                </a:cubicBezTo>
                <a:cubicBezTo>
                  <a:pt x="3098255" y="1662622"/>
                  <a:pt x="2981690" y="1627260"/>
                  <a:pt x="2721681" y="1659128"/>
                </a:cubicBezTo>
                <a:cubicBezTo>
                  <a:pt x="2461672" y="1690996"/>
                  <a:pt x="2437781" y="1656769"/>
                  <a:pt x="2213084" y="1659128"/>
                </a:cubicBezTo>
                <a:cubicBezTo>
                  <a:pt x="1988387" y="1661487"/>
                  <a:pt x="1737768" y="1661384"/>
                  <a:pt x="1525791" y="1659128"/>
                </a:cubicBezTo>
                <a:cubicBezTo>
                  <a:pt x="1313814" y="1656872"/>
                  <a:pt x="1054448" y="1673177"/>
                  <a:pt x="838498" y="1659128"/>
                </a:cubicBezTo>
                <a:cubicBezTo>
                  <a:pt x="622548" y="1645079"/>
                  <a:pt x="175423" y="1622397"/>
                  <a:pt x="0" y="1659128"/>
                </a:cubicBezTo>
                <a:cubicBezTo>
                  <a:pt x="-21007" y="1413834"/>
                  <a:pt x="2297" y="1284862"/>
                  <a:pt x="0" y="1106085"/>
                </a:cubicBezTo>
                <a:cubicBezTo>
                  <a:pt x="-2297" y="927308"/>
                  <a:pt x="-25618" y="760284"/>
                  <a:pt x="0" y="569634"/>
                </a:cubicBezTo>
                <a:cubicBezTo>
                  <a:pt x="25618" y="378984"/>
                  <a:pt x="-4672" y="243449"/>
                  <a:pt x="0" y="0"/>
                </a:cubicBezTo>
                <a:close/>
              </a:path>
              <a:path w="8934810" h="1659128" stroke="0" extrusionOk="0">
                <a:moveTo>
                  <a:pt x="0" y="0"/>
                </a:moveTo>
                <a:cubicBezTo>
                  <a:pt x="181179" y="20478"/>
                  <a:pt x="525396" y="-11192"/>
                  <a:pt x="865989" y="0"/>
                </a:cubicBezTo>
                <a:cubicBezTo>
                  <a:pt x="1206582" y="11192"/>
                  <a:pt x="1186139" y="14632"/>
                  <a:pt x="1463934" y="0"/>
                </a:cubicBezTo>
                <a:cubicBezTo>
                  <a:pt x="1741729" y="-14632"/>
                  <a:pt x="1983476" y="9323"/>
                  <a:pt x="2240575" y="0"/>
                </a:cubicBezTo>
                <a:cubicBezTo>
                  <a:pt x="2497674" y="-9323"/>
                  <a:pt x="2893671" y="-20706"/>
                  <a:pt x="3106565" y="0"/>
                </a:cubicBezTo>
                <a:cubicBezTo>
                  <a:pt x="3319459" y="20706"/>
                  <a:pt x="3720812" y="-3848"/>
                  <a:pt x="3972554" y="0"/>
                </a:cubicBezTo>
                <a:cubicBezTo>
                  <a:pt x="4224296" y="3848"/>
                  <a:pt x="4224012" y="-3065"/>
                  <a:pt x="4391803" y="0"/>
                </a:cubicBezTo>
                <a:cubicBezTo>
                  <a:pt x="4559594" y="3065"/>
                  <a:pt x="4777303" y="-23109"/>
                  <a:pt x="4900400" y="0"/>
                </a:cubicBezTo>
                <a:cubicBezTo>
                  <a:pt x="5023497" y="23109"/>
                  <a:pt x="5395029" y="27819"/>
                  <a:pt x="5587693" y="0"/>
                </a:cubicBezTo>
                <a:cubicBezTo>
                  <a:pt x="5780357" y="-27819"/>
                  <a:pt x="5876280" y="13181"/>
                  <a:pt x="6096290" y="0"/>
                </a:cubicBezTo>
                <a:cubicBezTo>
                  <a:pt x="6316300" y="-13181"/>
                  <a:pt x="6777785" y="38092"/>
                  <a:pt x="6962279" y="0"/>
                </a:cubicBezTo>
                <a:cubicBezTo>
                  <a:pt x="7146773" y="-38092"/>
                  <a:pt x="7485210" y="23229"/>
                  <a:pt x="7649572" y="0"/>
                </a:cubicBezTo>
                <a:cubicBezTo>
                  <a:pt x="7813934" y="-23229"/>
                  <a:pt x="8026487" y="18127"/>
                  <a:pt x="8336865" y="0"/>
                </a:cubicBezTo>
                <a:cubicBezTo>
                  <a:pt x="8647243" y="-18127"/>
                  <a:pt x="8671202" y="-11183"/>
                  <a:pt x="8934810" y="0"/>
                </a:cubicBezTo>
                <a:cubicBezTo>
                  <a:pt x="8948918" y="153005"/>
                  <a:pt x="8921091" y="261342"/>
                  <a:pt x="8934810" y="519860"/>
                </a:cubicBezTo>
                <a:cubicBezTo>
                  <a:pt x="8948529" y="778378"/>
                  <a:pt x="8925334" y="839132"/>
                  <a:pt x="8934810" y="1023129"/>
                </a:cubicBezTo>
                <a:cubicBezTo>
                  <a:pt x="8944286" y="1207126"/>
                  <a:pt x="8916946" y="1462333"/>
                  <a:pt x="8934810" y="1659128"/>
                </a:cubicBezTo>
                <a:cubicBezTo>
                  <a:pt x="8659152" y="1670155"/>
                  <a:pt x="8458437" y="1616368"/>
                  <a:pt x="8068821" y="1659128"/>
                </a:cubicBezTo>
                <a:cubicBezTo>
                  <a:pt x="7679205" y="1701888"/>
                  <a:pt x="7793235" y="1676324"/>
                  <a:pt x="7649572" y="1659128"/>
                </a:cubicBezTo>
                <a:cubicBezTo>
                  <a:pt x="7505909" y="1641932"/>
                  <a:pt x="7106256" y="1681332"/>
                  <a:pt x="6783583" y="1659128"/>
                </a:cubicBezTo>
                <a:cubicBezTo>
                  <a:pt x="6460910" y="1636924"/>
                  <a:pt x="6098547" y="1678955"/>
                  <a:pt x="5917593" y="1659128"/>
                </a:cubicBezTo>
                <a:cubicBezTo>
                  <a:pt x="5736639" y="1639302"/>
                  <a:pt x="5435969" y="1637366"/>
                  <a:pt x="5140952" y="1659128"/>
                </a:cubicBezTo>
                <a:cubicBezTo>
                  <a:pt x="4845935" y="1680890"/>
                  <a:pt x="4698699" y="1635579"/>
                  <a:pt x="4364311" y="1659128"/>
                </a:cubicBezTo>
                <a:cubicBezTo>
                  <a:pt x="4029923" y="1682677"/>
                  <a:pt x="3810188" y="1627267"/>
                  <a:pt x="3587670" y="1659128"/>
                </a:cubicBezTo>
                <a:cubicBezTo>
                  <a:pt x="3365152" y="1690989"/>
                  <a:pt x="3318634" y="1651750"/>
                  <a:pt x="3079073" y="1659128"/>
                </a:cubicBezTo>
                <a:cubicBezTo>
                  <a:pt x="2839512" y="1666506"/>
                  <a:pt x="2693920" y="1690164"/>
                  <a:pt x="2391780" y="1659128"/>
                </a:cubicBezTo>
                <a:cubicBezTo>
                  <a:pt x="2089640" y="1628092"/>
                  <a:pt x="2146733" y="1670489"/>
                  <a:pt x="1972531" y="1659128"/>
                </a:cubicBezTo>
                <a:cubicBezTo>
                  <a:pt x="1798329" y="1647767"/>
                  <a:pt x="1659413" y="1646853"/>
                  <a:pt x="1553282" y="1659128"/>
                </a:cubicBezTo>
                <a:cubicBezTo>
                  <a:pt x="1447151" y="1671403"/>
                  <a:pt x="1190144" y="1661567"/>
                  <a:pt x="865989" y="1659128"/>
                </a:cubicBezTo>
                <a:cubicBezTo>
                  <a:pt x="541834" y="1656689"/>
                  <a:pt x="280516" y="1656574"/>
                  <a:pt x="0" y="1659128"/>
                </a:cubicBezTo>
                <a:cubicBezTo>
                  <a:pt x="7603" y="1550514"/>
                  <a:pt x="18126" y="1364043"/>
                  <a:pt x="0" y="1122677"/>
                </a:cubicBezTo>
                <a:cubicBezTo>
                  <a:pt x="-18126" y="881311"/>
                  <a:pt x="-4047" y="837507"/>
                  <a:pt x="0" y="586225"/>
                </a:cubicBezTo>
                <a:cubicBezTo>
                  <a:pt x="4047" y="334943"/>
                  <a:pt x="21652" y="215116"/>
                  <a:pt x="0" y="0"/>
                </a:cubicBezTo>
                <a:close/>
              </a:path>
            </a:pathLst>
          </a:custGeom>
          <a:ln w="28575">
            <a:solidFill>
              <a:srgbClr val="036C70"/>
            </a:solidFill>
            <a:extLst>
              <a:ext uri="{C807C97D-BFC1-408E-A445-0C87EB9F89A2}">
                <ask:lineSketchStyleProps xmlns:ask="http://schemas.microsoft.com/office/drawing/2018/sketchyshapes" sd="738351449">
                  <a:prstGeom prst="rect">
                    <a:avLst/>
                  </a:prstGeom>
                  <ask:type>
                    <ask:lineSketchFreehand/>
                  </ask:type>
                </ask:lineSketchStyleProps>
              </a:ext>
            </a:extLst>
          </a:ln>
        </p:spPr>
      </p:pic>
      <p:pic>
        <p:nvPicPr>
          <p:cNvPr id="14" name="Picture 13">
            <a:extLst>
              <a:ext uri="{FF2B5EF4-FFF2-40B4-BE49-F238E27FC236}">
                <a16:creationId xmlns:a16="http://schemas.microsoft.com/office/drawing/2014/main" id="{6FAB2D80-89CD-407E-DC80-1A5374EC4BC3}"/>
              </a:ext>
            </a:extLst>
          </p:cNvPr>
          <p:cNvPicPr>
            <a:picLocks noChangeAspect="1"/>
          </p:cNvPicPr>
          <p:nvPr/>
        </p:nvPicPr>
        <p:blipFill>
          <a:blip r:embed="rId8"/>
          <a:stretch>
            <a:fillRect/>
          </a:stretch>
        </p:blipFill>
        <p:spPr>
          <a:xfrm>
            <a:off x="4973338" y="3416208"/>
            <a:ext cx="4553721" cy="3046376"/>
          </a:xfrm>
          <a:custGeom>
            <a:avLst/>
            <a:gdLst>
              <a:gd name="connsiteX0" fmla="*/ 0 w 4553721"/>
              <a:gd name="connsiteY0" fmla="*/ 0 h 3046376"/>
              <a:gd name="connsiteX1" fmla="*/ 741606 w 4553721"/>
              <a:gd name="connsiteY1" fmla="*/ 0 h 3046376"/>
              <a:gd name="connsiteX2" fmla="*/ 1346600 w 4553721"/>
              <a:gd name="connsiteY2" fmla="*/ 0 h 3046376"/>
              <a:gd name="connsiteX3" fmla="*/ 1906058 w 4553721"/>
              <a:gd name="connsiteY3" fmla="*/ 0 h 3046376"/>
              <a:gd name="connsiteX4" fmla="*/ 2419977 w 4553721"/>
              <a:gd name="connsiteY4" fmla="*/ 0 h 3046376"/>
              <a:gd name="connsiteX5" fmla="*/ 3116046 w 4553721"/>
              <a:gd name="connsiteY5" fmla="*/ 0 h 3046376"/>
              <a:gd name="connsiteX6" fmla="*/ 3721041 w 4553721"/>
              <a:gd name="connsiteY6" fmla="*/ 0 h 3046376"/>
              <a:gd name="connsiteX7" fmla="*/ 4553721 w 4553721"/>
              <a:gd name="connsiteY7" fmla="*/ 0 h 3046376"/>
              <a:gd name="connsiteX8" fmla="*/ 4553721 w 4553721"/>
              <a:gd name="connsiteY8" fmla="*/ 548348 h 3046376"/>
              <a:gd name="connsiteX9" fmla="*/ 4553721 w 4553721"/>
              <a:gd name="connsiteY9" fmla="*/ 1096695 h 3046376"/>
              <a:gd name="connsiteX10" fmla="*/ 4553721 w 4553721"/>
              <a:gd name="connsiteY10" fmla="*/ 1675507 h 3046376"/>
              <a:gd name="connsiteX11" fmla="*/ 4553721 w 4553721"/>
              <a:gd name="connsiteY11" fmla="*/ 2254318 h 3046376"/>
              <a:gd name="connsiteX12" fmla="*/ 4553721 w 4553721"/>
              <a:gd name="connsiteY12" fmla="*/ 3046376 h 3046376"/>
              <a:gd name="connsiteX13" fmla="*/ 3903189 w 4553721"/>
              <a:gd name="connsiteY13" fmla="*/ 3046376 h 3046376"/>
              <a:gd name="connsiteX14" fmla="*/ 3207121 w 4553721"/>
              <a:gd name="connsiteY14" fmla="*/ 3046376 h 3046376"/>
              <a:gd name="connsiteX15" fmla="*/ 2465515 w 4553721"/>
              <a:gd name="connsiteY15" fmla="*/ 3046376 h 3046376"/>
              <a:gd name="connsiteX16" fmla="*/ 1723909 w 4553721"/>
              <a:gd name="connsiteY16" fmla="*/ 3046376 h 3046376"/>
              <a:gd name="connsiteX17" fmla="*/ 1164452 w 4553721"/>
              <a:gd name="connsiteY17" fmla="*/ 3046376 h 3046376"/>
              <a:gd name="connsiteX18" fmla="*/ 650532 w 4553721"/>
              <a:gd name="connsiteY18" fmla="*/ 3046376 h 3046376"/>
              <a:gd name="connsiteX19" fmla="*/ 0 w 4553721"/>
              <a:gd name="connsiteY19" fmla="*/ 3046376 h 3046376"/>
              <a:gd name="connsiteX20" fmla="*/ 0 w 4553721"/>
              <a:gd name="connsiteY20" fmla="*/ 2467565 h 3046376"/>
              <a:gd name="connsiteX21" fmla="*/ 0 w 4553721"/>
              <a:gd name="connsiteY21" fmla="*/ 1949681 h 3046376"/>
              <a:gd name="connsiteX22" fmla="*/ 0 w 4553721"/>
              <a:gd name="connsiteY22" fmla="*/ 1431797 h 3046376"/>
              <a:gd name="connsiteX23" fmla="*/ 0 w 4553721"/>
              <a:gd name="connsiteY23" fmla="*/ 761594 h 3046376"/>
              <a:gd name="connsiteX24" fmla="*/ 0 w 4553721"/>
              <a:gd name="connsiteY24" fmla="*/ 0 h 30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53721" h="3046376" fill="none" extrusionOk="0">
                <a:moveTo>
                  <a:pt x="0" y="0"/>
                </a:moveTo>
                <a:cubicBezTo>
                  <a:pt x="274393" y="540"/>
                  <a:pt x="577401" y="-16610"/>
                  <a:pt x="741606" y="0"/>
                </a:cubicBezTo>
                <a:cubicBezTo>
                  <a:pt x="905811" y="16610"/>
                  <a:pt x="1092745" y="-6663"/>
                  <a:pt x="1346600" y="0"/>
                </a:cubicBezTo>
                <a:cubicBezTo>
                  <a:pt x="1600455" y="6663"/>
                  <a:pt x="1703027" y="-23461"/>
                  <a:pt x="1906058" y="0"/>
                </a:cubicBezTo>
                <a:cubicBezTo>
                  <a:pt x="2109089" y="23461"/>
                  <a:pt x="2215160" y="-13872"/>
                  <a:pt x="2419977" y="0"/>
                </a:cubicBezTo>
                <a:cubicBezTo>
                  <a:pt x="2624794" y="13872"/>
                  <a:pt x="2883023" y="-24792"/>
                  <a:pt x="3116046" y="0"/>
                </a:cubicBezTo>
                <a:cubicBezTo>
                  <a:pt x="3349069" y="24792"/>
                  <a:pt x="3448690" y="-16605"/>
                  <a:pt x="3721041" y="0"/>
                </a:cubicBezTo>
                <a:cubicBezTo>
                  <a:pt x="3993393" y="16605"/>
                  <a:pt x="4291576" y="22705"/>
                  <a:pt x="4553721" y="0"/>
                </a:cubicBezTo>
                <a:cubicBezTo>
                  <a:pt x="4535574" y="198003"/>
                  <a:pt x="4543462" y="325109"/>
                  <a:pt x="4553721" y="548348"/>
                </a:cubicBezTo>
                <a:cubicBezTo>
                  <a:pt x="4563980" y="771587"/>
                  <a:pt x="4575511" y="920232"/>
                  <a:pt x="4553721" y="1096695"/>
                </a:cubicBezTo>
                <a:cubicBezTo>
                  <a:pt x="4531931" y="1273158"/>
                  <a:pt x="4547536" y="1415724"/>
                  <a:pt x="4553721" y="1675507"/>
                </a:cubicBezTo>
                <a:cubicBezTo>
                  <a:pt x="4559906" y="1935290"/>
                  <a:pt x="4541908" y="1985036"/>
                  <a:pt x="4553721" y="2254318"/>
                </a:cubicBezTo>
                <a:cubicBezTo>
                  <a:pt x="4565534" y="2523600"/>
                  <a:pt x="4576391" y="2692520"/>
                  <a:pt x="4553721" y="3046376"/>
                </a:cubicBezTo>
                <a:cubicBezTo>
                  <a:pt x="4354401" y="3073398"/>
                  <a:pt x="4119749" y="3022784"/>
                  <a:pt x="3903189" y="3046376"/>
                </a:cubicBezTo>
                <a:cubicBezTo>
                  <a:pt x="3686629" y="3069968"/>
                  <a:pt x="3350334" y="3057335"/>
                  <a:pt x="3207121" y="3046376"/>
                </a:cubicBezTo>
                <a:cubicBezTo>
                  <a:pt x="3063908" y="3035417"/>
                  <a:pt x="2802794" y="3061233"/>
                  <a:pt x="2465515" y="3046376"/>
                </a:cubicBezTo>
                <a:cubicBezTo>
                  <a:pt x="2128236" y="3031519"/>
                  <a:pt x="1939804" y="3067795"/>
                  <a:pt x="1723909" y="3046376"/>
                </a:cubicBezTo>
                <a:cubicBezTo>
                  <a:pt x="1508014" y="3024957"/>
                  <a:pt x="1358448" y="3066027"/>
                  <a:pt x="1164452" y="3046376"/>
                </a:cubicBezTo>
                <a:cubicBezTo>
                  <a:pt x="970456" y="3026725"/>
                  <a:pt x="884820" y="3036790"/>
                  <a:pt x="650532" y="3046376"/>
                </a:cubicBezTo>
                <a:cubicBezTo>
                  <a:pt x="416244" y="3055962"/>
                  <a:pt x="177226" y="3066245"/>
                  <a:pt x="0" y="3046376"/>
                </a:cubicBezTo>
                <a:cubicBezTo>
                  <a:pt x="8637" y="2799243"/>
                  <a:pt x="-188" y="2599884"/>
                  <a:pt x="0" y="2467565"/>
                </a:cubicBezTo>
                <a:cubicBezTo>
                  <a:pt x="188" y="2335246"/>
                  <a:pt x="-8837" y="2102393"/>
                  <a:pt x="0" y="1949681"/>
                </a:cubicBezTo>
                <a:cubicBezTo>
                  <a:pt x="8837" y="1796969"/>
                  <a:pt x="4012" y="1580132"/>
                  <a:pt x="0" y="1431797"/>
                </a:cubicBezTo>
                <a:cubicBezTo>
                  <a:pt x="-4012" y="1283462"/>
                  <a:pt x="30849" y="1004833"/>
                  <a:pt x="0" y="761594"/>
                </a:cubicBezTo>
                <a:cubicBezTo>
                  <a:pt x="-30849" y="518355"/>
                  <a:pt x="9052" y="327062"/>
                  <a:pt x="0" y="0"/>
                </a:cubicBezTo>
                <a:close/>
              </a:path>
              <a:path w="4553721" h="3046376" stroke="0" extrusionOk="0">
                <a:moveTo>
                  <a:pt x="0" y="0"/>
                </a:moveTo>
                <a:cubicBezTo>
                  <a:pt x="271572" y="15523"/>
                  <a:pt x="471380" y="-17711"/>
                  <a:pt x="650532" y="0"/>
                </a:cubicBezTo>
                <a:cubicBezTo>
                  <a:pt x="829684" y="17711"/>
                  <a:pt x="965040" y="-2575"/>
                  <a:pt x="1255526" y="0"/>
                </a:cubicBezTo>
                <a:cubicBezTo>
                  <a:pt x="1546012" y="2575"/>
                  <a:pt x="1610155" y="-25264"/>
                  <a:pt x="1814983" y="0"/>
                </a:cubicBezTo>
                <a:cubicBezTo>
                  <a:pt x="2019811" y="25264"/>
                  <a:pt x="2273890" y="24538"/>
                  <a:pt x="2556589" y="0"/>
                </a:cubicBezTo>
                <a:cubicBezTo>
                  <a:pt x="2839288" y="-24538"/>
                  <a:pt x="3001523" y="-20822"/>
                  <a:pt x="3252658" y="0"/>
                </a:cubicBezTo>
                <a:cubicBezTo>
                  <a:pt x="3503793" y="20822"/>
                  <a:pt x="3552284" y="-23273"/>
                  <a:pt x="3812115" y="0"/>
                </a:cubicBezTo>
                <a:cubicBezTo>
                  <a:pt x="4071946" y="23273"/>
                  <a:pt x="4293939" y="-28904"/>
                  <a:pt x="4553721" y="0"/>
                </a:cubicBezTo>
                <a:cubicBezTo>
                  <a:pt x="4560159" y="168005"/>
                  <a:pt x="4576385" y="395114"/>
                  <a:pt x="4553721" y="578811"/>
                </a:cubicBezTo>
                <a:cubicBezTo>
                  <a:pt x="4531057" y="762508"/>
                  <a:pt x="4552983" y="904633"/>
                  <a:pt x="4553721" y="1096695"/>
                </a:cubicBezTo>
                <a:cubicBezTo>
                  <a:pt x="4554459" y="1288757"/>
                  <a:pt x="4563770" y="1381367"/>
                  <a:pt x="4553721" y="1614579"/>
                </a:cubicBezTo>
                <a:cubicBezTo>
                  <a:pt x="4543672" y="1847791"/>
                  <a:pt x="4524941" y="2011723"/>
                  <a:pt x="4553721" y="2193391"/>
                </a:cubicBezTo>
                <a:cubicBezTo>
                  <a:pt x="4582501" y="2375059"/>
                  <a:pt x="4568771" y="2839585"/>
                  <a:pt x="4553721" y="3046376"/>
                </a:cubicBezTo>
                <a:cubicBezTo>
                  <a:pt x="4378886" y="3040350"/>
                  <a:pt x="4142529" y="3063217"/>
                  <a:pt x="3812115" y="3046376"/>
                </a:cubicBezTo>
                <a:cubicBezTo>
                  <a:pt x="3481701" y="3029535"/>
                  <a:pt x="3406113" y="3072377"/>
                  <a:pt x="3207121" y="3046376"/>
                </a:cubicBezTo>
                <a:cubicBezTo>
                  <a:pt x="3008129" y="3020375"/>
                  <a:pt x="2850597" y="3018791"/>
                  <a:pt x="2556589" y="3046376"/>
                </a:cubicBezTo>
                <a:cubicBezTo>
                  <a:pt x="2262581" y="3073961"/>
                  <a:pt x="2199590" y="3063859"/>
                  <a:pt x="2042669" y="3046376"/>
                </a:cubicBezTo>
                <a:cubicBezTo>
                  <a:pt x="1885748" y="3028893"/>
                  <a:pt x="1486160" y="3036328"/>
                  <a:pt x="1346600" y="3046376"/>
                </a:cubicBezTo>
                <a:cubicBezTo>
                  <a:pt x="1207040" y="3056424"/>
                  <a:pt x="1011916" y="3053143"/>
                  <a:pt x="832680" y="3046376"/>
                </a:cubicBezTo>
                <a:cubicBezTo>
                  <a:pt x="653444" y="3039609"/>
                  <a:pt x="187814" y="3068413"/>
                  <a:pt x="0" y="3046376"/>
                </a:cubicBezTo>
                <a:cubicBezTo>
                  <a:pt x="-5873" y="2823342"/>
                  <a:pt x="-14921" y="2703443"/>
                  <a:pt x="0" y="2406637"/>
                </a:cubicBezTo>
                <a:cubicBezTo>
                  <a:pt x="14921" y="2109831"/>
                  <a:pt x="-8465" y="2004193"/>
                  <a:pt x="0" y="1888753"/>
                </a:cubicBezTo>
                <a:cubicBezTo>
                  <a:pt x="8465" y="1773313"/>
                  <a:pt x="4233" y="1492894"/>
                  <a:pt x="0" y="1279478"/>
                </a:cubicBezTo>
                <a:cubicBezTo>
                  <a:pt x="-4233" y="1066062"/>
                  <a:pt x="-1980" y="920949"/>
                  <a:pt x="0" y="670203"/>
                </a:cubicBezTo>
                <a:cubicBezTo>
                  <a:pt x="1980" y="419458"/>
                  <a:pt x="26862" y="282356"/>
                  <a:pt x="0" y="0"/>
                </a:cubicBezTo>
                <a:close/>
              </a:path>
            </a:pathLst>
          </a:custGeom>
          <a:ln w="28575">
            <a:solidFill>
              <a:srgbClr val="036C70"/>
            </a:solidFill>
            <a:extLst>
              <a:ext uri="{C807C97D-BFC1-408E-A445-0C87EB9F89A2}">
                <ask:lineSketchStyleProps xmlns:ask="http://schemas.microsoft.com/office/drawing/2018/sketchyshapes" sd="1274615305">
                  <a:prstGeom prst="rect">
                    <a:avLst/>
                  </a:prstGeom>
                  <ask:type>
                    <ask:lineSketchFreehand/>
                  </ask:type>
                </ask:lineSketchStyleProps>
              </a:ext>
            </a:extLst>
          </a:ln>
        </p:spPr>
      </p:pic>
      <p:pic>
        <p:nvPicPr>
          <p:cNvPr id="15" name="Graphic 14" descr="Arrow Slight curve">
            <a:extLst>
              <a:ext uri="{FF2B5EF4-FFF2-40B4-BE49-F238E27FC236}">
                <a16:creationId xmlns:a16="http://schemas.microsoft.com/office/drawing/2014/main" id="{BE788F12-C45F-9B92-85E3-0A75E15703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909595">
            <a:off x="2781746" y="2506601"/>
            <a:ext cx="914400" cy="914400"/>
          </a:xfrm>
          <a:prstGeom prst="rect">
            <a:avLst/>
          </a:prstGeom>
        </p:spPr>
      </p:pic>
      <p:sp>
        <p:nvSpPr>
          <p:cNvPr id="17" name="TextBox 16">
            <a:extLst>
              <a:ext uri="{FF2B5EF4-FFF2-40B4-BE49-F238E27FC236}">
                <a16:creationId xmlns:a16="http://schemas.microsoft.com/office/drawing/2014/main" id="{AC7B0658-2811-CB01-4F0D-369252B969BA}"/>
              </a:ext>
            </a:extLst>
          </p:cNvPr>
          <p:cNvSpPr txBox="1"/>
          <p:nvPr/>
        </p:nvSpPr>
        <p:spPr>
          <a:xfrm>
            <a:off x="1766885" y="3279433"/>
            <a:ext cx="3257050" cy="1938992"/>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The </a:t>
            </a:r>
            <a:r>
              <a:rPr lang="en-GB" sz="2000" b="1" dirty="0">
                <a:solidFill>
                  <a:srgbClr val="036C70"/>
                </a:solidFill>
                <a:latin typeface="Century Gothic" panose="020B0502020202020204" pitchFamily="34" charset="0"/>
              </a:rPr>
              <a:t>Embed Card </a:t>
            </a:r>
            <a:r>
              <a:rPr lang="en-GB" sz="2000" dirty="0">
                <a:solidFill>
                  <a:srgbClr val="036C70"/>
                </a:solidFill>
                <a:latin typeface="Century Gothic" panose="020B0502020202020204" pitchFamily="34" charset="0"/>
              </a:rPr>
              <a:t>will look like the example above and will </a:t>
            </a:r>
            <a:r>
              <a:rPr lang="en-GB" sz="2000" b="1" dirty="0">
                <a:solidFill>
                  <a:srgbClr val="036C70"/>
                </a:solidFill>
                <a:latin typeface="Century Gothic" panose="020B0502020202020204" pitchFamily="34" charset="0"/>
              </a:rPr>
              <a:t>contain</a:t>
            </a:r>
            <a:r>
              <a:rPr lang="en-GB" sz="2000" dirty="0">
                <a:solidFill>
                  <a:srgbClr val="036C70"/>
                </a:solidFill>
                <a:latin typeface="Century Gothic" panose="020B0502020202020204" pitchFamily="34" charset="0"/>
              </a:rPr>
              <a:t> the </a:t>
            </a:r>
            <a:r>
              <a:rPr lang="en-GB" sz="2000" b="1" dirty="0">
                <a:solidFill>
                  <a:srgbClr val="036C70"/>
                </a:solidFill>
                <a:latin typeface="Century Gothic" panose="020B0502020202020204" pitchFamily="34" charset="0"/>
              </a:rPr>
              <a:t>location</a:t>
            </a:r>
            <a:r>
              <a:rPr lang="en-GB" sz="2000" dirty="0">
                <a:solidFill>
                  <a:srgbClr val="036C70"/>
                </a:solidFill>
                <a:latin typeface="Century Gothic" panose="020B0502020202020204" pitchFamily="34" charset="0"/>
              </a:rPr>
              <a:t> of the document within your </a:t>
            </a:r>
            <a:r>
              <a:rPr lang="en-GB" sz="2000" b="1" dirty="0">
                <a:solidFill>
                  <a:srgbClr val="036C70"/>
                </a:solidFill>
                <a:latin typeface="Century Gothic" panose="020B0502020202020204" pitchFamily="34" charset="0"/>
              </a:rPr>
              <a:t>Cloud Drive</a:t>
            </a:r>
            <a:r>
              <a:rPr lang="en-GB" sz="2000" dirty="0">
                <a:solidFill>
                  <a:srgbClr val="036C70"/>
                </a:solidFill>
                <a:latin typeface="Century Gothic" panose="020B0502020202020204" pitchFamily="34" charset="0"/>
              </a:rPr>
              <a:t>.</a:t>
            </a:r>
          </a:p>
        </p:txBody>
      </p:sp>
      <p:sp>
        <p:nvSpPr>
          <p:cNvPr id="21" name="TextBox 20">
            <a:extLst>
              <a:ext uri="{FF2B5EF4-FFF2-40B4-BE49-F238E27FC236}">
                <a16:creationId xmlns:a16="http://schemas.microsoft.com/office/drawing/2014/main" id="{099F65EB-AF61-7A96-1E2A-AFA9745B4E09}"/>
              </a:ext>
            </a:extLst>
          </p:cNvPr>
          <p:cNvSpPr txBox="1"/>
          <p:nvPr/>
        </p:nvSpPr>
        <p:spPr>
          <a:xfrm>
            <a:off x="9527059" y="3695478"/>
            <a:ext cx="2557849" cy="2554545"/>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The </a:t>
            </a:r>
            <a:r>
              <a:rPr lang="en-GB" sz="2000" b="1" dirty="0">
                <a:solidFill>
                  <a:srgbClr val="036C70"/>
                </a:solidFill>
                <a:latin typeface="Century Gothic" panose="020B0502020202020204" pitchFamily="34" charset="0"/>
              </a:rPr>
              <a:t>Document </a:t>
            </a:r>
            <a:r>
              <a:rPr lang="en-GB" sz="2000" dirty="0">
                <a:solidFill>
                  <a:srgbClr val="036C70"/>
                </a:solidFill>
                <a:latin typeface="Century Gothic" panose="020B0502020202020204" pitchFamily="34" charset="0"/>
              </a:rPr>
              <a:t>will look like this when </a:t>
            </a:r>
            <a:r>
              <a:rPr lang="en-GB" sz="2000" b="1" dirty="0">
                <a:solidFill>
                  <a:srgbClr val="036C70"/>
                </a:solidFill>
                <a:latin typeface="Century Gothic" panose="020B0502020202020204" pitchFamily="34" charset="0"/>
              </a:rPr>
              <a:t>embedded</a:t>
            </a:r>
            <a:r>
              <a:rPr lang="en-GB" sz="2000" dirty="0">
                <a:solidFill>
                  <a:srgbClr val="036C70"/>
                </a:solidFill>
                <a:latin typeface="Century Gothic" panose="020B0502020202020204" pitchFamily="34" charset="0"/>
              </a:rPr>
              <a:t> in to the Sway. Click on the </a:t>
            </a:r>
            <a:r>
              <a:rPr lang="en-GB" sz="2000" b="1" dirty="0">
                <a:solidFill>
                  <a:srgbClr val="036C70"/>
                </a:solidFill>
                <a:latin typeface="Century Gothic" panose="020B0502020202020204" pitchFamily="34" charset="0"/>
              </a:rPr>
              <a:t>Design</a:t>
            </a:r>
            <a:r>
              <a:rPr lang="en-GB" sz="2000" dirty="0">
                <a:solidFill>
                  <a:srgbClr val="036C70"/>
                </a:solidFill>
                <a:latin typeface="Century Gothic" panose="020B0502020202020204" pitchFamily="34" charset="0"/>
              </a:rPr>
              <a:t> tab and check it has </a:t>
            </a:r>
            <a:r>
              <a:rPr lang="en-GB" sz="2000" b="1" dirty="0">
                <a:solidFill>
                  <a:srgbClr val="036C70"/>
                </a:solidFill>
                <a:latin typeface="Century Gothic" panose="020B0502020202020204" pitchFamily="34" charset="0"/>
              </a:rPr>
              <a:t>embedded successfully</a:t>
            </a:r>
            <a:r>
              <a:rPr lang="en-GB" sz="2000" dirty="0">
                <a:solidFill>
                  <a:srgbClr val="036C70"/>
                </a:solidFill>
                <a:latin typeface="Century Gothic" panose="020B0502020202020204" pitchFamily="34" charset="0"/>
              </a:rPr>
              <a:t>.</a:t>
            </a:r>
          </a:p>
        </p:txBody>
      </p:sp>
      <p:pic>
        <p:nvPicPr>
          <p:cNvPr id="22" name="Graphic 21" descr="Arrow Slight curve">
            <a:extLst>
              <a:ext uri="{FF2B5EF4-FFF2-40B4-BE49-F238E27FC236}">
                <a16:creationId xmlns:a16="http://schemas.microsoft.com/office/drawing/2014/main" id="{EE2B126B-1856-6839-613E-77269C8288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1438091">
            <a:off x="9069859" y="5308480"/>
            <a:ext cx="914400" cy="914400"/>
          </a:xfrm>
          <a:prstGeom prst="rect">
            <a:avLst/>
          </a:prstGeom>
        </p:spPr>
      </p:pic>
      <p:sp>
        <p:nvSpPr>
          <p:cNvPr id="7" name="TextBox 6">
            <a:extLst>
              <a:ext uri="{FF2B5EF4-FFF2-40B4-BE49-F238E27FC236}">
                <a16:creationId xmlns:a16="http://schemas.microsoft.com/office/drawing/2014/main" id="{B23146A6-C697-4CB6-14E4-CED4B90C4452}"/>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372130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Styling your Sway</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A6533EF-9E4B-1299-A80B-DB7A178CCC36}"/>
              </a:ext>
            </a:extLst>
          </p:cNvPr>
          <p:cNvSpPr txBox="1"/>
          <p:nvPr/>
        </p:nvSpPr>
        <p:spPr>
          <a:xfrm>
            <a:off x="1971050" y="1551679"/>
            <a:ext cx="9368678" cy="1015663"/>
          </a:xfrm>
          <a:prstGeom prst="rect">
            <a:avLst/>
          </a:prstGeom>
          <a:noFill/>
        </p:spPr>
        <p:txBody>
          <a:bodyPr wrap="square" rtlCol="0">
            <a:spAutoFit/>
          </a:bodyPr>
          <a:lstStyle/>
          <a:p>
            <a:r>
              <a:rPr lang="en-GB" sz="2000" dirty="0">
                <a:solidFill>
                  <a:srgbClr val="036C70"/>
                </a:solidFill>
                <a:latin typeface="Century Gothic" panose="020B0502020202020204" pitchFamily="34" charset="0"/>
              </a:rPr>
              <a:t>Sway has a built-in style gallery which lets you easily switch between the different styling options until you find the way you like. From the </a:t>
            </a:r>
            <a:r>
              <a:rPr lang="en-GB" sz="2000" b="1" dirty="0">
                <a:solidFill>
                  <a:srgbClr val="036C70"/>
                </a:solidFill>
                <a:latin typeface="Century Gothic" panose="020B0502020202020204" pitchFamily="34" charset="0"/>
              </a:rPr>
              <a:t>Storyline</a:t>
            </a:r>
            <a:r>
              <a:rPr lang="en-GB" sz="2000" dirty="0">
                <a:solidFill>
                  <a:srgbClr val="036C70"/>
                </a:solidFill>
                <a:latin typeface="Century Gothic" panose="020B0502020202020204" pitchFamily="34" charset="0"/>
              </a:rPr>
              <a:t> view, click the </a:t>
            </a:r>
            <a:r>
              <a:rPr lang="en-GB" sz="2000" b="1" dirty="0">
                <a:solidFill>
                  <a:srgbClr val="036C70"/>
                </a:solidFill>
                <a:latin typeface="Century Gothic" panose="020B0502020202020204" pitchFamily="34" charset="0"/>
              </a:rPr>
              <a:t>Design</a:t>
            </a:r>
            <a:r>
              <a:rPr lang="en-GB" sz="2000" dirty="0">
                <a:solidFill>
                  <a:srgbClr val="036C70"/>
                </a:solidFill>
                <a:latin typeface="Century Gothic" panose="020B0502020202020204" pitchFamily="34" charset="0"/>
              </a:rPr>
              <a:t> tab.</a:t>
            </a:r>
          </a:p>
        </p:txBody>
      </p:sp>
      <p:pic>
        <p:nvPicPr>
          <p:cNvPr id="12" name="Picture 11">
            <a:extLst>
              <a:ext uri="{FF2B5EF4-FFF2-40B4-BE49-F238E27FC236}">
                <a16:creationId xmlns:a16="http://schemas.microsoft.com/office/drawing/2014/main" id="{FBC938EB-56E6-59E7-7B03-1786B4598A8B}"/>
              </a:ext>
            </a:extLst>
          </p:cNvPr>
          <p:cNvPicPr>
            <a:picLocks noChangeAspect="1"/>
          </p:cNvPicPr>
          <p:nvPr/>
        </p:nvPicPr>
        <p:blipFill>
          <a:blip r:embed="rId7"/>
          <a:stretch>
            <a:fillRect/>
          </a:stretch>
        </p:blipFill>
        <p:spPr>
          <a:xfrm>
            <a:off x="1971050" y="2733719"/>
            <a:ext cx="6464353" cy="1286142"/>
          </a:xfrm>
          <a:custGeom>
            <a:avLst/>
            <a:gdLst>
              <a:gd name="connsiteX0" fmla="*/ 0 w 6464353"/>
              <a:gd name="connsiteY0" fmla="*/ 0 h 1286142"/>
              <a:gd name="connsiteX1" fmla="*/ 581792 w 6464353"/>
              <a:gd name="connsiteY1" fmla="*/ 0 h 1286142"/>
              <a:gd name="connsiteX2" fmla="*/ 1098940 w 6464353"/>
              <a:gd name="connsiteY2" fmla="*/ 0 h 1286142"/>
              <a:gd name="connsiteX3" fmla="*/ 1616088 w 6464353"/>
              <a:gd name="connsiteY3" fmla="*/ 0 h 1286142"/>
              <a:gd name="connsiteX4" fmla="*/ 2327167 w 6464353"/>
              <a:gd name="connsiteY4" fmla="*/ 0 h 1286142"/>
              <a:gd name="connsiteX5" fmla="*/ 2908959 w 6464353"/>
              <a:gd name="connsiteY5" fmla="*/ 0 h 1286142"/>
              <a:gd name="connsiteX6" fmla="*/ 3684681 w 6464353"/>
              <a:gd name="connsiteY6" fmla="*/ 0 h 1286142"/>
              <a:gd name="connsiteX7" fmla="*/ 4331117 w 6464353"/>
              <a:gd name="connsiteY7" fmla="*/ 0 h 1286142"/>
              <a:gd name="connsiteX8" fmla="*/ 5042195 w 6464353"/>
              <a:gd name="connsiteY8" fmla="*/ 0 h 1286142"/>
              <a:gd name="connsiteX9" fmla="*/ 5817918 w 6464353"/>
              <a:gd name="connsiteY9" fmla="*/ 0 h 1286142"/>
              <a:gd name="connsiteX10" fmla="*/ 6464353 w 6464353"/>
              <a:gd name="connsiteY10" fmla="*/ 0 h 1286142"/>
              <a:gd name="connsiteX11" fmla="*/ 6464353 w 6464353"/>
              <a:gd name="connsiteY11" fmla="*/ 655932 h 1286142"/>
              <a:gd name="connsiteX12" fmla="*/ 6464353 w 6464353"/>
              <a:gd name="connsiteY12" fmla="*/ 1286142 h 1286142"/>
              <a:gd name="connsiteX13" fmla="*/ 5753274 w 6464353"/>
              <a:gd name="connsiteY13" fmla="*/ 1286142 h 1286142"/>
              <a:gd name="connsiteX14" fmla="*/ 5300769 w 6464353"/>
              <a:gd name="connsiteY14" fmla="*/ 1286142 h 1286142"/>
              <a:gd name="connsiteX15" fmla="*/ 4783621 w 6464353"/>
              <a:gd name="connsiteY15" fmla="*/ 1286142 h 1286142"/>
              <a:gd name="connsiteX16" fmla="*/ 4266473 w 6464353"/>
              <a:gd name="connsiteY16" fmla="*/ 1286142 h 1286142"/>
              <a:gd name="connsiteX17" fmla="*/ 3555394 w 6464353"/>
              <a:gd name="connsiteY17" fmla="*/ 1286142 h 1286142"/>
              <a:gd name="connsiteX18" fmla="*/ 3038246 w 6464353"/>
              <a:gd name="connsiteY18" fmla="*/ 1286142 h 1286142"/>
              <a:gd name="connsiteX19" fmla="*/ 2456454 w 6464353"/>
              <a:gd name="connsiteY19" fmla="*/ 1286142 h 1286142"/>
              <a:gd name="connsiteX20" fmla="*/ 1745375 w 6464353"/>
              <a:gd name="connsiteY20" fmla="*/ 1286142 h 1286142"/>
              <a:gd name="connsiteX21" fmla="*/ 1292871 w 6464353"/>
              <a:gd name="connsiteY21" fmla="*/ 1286142 h 1286142"/>
              <a:gd name="connsiteX22" fmla="*/ 646435 w 6464353"/>
              <a:gd name="connsiteY22" fmla="*/ 1286142 h 1286142"/>
              <a:gd name="connsiteX23" fmla="*/ 0 w 6464353"/>
              <a:gd name="connsiteY23" fmla="*/ 1286142 h 1286142"/>
              <a:gd name="connsiteX24" fmla="*/ 0 w 6464353"/>
              <a:gd name="connsiteY24" fmla="*/ 643071 h 1286142"/>
              <a:gd name="connsiteX25" fmla="*/ 0 w 6464353"/>
              <a:gd name="connsiteY25" fmla="*/ 0 h 128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64353" h="1286142" fill="none" extrusionOk="0">
                <a:moveTo>
                  <a:pt x="0" y="0"/>
                </a:moveTo>
                <a:cubicBezTo>
                  <a:pt x="180252" y="26700"/>
                  <a:pt x="413463" y="-5052"/>
                  <a:pt x="581792" y="0"/>
                </a:cubicBezTo>
                <a:cubicBezTo>
                  <a:pt x="750121" y="5052"/>
                  <a:pt x="963445" y="24958"/>
                  <a:pt x="1098940" y="0"/>
                </a:cubicBezTo>
                <a:cubicBezTo>
                  <a:pt x="1234435" y="-24958"/>
                  <a:pt x="1486121" y="6879"/>
                  <a:pt x="1616088" y="0"/>
                </a:cubicBezTo>
                <a:cubicBezTo>
                  <a:pt x="1746055" y="-6879"/>
                  <a:pt x="2005530" y="14623"/>
                  <a:pt x="2327167" y="0"/>
                </a:cubicBezTo>
                <a:cubicBezTo>
                  <a:pt x="2648804" y="-14623"/>
                  <a:pt x="2702703" y="11267"/>
                  <a:pt x="2908959" y="0"/>
                </a:cubicBezTo>
                <a:cubicBezTo>
                  <a:pt x="3115215" y="-11267"/>
                  <a:pt x="3385141" y="6538"/>
                  <a:pt x="3684681" y="0"/>
                </a:cubicBezTo>
                <a:cubicBezTo>
                  <a:pt x="3984221" y="-6538"/>
                  <a:pt x="4104838" y="-2001"/>
                  <a:pt x="4331117" y="0"/>
                </a:cubicBezTo>
                <a:cubicBezTo>
                  <a:pt x="4557396" y="2001"/>
                  <a:pt x="4865429" y="-17094"/>
                  <a:pt x="5042195" y="0"/>
                </a:cubicBezTo>
                <a:cubicBezTo>
                  <a:pt x="5218961" y="17094"/>
                  <a:pt x="5508781" y="16284"/>
                  <a:pt x="5817918" y="0"/>
                </a:cubicBezTo>
                <a:cubicBezTo>
                  <a:pt x="6127055" y="-16284"/>
                  <a:pt x="6196458" y="16542"/>
                  <a:pt x="6464353" y="0"/>
                </a:cubicBezTo>
                <a:cubicBezTo>
                  <a:pt x="6455719" y="137566"/>
                  <a:pt x="6486550" y="409106"/>
                  <a:pt x="6464353" y="655932"/>
                </a:cubicBezTo>
                <a:cubicBezTo>
                  <a:pt x="6442156" y="902758"/>
                  <a:pt x="6448510" y="980770"/>
                  <a:pt x="6464353" y="1286142"/>
                </a:cubicBezTo>
                <a:cubicBezTo>
                  <a:pt x="6143064" y="1309779"/>
                  <a:pt x="6039224" y="1308512"/>
                  <a:pt x="5753274" y="1286142"/>
                </a:cubicBezTo>
                <a:cubicBezTo>
                  <a:pt x="5467324" y="1263772"/>
                  <a:pt x="5392156" y="1267981"/>
                  <a:pt x="5300769" y="1286142"/>
                </a:cubicBezTo>
                <a:cubicBezTo>
                  <a:pt x="5209382" y="1304303"/>
                  <a:pt x="4957869" y="1270853"/>
                  <a:pt x="4783621" y="1286142"/>
                </a:cubicBezTo>
                <a:cubicBezTo>
                  <a:pt x="4609373" y="1301431"/>
                  <a:pt x="4390362" y="1267862"/>
                  <a:pt x="4266473" y="1286142"/>
                </a:cubicBezTo>
                <a:cubicBezTo>
                  <a:pt x="4142584" y="1304422"/>
                  <a:pt x="3860664" y="1262839"/>
                  <a:pt x="3555394" y="1286142"/>
                </a:cubicBezTo>
                <a:cubicBezTo>
                  <a:pt x="3250124" y="1309445"/>
                  <a:pt x="3166379" y="1298151"/>
                  <a:pt x="3038246" y="1286142"/>
                </a:cubicBezTo>
                <a:cubicBezTo>
                  <a:pt x="2910113" y="1274133"/>
                  <a:pt x="2698292" y="1277268"/>
                  <a:pt x="2456454" y="1286142"/>
                </a:cubicBezTo>
                <a:cubicBezTo>
                  <a:pt x="2214616" y="1295016"/>
                  <a:pt x="1938910" y="1297327"/>
                  <a:pt x="1745375" y="1286142"/>
                </a:cubicBezTo>
                <a:cubicBezTo>
                  <a:pt x="1551840" y="1274957"/>
                  <a:pt x="1389158" y="1274720"/>
                  <a:pt x="1292871" y="1286142"/>
                </a:cubicBezTo>
                <a:cubicBezTo>
                  <a:pt x="1196584" y="1297564"/>
                  <a:pt x="930198" y="1285668"/>
                  <a:pt x="646435" y="1286142"/>
                </a:cubicBezTo>
                <a:cubicBezTo>
                  <a:pt x="362672" y="1286616"/>
                  <a:pt x="131658" y="1316389"/>
                  <a:pt x="0" y="1286142"/>
                </a:cubicBezTo>
                <a:cubicBezTo>
                  <a:pt x="-2635" y="989570"/>
                  <a:pt x="-20867" y="950659"/>
                  <a:pt x="0" y="643071"/>
                </a:cubicBezTo>
                <a:cubicBezTo>
                  <a:pt x="20867" y="335483"/>
                  <a:pt x="-4533" y="260230"/>
                  <a:pt x="0" y="0"/>
                </a:cubicBezTo>
                <a:close/>
              </a:path>
              <a:path w="6464353" h="1286142" stroke="0" extrusionOk="0">
                <a:moveTo>
                  <a:pt x="0" y="0"/>
                </a:moveTo>
                <a:cubicBezTo>
                  <a:pt x="173710" y="2515"/>
                  <a:pt x="256902" y="-20128"/>
                  <a:pt x="452505" y="0"/>
                </a:cubicBezTo>
                <a:cubicBezTo>
                  <a:pt x="648108" y="20128"/>
                  <a:pt x="784790" y="175"/>
                  <a:pt x="1098940" y="0"/>
                </a:cubicBezTo>
                <a:cubicBezTo>
                  <a:pt x="1413090" y="-175"/>
                  <a:pt x="1384163" y="14588"/>
                  <a:pt x="1616088" y="0"/>
                </a:cubicBezTo>
                <a:cubicBezTo>
                  <a:pt x="1848013" y="-14588"/>
                  <a:pt x="1941750" y="9266"/>
                  <a:pt x="2133236" y="0"/>
                </a:cubicBezTo>
                <a:cubicBezTo>
                  <a:pt x="2324722" y="-9266"/>
                  <a:pt x="2617261" y="20420"/>
                  <a:pt x="2844315" y="0"/>
                </a:cubicBezTo>
                <a:cubicBezTo>
                  <a:pt x="3071369" y="-20420"/>
                  <a:pt x="3264327" y="-5531"/>
                  <a:pt x="3620038" y="0"/>
                </a:cubicBezTo>
                <a:cubicBezTo>
                  <a:pt x="3975749" y="5531"/>
                  <a:pt x="3937761" y="-15295"/>
                  <a:pt x="4072542" y="0"/>
                </a:cubicBezTo>
                <a:cubicBezTo>
                  <a:pt x="4207323" y="15295"/>
                  <a:pt x="4448995" y="-22207"/>
                  <a:pt x="4589691" y="0"/>
                </a:cubicBezTo>
                <a:cubicBezTo>
                  <a:pt x="4730387" y="22207"/>
                  <a:pt x="4913989" y="-4724"/>
                  <a:pt x="5106839" y="0"/>
                </a:cubicBezTo>
                <a:cubicBezTo>
                  <a:pt x="5299689" y="4724"/>
                  <a:pt x="5650234" y="6804"/>
                  <a:pt x="5882561" y="0"/>
                </a:cubicBezTo>
                <a:cubicBezTo>
                  <a:pt x="6114888" y="-6804"/>
                  <a:pt x="6242863" y="-1085"/>
                  <a:pt x="6464353" y="0"/>
                </a:cubicBezTo>
                <a:cubicBezTo>
                  <a:pt x="6466149" y="153427"/>
                  <a:pt x="6452138" y="482995"/>
                  <a:pt x="6464353" y="617348"/>
                </a:cubicBezTo>
                <a:cubicBezTo>
                  <a:pt x="6476568" y="751701"/>
                  <a:pt x="6437245" y="1055210"/>
                  <a:pt x="6464353" y="1286142"/>
                </a:cubicBezTo>
                <a:cubicBezTo>
                  <a:pt x="6179291" y="1248463"/>
                  <a:pt x="5851472" y="1290432"/>
                  <a:pt x="5688631" y="1286142"/>
                </a:cubicBezTo>
                <a:cubicBezTo>
                  <a:pt x="5525790" y="1281852"/>
                  <a:pt x="5343039" y="1306398"/>
                  <a:pt x="5171482" y="1286142"/>
                </a:cubicBezTo>
                <a:cubicBezTo>
                  <a:pt x="4999925" y="1265886"/>
                  <a:pt x="4777708" y="1285244"/>
                  <a:pt x="4525047" y="1286142"/>
                </a:cubicBezTo>
                <a:cubicBezTo>
                  <a:pt x="4272387" y="1287040"/>
                  <a:pt x="4125332" y="1307454"/>
                  <a:pt x="3749325" y="1286142"/>
                </a:cubicBezTo>
                <a:cubicBezTo>
                  <a:pt x="3373318" y="1264830"/>
                  <a:pt x="3425215" y="1274601"/>
                  <a:pt x="3102889" y="1286142"/>
                </a:cubicBezTo>
                <a:cubicBezTo>
                  <a:pt x="2780563" y="1297683"/>
                  <a:pt x="2562293" y="1301878"/>
                  <a:pt x="2327167" y="1286142"/>
                </a:cubicBezTo>
                <a:cubicBezTo>
                  <a:pt x="2092041" y="1270406"/>
                  <a:pt x="1744507" y="1271440"/>
                  <a:pt x="1551445" y="1286142"/>
                </a:cubicBezTo>
                <a:cubicBezTo>
                  <a:pt x="1358383" y="1300844"/>
                  <a:pt x="1019716" y="1263928"/>
                  <a:pt x="840366" y="1286142"/>
                </a:cubicBezTo>
                <a:cubicBezTo>
                  <a:pt x="661016" y="1308356"/>
                  <a:pt x="219706" y="1290322"/>
                  <a:pt x="0" y="1286142"/>
                </a:cubicBezTo>
                <a:cubicBezTo>
                  <a:pt x="13491" y="1089941"/>
                  <a:pt x="-20828" y="957539"/>
                  <a:pt x="0" y="655932"/>
                </a:cubicBezTo>
                <a:cubicBezTo>
                  <a:pt x="20828" y="354325"/>
                  <a:pt x="-20906" y="246261"/>
                  <a:pt x="0" y="0"/>
                </a:cubicBezTo>
                <a:close/>
              </a:path>
            </a:pathLst>
          </a:custGeom>
          <a:ln w="28575">
            <a:solidFill>
              <a:srgbClr val="036C70"/>
            </a:solidFill>
            <a:extLst>
              <a:ext uri="{C807C97D-BFC1-408E-A445-0C87EB9F89A2}">
                <ask:lineSketchStyleProps xmlns:ask="http://schemas.microsoft.com/office/drawing/2018/sketchyshapes" sd="2947365135">
                  <a:prstGeom prst="rect">
                    <a:avLst/>
                  </a:prstGeom>
                  <ask:type>
                    <ask:lineSketchFreehand/>
                  </ask:type>
                </ask:lineSketchStyleProps>
              </a:ext>
            </a:extLst>
          </a:ln>
        </p:spPr>
      </p:pic>
      <p:pic>
        <p:nvPicPr>
          <p:cNvPr id="13" name="Graphic 12" descr="Arrow Slight curve">
            <a:extLst>
              <a:ext uri="{FF2B5EF4-FFF2-40B4-BE49-F238E27FC236}">
                <a16:creationId xmlns:a16="http://schemas.microsoft.com/office/drawing/2014/main" id="{78BBDC2C-FEAD-1A04-DB2F-ABE49E6B03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8458279">
            <a:off x="3047621" y="2199087"/>
            <a:ext cx="914400" cy="914400"/>
          </a:xfrm>
          <a:prstGeom prst="rect">
            <a:avLst/>
          </a:prstGeom>
        </p:spPr>
      </p:pic>
      <p:pic>
        <p:nvPicPr>
          <p:cNvPr id="14" name="Picture 13">
            <a:extLst>
              <a:ext uri="{FF2B5EF4-FFF2-40B4-BE49-F238E27FC236}">
                <a16:creationId xmlns:a16="http://schemas.microsoft.com/office/drawing/2014/main" id="{2BD593CE-6EFF-CA04-30CF-92FC9ED50453}"/>
              </a:ext>
            </a:extLst>
          </p:cNvPr>
          <p:cNvPicPr>
            <a:picLocks noChangeAspect="1"/>
          </p:cNvPicPr>
          <p:nvPr/>
        </p:nvPicPr>
        <p:blipFill>
          <a:blip r:embed="rId10"/>
          <a:stretch>
            <a:fillRect/>
          </a:stretch>
        </p:blipFill>
        <p:spPr>
          <a:xfrm>
            <a:off x="9413393" y="3653317"/>
            <a:ext cx="2201863" cy="2926032"/>
          </a:xfrm>
          <a:custGeom>
            <a:avLst/>
            <a:gdLst>
              <a:gd name="connsiteX0" fmla="*/ 0 w 2201863"/>
              <a:gd name="connsiteY0" fmla="*/ 0 h 2926032"/>
              <a:gd name="connsiteX1" fmla="*/ 506428 w 2201863"/>
              <a:gd name="connsiteY1" fmla="*/ 0 h 2926032"/>
              <a:gd name="connsiteX2" fmla="*/ 1012857 w 2201863"/>
              <a:gd name="connsiteY2" fmla="*/ 0 h 2926032"/>
              <a:gd name="connsiteX3" fmla="*/ 1519285 w 2201863"/>
              <a:gd name="connsiteY3" fmla="*/ 0 h 2926032"/>
              <a:gd name="connsiteX4" fmla="*/ 2201863 w 2201863"/>
              <a:gd name="connsiteY4" fmla="*/ 0 h 2926032"/>
              <a:gd name="connsiteX5" fmla="*/ 2201863 w 2201863"/>
              <a:gd name="connsiteY5" fmla="*/ 643727 h 2926032"/>
              <a:gd name="connsiteX6" fmla="*/ 2201863 w 2201863"/>
              <a:gd name="connsiteY6" fmla="*/ 1199673 h 2926032"/>
              <a:gd name="connsiteX7" fmla="*/ 2201863 w 2201863"/>
              <a:gd name="connsiteY7" fmla="*/ 1755619 h 2926032"/>
              <a:gd name="connsiteX8" fmla="*/ 2201863 w 2201863"/>
              <a:gd name="connsiteY8" fmla="*/ 2370086 h 2926032"/>
              <a:gd name="connsiteX9" fmla="*/ 2201863 w 2201863"/>
              <a:gd name="connsiteY9" fmla="*/ 2926032 h 2926032"/>
              <a:gd name="connsiteX10" fmla="*/ 1717453 w 2201863"/>
              <a:gd name="connsiteY10" fmla="*/ 2926032 h 2926032"/>
              <a:gd name="connsiteX11" fmla="*/ 1189006 w 2201863"/>
              <a:gd name="connsiteY11" fmla="*/ 2926032 h 2926032"/>
              <a:gd name="connsiteX12" fmla="*/ 660559 w 2201863"/>
              <a:gd name="connsiteY12" fmla="*/ 2926032 h 2926032"/>
              <a:gd name="connsiteX13" fmla="*/ 0 w 2201863"/>
              <a:gd name="connsiteY13" fmla="*/ 2926032 h 2926032"/>
              <a:gd name="connsiteX14" fmla="*/ 0 w 2201863"/>
              <a:gd name="connsiteY14" fmla="*/ 2399346 h 2926032"/>
              <a:gd name="connsiteX15" fmla="*/ 0 w 2201863"/>
              <a:gd name="connsiteY15" fmla="*/ 1755619 h 2926032"/>
              <a:gd name="connsiteX16" fmla="*/ 0 w 2201863"/>
              <a:gd name="connsiteY16" fmla="*/ 1170413 h 2926032"/>
              <a:gd name="connsiteX17" fmla="*/ 0 w 2201863"/>
              <a:gd name="connsiteY17" fmla="*/ 555946 h 2926032"/>
              <a:gd name="connsiteX18" fmla="*/ 0 w 2201863"/>
              <a:gd name="connsiteY18" fmla="*/ 0 h 292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863" h="2926032" fill="none" extrusionOk="0">
                <a:moveTo>
                  <a:pt x="0" y="0"/>
                </a:moveTo>
                <a:cubicBezTo>
                  <a:pt x="247561" y="-17037"/>
                  <a:pt x="395740" y="7363"/>
                  <a:pt x="506428" y="0"/>
                </a:cubicBezTo>
                <a:cubicBezTo>
                  <a:pt x="617116" y="-7363"/>
                  <a:pt x="906474" y="10290"/>
                  <a:pt x="1012857" y="0"/>
                </a:cubicBezTo>
                <a:cubicBezTo>
                  <a:pt x="1119240" y="-10290"/>
                  <a:pt x="1291257" y="-19196"/>
                  <a:pt x="1519285" y="0"/>
                </a:cubicBezTo>
                <a:cubicBezTo>
                  <a:pt x="1747313" y="19196"/>
                  <a:pt x="1924181" y="20470"/>
                  <a:pt x="2201863" y="0"/>
                </a:cubicBezTo>
                <a:cubicBezTo>
                  <a:pt x="2186618" y="321397"/>
                  <a:pt x="2175257" y="396913"/>
                  <a:pt x="2201863" y="643727"/>
                </a:cubicBezTo>
                <a:cubicBezTo>
                  <a:pt x="2228469" y="890541"/>
                  <a:pt x="2193464" y="948787"/>
                  <a:pt x="2201863" y="1199673"/>
                </a:cubicBezTo>
                <a:cubicBezTo>
                  <a:pt x="2210262" y="1450559"/>
                  <a:pt x="2216629" y="1573209"/>
                  <a:pt x="2201863" y="1755619"/>
                </a:cubicBezTo>
                <a:cubicBezTo>
                  <a:pt x="2187097" y="1938029"/>
                  <a:pt x="2213260" y="2123539"/>
                  <a:pt x="2201863" y="2370086"/>
                </a:cubicBezTo>
                <a:cubicBezTo>
                  <a:pt x="2190466" y="2616633"/>
                  <a:pt x="2184059" y="2766680"/>
                  <a:pt x="2201863" y="2926032"/>
                </a:cubicBezTo>
                <a:cubicBezTo>
                  <a:pt x="2024051" y="2912740"/>
                  <a:pt x="1834542" y="2948125"/>
                  <a:pt x="1717453" y="2926032"/>
                </a:cubicBezTo>
                <a:cubicBezTo>
                  <a:pt x="1600364" y="2903940"/>
                  <a:pt x="1327941" y="2944132"/>
                  <a:pt x="1189006" y="2926032"/>
                </a:cubicBezTo>
                <a:cubicBezTo>
                  <a:pt x="1050071" y="2907932"/>
                  <a:pt x="881448" y="2911602"/>
                  <a:pt x="660559" y="2926032"/>
                </a:cubicBezTo>
                <a:cubicBezTo>
                  <a:pt x="439670" y="2940462"/>
                  <a:pt x="301544" y="2901709"/>
                  <a:pt x="0" y="2926032"/>
                </a:cubicBezTo>
                <a:cubicBezTo>
                  <a:pt x="-11425" y="2756710"/>
                  <a:pt x="-20663" y="2599532"/>
                  <a:pt x="0" y="2399346"/>
                </a:cubicBezTo>
                <a:cubicBezTo>
                  <a:pt x="20663" y="2199160"/>
                  <a:pt x="15828" y="1968590"/>
                  <a:pt x="0" y="1755619"/>
                </a:cubicBezTo>
                <a:cubicBezTo>
                  <a:pt x="-15828" y="1542648"/>
                  <a:pt x="-25728" y="1438098"/>
                  <a:pt x="0" y="1170413"/>
                </a:cubicBezTo>
                <a:cubicBezTo>
                  <a:pt x="25728" y="902728"/>
                  <a:pt x="21933" y="736520"/>
                  <a:pt x="0" y="555946"/>
                </a:cubicBezTo>
                <a:cubicBezTo>
                  <a:pt x="-21933" y="375372"/>
                  <a:pt x="12784" y="131775"/>
                  <a:pt x="0" y="0"/>
                </a:cubicBezTo>
                <a:close/>
              </a:path>
              <a:path w="2201863" h="2926032" stroke="0" extrusionOk="0">
                <a:moveTo>
                  <a:pt x="0" y="0"/>
                </a:moveTo>
                <a:cubicBezTo>
                  <a:pt x="220647" y="23822"/>
                  <a:pt x="407658" y="-940"/>
                  <a:pt x="528447" y="0"/>
                </a:cubicBezTo>
                <a:cubicBezTo>
                  <a:pt x="649236" y="940"/>
                  <a:pt x="851666" y="16084"/>
                  <a:pt x="1012857" y="0"/>
                </a:cubicBezTo>
                <a:cubicBezTo>
                  <a:pt x="1174048" y="-16084"/>
                  <a:pt x="1289055" y="-18940"/>
                  <a:pt x="1519285" y="0"/>
                </a:cubicBezTo>
                <a:cubicBezTo>
                  <a:pt x="1749515" y="18940"/>
                  <a:pt x="2042912" y="12856"/>
                  <a:pt x="2201863" y="0"/>
                </a:cubicBezTo>
                <a:cubicBezTo>
                  <a:pt x="2195848" y="176031"/>
                  <a:pt x="2226985" y="453742"/>
                  <a:pt x="2201863" y="643727"/>
                </a:cubicBezTo>
                <a:cubicBezTo>
                  <a:pt x="2176741" y="833712"/>
                  <a:pt x="2174335" y="1063628"/>
                  <a:pt x="2201863" y="1287454"/>
                </a:cubicBezTo>
                <a:cubicBezTo>
                  <a:pt x="2229391" y="1511280"/>
                  <a:pt x="2221718" y="1738412"/>
                  <a:pt x="2201863" y="1901921"/>
                </a:cubicBezTo>
                <a:cubicBezTo>
                  <a:pt x="2182008" y="2065430"/>
                  <a:pt x="2225209" y="2502652"/>
                  <a:pt x="2201863" y="2926032"/>
                </a:cubicBezTo>
                <a:cubicBezTo>
                  <a:pt x="1922402" y="2945207"/>
                  <a:pt x="1892687" y="2954428"/>
                  <a:pt x="1607360" y="2926032"/>
                </a:cubicBezTo>
                <a:cubicBezTo>
                  <a:pt x="1322033" y="2897636"/>
                  <a:pt x="1209216" y="2901204"/>
                  <a:pt x="1100932" y="2926032"/>
                </a:cubicBezTo>
                <a:cubicBezTo>
                  <a:pt x="992648" y="2950860"/>
                  <a:pt x="714709" y="2913290"/>
                  <a:pt x="572484" y="2926032"/>
                </a:cubicBezTo>
                <a:cubicBezTo>
                  <a:pt x="430259" y="2938774"/>
                  <a:pt x="139956" y="2944974"/>
                  <a:pt x="0" y="2926032"/>
                </a:cubicBezTo>
                <a:cubicBezTo>
                  <a:pt x="-14897" y="2821676"/>
                  <a:pt x="6518" y="2536196"/>
                  <a:pt x="0" y="2428607"/>
                </a:cubicBezTo>
                <a:cubicBezTo>
                  <a:pt x="-6518" y="2321018"/>
                  <a:pt x="9863" y="1991243"/>
                  <a:pt x="0" y="1872660"/>
                </a:cubicBezTo>
                <a:cubicBezTo>
                  <a:pt x="-9863" y="1754077"/>
                  <a:pt x="9176" y="1408382"/>
                  <a:pt x="0" y="1228933"/>
                </a:cubicBezTo>
                <a:cubicBezTo>
                  <a:pt x="-9176" y="1049484"/>
                  <a:pt x="1263" y="929923"/>
                  <a:pt x="0" y="702248"/>
                </a:cubicBezTo>
                <a:cubicBezTo>
                  <a:pt x="-1263" y="474574"/>
                  <a:pt x="-16072" y="348724"/>
                  <a:pt x="0" y="0"/>
                </a:cubicBezTo>
                <a:close/>
              </a:path>
            </a:pathLst>
          </a:custGeom>
          <a:ln w="28575">
            <a:solidFill>
              <a:srgbClr val="036C70"/>
            </a:solidFill>
            <a:extLst>
              <a:ext uri="{C807C97D-BFC1-408E-A445-0C87EB9F89A2}">
                <ask:lineSketchStyleProps xmlns:ask="http://schemas.microsoft.com/office/drawing/2018/sketchyshapes" sd="2263941346">
                  <a:prstGeom prst="rect">
                    <a:avLst/>
                  </a:prstGeom>
                  <ask:type>
                    <ask:lineSketchFreehand/>
                  </ask:type>
                </ask:lineSketchStyleProps>
              </a:ext>
            </a:extLst>
          </a:ln>
        </p:spPr>
      </p:pic>
      <p:sp>
        <p:nvSpPr>
          <p:cNvPr id="15" name="TextBox 14">
            <a:extLst>
              <a:ext uri="{FF2B5EF4-FFF2-40B4-BE49-F238E27FC236}">
                <a16:creationId xmlns:a16="http://schemas.microsoft.com/office/drawing/2014/main" id="{A4898FCA-C2C3-7291-4AE3-A97A1F5C4B60}"/>
              </a:ext>
            </a:extLst>
          </p:cNvPr>
          <p:cNvSpPr txBox="1"/>
          <p:nvPr/>
        </p:nvSpPr>
        <p:spPr>
          <a:xfrm>
            <a:off x="2861750" y="4614695"/>
            <a:ext cx="6184607" cy="132343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This allows you to spend time on the content of your Sway then remix the designs until you fine one that suits you. You can also scroll through the different styles and pick one from there.</a:t>
            </a:r>
          </a:p>
        </p:txBody>
      </p:sp>
      <p:pic>
        <p:nvPicPr>
          <p:cNvPr id="9" name="Graphic 8" descr="Arrow Clockwise curve">
            <a:extLst>
              <a:ext uri="{FF2B5EF4-FFF2-40B4-BE49-F238E27FC236}">
                <a16:creationId xmlns:a16="http://schemas.microsoft.com/office/drawing/2014/main" id="{CA7723C3-97DE-0F4A-6305-A327B50B3E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7122176">
            <a:off x="8758216" y="5279733"/>
            <a:ext cx="914400" cy="914400"/>
          </a:xfrm>
          <a:prstGeom prst="rect">
            <a:avLst/>
          </a:prstGeom>
        </p:spPr>
      </p:pic>
      <p:pic>
        <p:nvPicPr>
          <p:cNvPr id="17" name="Graphic 16" descr="Arrow Clockwise curve">
            <a:extLst>
              <a:ext uri="{FF2B5EF4-FFF2-40B4-BE49-F238E27FC236}">
                <a16:creationId xmlns:a16="http://schemas.microsoft.com/office/drawing/2014/main" id="{BA9EBA31-BEB3-D50B-3783-7D157B6AD7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a:off x="8758216" y="4145936"/>
            <a:ext cx="914400" cy="914400"/>
          </a:xfrm>
          <a:prstGeom prst="rect">
            <a:avLst/>
          </a:prstGeom>
        </p:spPr>
      </p:pic>
      <p:sp>
        <p:nvSpPr>
          <p:cNvPr id="16" name="TextBox 15">
            <a:extLst>
              <a:ext uri="{FF2B5EF4-FFF2-40B4-BE49-F238E27FC236}">
                <a16:creationId xmlns:a16="http://schemas.microsoft.com/office/drawing/2014/main" id="{851DFA05-7883-FCCE-E520-16A6F42204AF}"/>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105909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What is Sway?</a:t>
            </a:r>
          </a:p>
        </p:txBody>
      </p:sp>
      <p:sp>
        <p:nvSpPr>
          <p:cNvPr id="13" name="Rectangle 12">
            <a:extLst>
              <a:ext uri="{FF2B5EF4-FFF2-40B4-BE49-F238E27FC236}">
                <a16:creationId xmlns:a16="http://schemas.microsoft.com/office/drawing/2014/main" id="{63503161-CBAF-9C12-BC4C-A3D904F436F5}"/>
              </a:ext>
            </a:extLst>
          </p:cNvPr>
          <p:cNvSpPr/>
          <p:nvPr/>
        </p:nvSpPr>
        <p:spPr>
          <a:xfrm>
            <a:off x="5779525" y="5942204"/>
            <a:ext cx="4028303" cy="584775"/>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View Analytics</a:t>
            </a:r>
            <a:endParaRPr lang="en-GB" sz="3200" i="0" dirty="0">
              <a:solidFill>
                <a:srgbClr val="036C70"/>
              </a:solidFill>
              <a:effectLst/>
              <a:latin typeface="Century Gothic" panose="020B0502020202020204" pitchFamily="34" charset="0"/>
            </a:endParaRPr>
          </a:p>
        </p:txBody>
      </p:sp>
      <p:sp>
        <p:nvSpPr>
          <p:cNvPr id="14" name="Rectangle 13">
            <a:extLst>
              <a:ext uri="{FF2B5EF4-FFF2-40B4-BE49-F238E27FC236}">
                <a16:creationId xmlns:a16="http://schemas.microsoft.com/office/drawing/2014/main" id="{5CCC9159-5C80-4C9E-849F-51FA4699A177}"/>
              </a:ext>
            </a:extLst>
          </p:cNvPr>
          <p:cNvSpPr/>
          <p:nvPr/>
        </p:nvSpPr>
        <p:spPr>
          <a:xfrm>
            <a:off x="1753950" y="1742381"/>
            <a:ext cx="4525630" cy="1077218"/>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Digital Storytelling Tool</a:t>
            </a:r>
          </a:p>
        </p:txBody>
      </p:sp>
      <p:sp>
        <p:nvSpPr>
          <p:cNvPr id="15" name="Rectangle 14">
            <a:extLst>
              <a:ext uri="{FF2B5EF4-FFF2-40B4-BE49-F238E27FC236}">
                <a16:creationId xmlns:a16="http://schemas.microsoft.com/office/drawing/2014/main" id="{41E8CE09-4A4D-145A-CB17-9D86D1C57131}"/>
              </a:ext>
            </a:extLst>
          </p:cNvPr>
          <p:cNvSpPr/>
          <p:nvPr/>
        </p:nvSpPr>
        <p:spPr>
          <a:xfrm>
            <a:off x="7424146" y="2240199"/>
            <a:ext cx="4763203" cy="1077218"/>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Free Software on Glow</a:t>
            </a:r>
          </a:p>
        </p:txBody>
      </p:sp>
      <p:sp>
        <p:nvSpPr>
          <p:cNvPr id="16" name="Rectangle 15">
            <a:extLst>
              <a:ext uri="{FF2B5EF4-FFF2-40B4-BE49-F238E27FC236}">
                <a16:creationId xmlns:a16="http://schemas.microsoft.com/office/drawing/2014/main" id="{6D9CDB4D-2CD9-B247-F967-5FE420F2491D}"/>
              </a:ext>
            </a:extLst>
          </p:cNvPr>
          <p:cNvSpPr/>
          <p:nvPr/>
        </p:nvSpPr>
        <p:spPr>
          <a:xfrm>
            <a:off x="3249303" y="3368881"/>
            <a:ext cx="4702291" cy="1077218"/>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Combine Media to story tell</a:t>
            </a:r>
          </a:p>
        </p:txBody>
      </p:sp>
      <p:sp>
        <p:nvSpPr>
          <p:cNvPr id="17" name="Rectangle 16">
            <a:extLst>
              <a:ext uri="{FF2B5EF4-FFF2-40B4-BE49-F238E27FC236}">
                <a16:creationId xmlns:a16="http://schemas.microsoft.com/office/drawing/2014/main" id="{545CB385-B387-B1AC-2C74-752540EB6D17}"/>
              </a:ext>
            </a:extLst>
          </p:cNvPr>
          <p:cNvSpPr/>
          <p:nvPr/>
        </p:nvSpPr>
        <p:spPr>
          <a:xfrm>
            <a:off x="8515886" y="4240406"/>
            <a:ext cx="3676114" cy="584775"/>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Easily Shared</a:t>
            </a:r>
          </a:p>
        </p:txBody>
      </p:sp>
      <p:sp>
        <p:nvSpPr>
          <p:cNvPr id="18" name="Rectangle 17">
            <a:extLst>
              <a:ext uri="{FF2B5EF4-FFF2-40B4-BE49-F238E27FC236}">
                <a16:creationId xmlns:a16="http://schemas.microsoft.com/office/drawing/2014/main" id="{6649175B-E5FF-08EC-BBD1-3CF4D7FFF4EC}"/>
              </a:ext>
            </a:extLst>
          </p:cNvPr>
          <p:cNvSpPr/>
          <p:nvPr/>
        </p:nvSpPr>
        <p:spPr>
          <a:xfrm>
            <a:off x="1753950" y="5024399"/>
            <a:ext cx="5942652" cy="584775"/>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Create using templates</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3224228-39F0-AD78-5AAD-6EA980B0B1B1}"/>
              </a:ext>
            </a:extLst>
          </p:cNvPr>
          <p:cNvSpPr txBox="1"/>
          <p:nvPr/>
        </p:nvSpPr>
        <p:spPr>
          <a:xfrm>
            <a:off x="-214512" y="4473480"/>
            <a:ext cx="2090223" cy="307777"/>
          </a:xfrm>
          <a:prstGeom prst="rect">
            <a:avLst/>
          </a:prstGeom>
          <a:noFill/>
        </p:spPr>
        <p:txBody>
          <a:bodyPr wrap="square" rtlCol="0">
            <a:spAutoFit/>
          </a:bodyPr>
          <a:lstStyle/>
          <a:p>
            <a:pPr algn="ctr"/>
            <a:r>
              <a:rPr lang="en-GB" sz="1400" b="1" dirty="0">
                <a:solidFill>
                  <a:schemeClr val="bg1"/>
                </a:solidFill>
                <a:effectLst>
                  <a:outerShdw blurRad="38100" dist="38100" dir="2700000" algn="tl">
                    <a:srgbClr val="000000">
                      <a:alpha val="43137"/>
                    </a:srgbClr>
                  </a:outerShdw>
                </a:effectLst>
                <a:latin typeface="KG Red Hands" panose="02000505000000020004" pitchFamily="2" charset="0"/>
              </a:rPr>
              <a:t>@</a:t>
            </a: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374613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Styling your Sway</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07FF399-A8D1-BE95-7627-A6600C53530A}"/>
              </a:ext>
            </a:extLst>
          </p:cNvPr>
          <p:cNvPicPr>
            <a:picLocks noChangeAspect="1"/>
          </p:cNvPicPr>
          <p:nvPr/>
        </p:nvPicPr>
        <p:blipFill>
          <a:blip r:embed="rId7"/>
          <a:stretch>
            <a:fillRect/>
          </a:stretch>
        </p:blipFill>
        <p:spPr>
          <a:xfrm>
            <a:off x="6575713" y="3240751"/>
            <a:ext cx="2319484" cy="3204125"/>
          </a:xfrm>
          <a:custGeom>
            <a:avLst/>
            <a:gdLst>
              <a:gd name="connsiteX0" fmla="*/ 0 w 2319484"/>
              <a:gd name="connsiteY0" fmla="*/ 0 h 3204125"/>
              <a:gd name="connsiteX1" fmla="*/ 533481 w 2319484"/>
              <a:gd name="connsiteY1" fmla="*/ 0 h 3204125"/>
              <a:gd name="connsiteX2" fmla="*/ 1136547 w 2319484"/>
              <a:gd name="connsiteY2" fmla="*/ 0 h 3204125"/>
              <a:gd name="connsiteX3" fmla="*/ 1716418 w 2319484"/>
              <a:gd name="connsiteY3" fmla="*/ 0 h 3204125"/>
              <a:gd name="connsiteX4" fmla="*/ 2319484 w 2319484"/>
              <a:gd name="connsiteY4" fmla="*/ 0 h 3204125"/>
              <a:gd name="connsiteX5" fmla="*/ 2319484 w 2319484"/>
              <a:gd name="connsiteY5" fmla="*/ 608784 h 3204125"/>
              <a:gd name="connsiteX6" fmla="*/ 2319484 w 2319484"/>
              <a:gd name="connsiteY6" fmla="*/ 1281650 h 3204125"/>
              <a:gd name="connsiteX7" fmla="*/ 2319484 w 2319484"/>
              <a:gd name="connsiteY7" fmla="*/ 1858393 h 3204125"/>
              <a:gd name="connsiteX8" fmla="*/ 2319484 w 2319484"/>
              <a:gd name="connsiteY8" fmla="*/ 2563300 h 3204125"/>
              <a:gd name="connsiteX9" fmla="*/ 2319484 w 2319484"/>
              <a:gd name="connsiteY9" fmla="*/ 3204125 h 3204125"/>
              <a:gd name="connsiteX10" fmla="*/ 1693223 w 2319484"/>
              <a:gd name="connsiteY10" fmla="*/ 3204125 h 3204125"/>
              <a:gd name="connsiteX11" fmla="*/ 1159742 w 2319484"/>
              <a:gd name="connsiteY11" fmla="*/ 3204125 h 3204125"/>
              <a:gd name="connsiteX12" fmla="*/ 626261 w 2319484"/>
              <a:gd name="connsiteY12" fmla="*/ 3204125 h 3204125"/>
              <a:gd name="connsiteX13" fmla="*/ 0 w 2319484"/>
              <a:gd name="connsiteY13" fmla="*/ 3204125 h 3204125"/>
              <a:gd name="connsiteX14" fmla="*/ 0 w 2319484"/>
              <a:gd name="connsiteY14" fmla="*/ 2563300 h 3204125"/>
              <a:gd name="connsiteX15" fmla="*/ 0 w 2319484"/>
              <a:gd name="connsiteY15" fmla="*/ 1986558 h 3204125"/>
              <a:gd name="connsiteX16" fmla="*/ 0 w 2319484"/>
              <a:gd name="connsiteY16" fmla="*/ 1377774 h 3204125"/>
              <a:gd name="connsiteX17" fmla="*/ 0 w 2319484"/>
              <a:gd name="connsiteY17" fmla="*/ 833072 h 3204125"/>
              <a:gd name="connsiteX18" fmla="*/ 0 w 2319484"/>
              <a:gd name="connsiteY18" fmla="*/ 0 h 320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19484" h="3204125" fill="none" extrusionOk="0">
                <a:moveTo>
                  <a:pt x="0" y="0"/>
                </a:moveTo>
                <a:cubicBezTo>
                  <a:pt x="193920" y="-18094"/>
                  <a:pt x="365368" y="-26311"/>
                  <a:pt x="533481" y="0"/>
                </a:cubicBezTo>
                <a:cubicBezTo>
                  <a:pt x="701594" y="26311"/>
                  <a:pt x="971163" y="7211"/>
                  <a:pt x="1136547" y="0"/>
                </a:cubicBezTo>
                <a:cubicBezTo>
                  <a:pt x="1301931" y="-7211"/>
                  <a:pt x="1533765" y="3992"/>
                  <a:pt x="1716418" y="0"/>
                </a:cubicBezTo>
                <a:cubicBezTo>
                  <a:pt x="1899071" y="-3992"/>
                  <a:pt x="2078525" y="22903"/>
                  <a:pt x="2319484" y="0"/>
                </a:cubicBezTo>
                <a:cubicBezTo>
                  <a:pt x="2289148" y="167023"/>
                  <a:pt x="2333964" y="433403"/>
                  <a:pt x="2319484" y="608784"/>
                </a:cubicBezTo>
                <a:cubicBezTo>
                  <a:pt x="2305004" y="784165"/>
                  <a:pt x="2300332" y="1013698"/>
                  <a:pt x="2319484" y="1281650"/>
                </a:cubicBezTo>
                <a:cubicBezTo>
                  <a:pt x="2338636" y="1549602"/>
                  <a:pt x="2333567" y="1710318"/>
                  <a:pt x="2319484" y="1858393"/>
                </a:cubicBezTo>
                <a:cubicBezTo>
                  <a:pt x="2305401" y="2006468"/>
                  <a:pt x="2296861" y="2326813"/>
                  <a:pt x="2319484" y="2563300"/>
                </a:cubicBezTo>
                <a:cubicBezTo>
                  <a:pt x="2342107" y="2799787"/>
                  <a:pt x="2317991" y="2950817"/>
                  <a:pt x="2319484" y="3204125"/>
                </a:cubicBezTo>
                <a:cubicBezTo>
                  <a:pt x="2079103" y="3233367"/>
                  <a:pt x="1962677" y="3186212"/>
                  <a:pt x="1693223" y="3204125"/>
                </a:cubicBezTo>
                <a:cubicBezTo>
                  <a:pt x="1423769" y="3222038"/>
                  <a:pt x="1371306" y="3203534"/>
                  <a:pt x="1159742" y="3204125"/>
                </a:cubicBezTo>
                <a:cubicBezTo>
                  <a:pt x="948178" y="3204716"/>
                  <a:pt x="802667" y="3178870"/>
                  <a:pt x="626261" y="3204125"/>
                </a:cubicBezTo>
                <a:cubicBezTo>
                  <a:pt x="449855" y="3229380"/>
                  <a:pt x="179149" y="3223534"/>
                  <a:pt x="0" y="3204125"/>
                </a:cubicBezTo>
                <a:cubicBezTo>
                  <a:pt x="-1408" y="2930136"/>
                  <a:pt x="-11479" y="2879496"/>
                  <a:pt x="0" y="2563300"/>
                </a:cubicBezTo>
                <a:cubicBezTo>
                  <a:pt x="11479" y="2247104"/>
                  <a:pt x="28596" y="2118052"/>
                  <a:pt x="0" y="1986558"/>
                </a:cubicBezTo>
                <a:cubicBezTo>
                  <a:pt x="-28596" y="1855064"/>
                  <a:pt x="20372" y="1557499"/>
                  <a:pt x="0" y="1377774"/>
                </a:cubicBezTo>
                <a:cubicBezTo>
                  <a:pt x="-20372" y="1198049"/>
                  <a:pt x="-6263" y="1001849"/>
                  <a:pt x="0" y="833072"/>
                </a:cubicBezTo>
                <a:cubicBezTo>
                  <a:pt x="6263" y="664295"/>
                  <a:pt x="-7188" y="284384"/>
                  <a:pt x="0" y="0"/>
                </a:cubicBezTo>
                <a:close/>
              </a:path>
              <a:path w="2319484" h="3204125" stroke="0" extrusionOk="0">
                <a:moveTo>
                  <a:pt x="0" y="0"/>
                </a:moveTo>
                <a:cubicBezTo>
                  <a:pt x="124436" y="20215"/>
                  <a:pt x="408493" y="389"/>
                  <a:pt x="533481" y="0"/>
                </a:cubicBezTo>
                <a:cubicBezTo>
                  <a:pt x="658469" y="-389"/>
                  <a:pt x="876808" y="916"/>
                  <a:pt x="1043768" y="0"/>
                </a:cubicBezTo>
                <a:cubicBezTo>
                  <a:pt x="1210728" y="-916"/>
                  <a:pt x="1533602" y="20671"/>
                  <a:pt x="1670028" y="0"/>
                </a:cubicBezTo>
                <a:cubicBezTo>
                  <a:pt x="1806454" y="-20671"/>
                  <a:pt x="2014229" y="14529"/>
                  <a:pt x="2319484" y="0"/>
                </a:cubicBezTo>
                <a:cubicBezTo>
                  <a:pt x="2295177" y="187445"/>
                  <a:pt x="2339378" y="359266"/>
                  <a:pt x="2319484" y="608784"/>
                </a:cubicBezTo>
                <a:cubicBezTo>
                  <a:pt x="2299590" y="858302"/>
                  <a:pt x="2321440" y="1118577"/>
                  <a:pt x="2319484" y="1281650"/>
                </a:cubicBezTo>
                <a:cubicBezTo>
                  <a:pt x="2317528" y="1444723"/>
                  <a:pt x="2339029" y="1657923"/>
                  <a:pt x="2319484" y="1890434"/>
                </a:cubicBezTo>
                <a:cubicBezTo>
                  <a:pt x="2299939" y="2122945"/>
                  <a:pt x="2312092" y="2226156"/>
                  <a:pt x="2319484" y="2435135"/>
                </a:cubicBezTo>
                <a:cubicBezTo>
                  <a:pt x="2326876" y="2644114"/>
                  <a:pt x="2320901" y="2865007"/>
                  <a:pt x="2319484" y="3204125"/>
                </a:cubicBezTo>
                <a:cubicBezTo>
                  <a:pt x="2043820" y="3194573"/>
                  <a:pt x="1926634" y="3224345"/>
                  <a:pt x="1716418" y="3204125"/>
                </a:cubicBezTo>
                <a:cubicBezTo>
                  <a:pt x="1506202" y="3183905"/>
                  <a:pt x="1433950" y="3226843"/>
                  <a:pt x="1206132" y="3204125"/>
                </a:cubicBezTo>
                <a:cubicBezTo>
                  <a:pt x="978314" y="3181407"/>
                  <a:pt x="719331" y="3183430"/>
                  <a:pt x="579871" y="3204125"/>
                </a:cubicBezTo>
                <a:cubicBezTo>
                  <a:pt x="440411" y="3224820"/>
                  <a:pt x="269811" y="3207463"/>
                  <a:pt x="0" y="3204125"/>
                </a:cubicBezTo>
                <a:cubicBezTo>
                  <a:pt x="-16489" y="2966137"/>
                  <a:pt x="-15976" y="2775347"/>
                  <a:pt x="0" y="2659424"/>
                </a:cubicBezTo>
                <a:cubicBezTo>
                  <a:pt x="15976" y="2543501"/>
                  <a:pt x="-12307" y="2256488"/>
                  <a:pt x="0" y="2018599"/>
                </a:cubicBezTo>
                <a:cubicBezTo>
                  <a:pt x="12307" y="1780710"/>
                  <a:pt x="-343" y="1551163"/>
                  <a:pt x="0" y="1313691"/>
                </a:cubicBezTo>
                <a:cubicBezTo>
                  <a:pt x="343" y="1076219"/>
                  <a:pt x="18056" y="848615"/>
                  <a:pt x="0" y="704907"/>
                </a:cubicBezTo>
                <a:cubicBezTo>
                  <a:pt x="-18056" y="561199"/>
                  <a:pt x="-15483" y="312274"/>
                  <a:pt x="0" y="0"/>
                </a:cubicBezTo>
                <a:close/>
              </a:path>
            </a:pathLst>
          </a:custGeom>
          <a:ln w="28575">
            <a:solidFill>
              <a:srgbClr val="036C70"/>
            </a:solidFill>
            <a:extLst>
              <a:ext uri="{C807C97D-BFC1-408E-A445-0C87EB9F89A2}">
                <ask:lineSketchStyleProps xmlns:ask="http://schemas.microsoft.com/office/drawing/2018/sketchyshapes" sd="484642497">
                  <a:prstGeom prst="rect">
                    <a:avLst/>
                  </a:prstGeom>
                  <ask:type>
                    <ask:lineSketchFreehand/>
                  </ask:type>
                </ask:lineSketchStyleProps>
              </a:ext>
            </a:extLst>
          </a:ln>
        </p:spPr>
      </p:pic>
      <p:sp>
        <p:nvSpPr>
          <p:cNvPr id="9" name="TextBox 8">
            <a:extLst>
              <a:ext uri="{FF2B5EF4-FFF2-40B4-BE49-F238E27FC236}">
                <a16:creationId xmlns:a16="http://schemas.microsoft.com/office/drawing/2014/main" id="{C34B1380-2209-8850-BA1D-F742BEDCAB56}"/>
              </a:ext>
            </a:extLst>
          </p:cNvPr>
          <p:cNvSpPr txBox="1"/>
          <p:nvPr/>
        </p:nvSpPr>
        <p:spPr>
          <a:xfrm>
            <a:off x="4617320" y="1797019"/>
            <a:ext cx="1924942" cy="1785104"/>
          </a:xfrm>
          <a:prstGeom prst="rect">
            <a:avLst/>
          </a:prstGeom>
          <a:noFill/>
        </p:spPr>
        <p:txBody>
          <a:bodyPr wrap="square" rtlCol="0">
            <a:spAutoFit/>
          </a:bodyPr>
          <a:lstStyle/>
          <a:p>
            <a:pPr algn="ctr"/>
            <a:r>
              <a:rPr lang="en-GB" sz="2200" dirty="0">
                <a:solidFill>
                  <a:srgbClr val="036C70"/>
                </a:solidFill>
                <a:latin typeface="Sassoon Infant Std" panose="020B0503020103030203" pitchFamily="34" charset="0"/>
              </a:rPr>
              <a:t>To make more changes to the design of your Sway, click on </a:t>
            </a:r>
            <a:r>
              <a:rPr lang="en-GB" sz="2200" b="1" dirty="0">
                <a:solidFill>
                  <a:srgbClr val="036C70"/>
                </a:solidFill>
                <a:latin typeface="Sassoon Infant Std" panose="020B0503020103030203" pitchFamily="34" charset="0"/>
              </a:rPr>
              <a:t>Customise</a:t>
            </a:r>
            <a:r>
              <a:rPr lang="en-GB" sz="2200" dirty="0">
                <a:solidFill>
                  <a:srgbClr val="036C70"/>
                </a:solidFill>
                <a:latin typeface="Sassoon Infant Std" panose="020B0503020103030203" pitchFamily="34" charset="0"/>
              </a:rPr>
              <a:t>.</a:t>
            </a:r>
          </a:p>
        </p:txBody>
      </p:sp>
      <p:sp>
        <p:nvSpPr>
          <p:cNvPr id="12" name="TextBox 11">
            <a:extLst>
              <a:ext uri="{FF2B5EF4-FFF2-40B4-BE49-F238E27FC236}">
                <a16:creationId xmlns:a16="http://schemas.microsoft.com/office/drawing/2014/main" id="{146FD667-B666-8CA5-6EE1-603A8B7281E4}"/>
              </a:ext>
            </a:extLst>
          </p:cNvPr>
          <p:cNvSpPr txBox="1"/>
          <p:nvPr/>
        </p:nvSpPr>
        <p:spPr>
          <a:xfrm>
            <a:off x="6831447" y="1793612"/>
            <a:ext cx="4362673" cy="1107996"/>
          </a:xfrm>
          <a:prstGeom prst="rect">
            <a:avLst/>
          </a:prstGeom>
          <a:noFill/>
        </p:spPr>
        <p:txBody>
          <a:bodyPr wrap="square" rtlCol="0">
            <a:spAutoFit/>
          </a:bodyPr>
          <a:lstStyle/>
          <a:p>
            <a:pPr algn="ctr"/>
            <a:r>
              <a:rPr lang="en-GB" sz="2200" dirty="0">
                <a:solidFill>
                  <a:srgbClr val="036C70"/>
                </a:solidFill>
                <a:latin typeface="Sassoon Infant Std" panose="020B0503020103030203" pitchFamily="34" charset="0"/>
              </a:rPr>
              <a:t>This allows you to customise colours and choose the font and font size that you desire.</a:t>
            </a:r>
          </a:p>
        </p:txBody>
      </p:sp>
      <p:pic>
        <p:nvPicPr>
          <p:cNvPr id="13" name="Graphic 12" descr="Arrow Slight curve">
            <a:extLst>
              <a:ext uri="{FF2B5EF4-FFF2-40B4-BE49-F238E27FC236}">
                <a16:creationId xmlns:a16="http://schemas.microsoft.com/office/drawing/2014/main" id="{81F37488-AE72-BF66-3D74-6F5C2359BD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7228757">
            <a:off x="7431835" y="3914265"/>
            <a:ext cx="914400" cy="914400"/>
          </a:xfrm>
          <a:prstGeom prst="rect">
            <a:avLst/>
          </a:prstGeom>
        </p:spPr>
      </p:pic>
      <p:pic>
        <p:nvPicPr>
          <p:cNvPr id="14" name="Picture 13">
            <a:extLst>
              <a:ext uri="{FF2B5EF4-FFF2-40B4-BE49-F238E27FC236}">
                <a16:creationId xmlns:a16="http://schemas.microsoft.com/office/drawing/2014/main" id="{EA364029-5CE4-65E9-152F-F4F6C6E4C285}"/>
              </a:ext>
            </a:extLst>
          </p:cNvPr>
          <p:cNvPicPr>
            <a:picLocks noChangeAspect="1"/>
          </p:cNvPicPr>
          <p:nvPr/>
        </p:nvPicPr>
        <p:blipFill>
          <a:blip r:embed="rId10"/>
          <a:stretch>
            <a:fillRect/>
          </a:stretch>
        </p:blipFill>
        <p:spPr>
          <a:xfrm>
            <a:off x="1800336" y="1408743"/>
            <a:ext cx="2783533" cy="3699007"/>
          </a:xfrm>
          <a:custGeom>
            <a:avLst/>
            <a:gdLst>
              <a:gd name="connsiteX0" fmla="*/ 0 w 2783533"/>
              <a:gd name="connsiteY0" fmla="*/ 0 h 3699007"/>
              <a:gd name="connsiteX1" fmla="*/ 723719 w 2783533"/>
              <a:gd name="connsiteY1" fmla="*/ 0 h 3699007"/>
              <a:gd name="connsiteX2" fmla="*/ 1447437 w 2783533"/>
              <a:gd name="connsiteY2" fmla="*/ 0 h 3699007"/>
              <a:gd name="connsiteX3" fmla="*/ 2143320 w 2783533"/>
              <a:gd name="connsiteY3" fmla="*/ 0 h 3699007"/>
              <a:gd name="connsiteX4" fmla="*/ 2783533 w 2783533"/>
              <a:gd name="connsiteY4" fmla="*/ 0 h 3699007"/>
              <a:gd name="connsiteX5" fmla="*/ 2783533 w 2783533"/>
              <a:gd name="connsiteY5" fmla="*/ 690481 h 3699007"/>
              <a:gd name="connsiteX6" fmla="*/ 2783533 w 2783533"/>
              <a:gd name="connsiteY6" fmla="*/ 1196012 h 3699007"/>
              <a:gd name="connsiteX7" fmla="*/ 2783533 w 2783533"/>
              <a:gd name="connsiteY7" fmla="*/ 1775523 h 3699007"/>
              <a:gd name="connsiteX8" fmla="*/ 2783533 w 2783533"/>
              <a:gd name="connsiteY8" fmla="*/ 2429015 h 3699007"/>
              <a:gd name="connsiteX9" fmla="*/ 2783533 w 2783533"/>
              <a:gd name="connsiteY9" fmla="*/ 2934546 h 3699007"/>
              <a:gd name="connsiteX10" fmla="*/ 2783533 w 2783533"/>
              <a:gd name="connsiteY10" fmla="*/ 3699007 h 3699007"/>
              <a:gd name="connsiteX11" fmla="*/ 2031979 w 2783533"/>
              <a:gd name="connsiteY11" fmla="*/ 3699007 h 3699007"/>
              <a:gd name="connsiteX12" fmla="*/ 1308261 w 2783533"/>
              <a:gd name="connsiteY12" fmla="*/ 3699007 h 3699007"/>
              <a:gd name="connsiteX13" fmla="*/ 612377 w 2783533"/>
              <a:gd name="connsiteY13" fmla="*/ 3699007 h 3699007"/>
              <a:gd name="connsiteX14" fmla="*/ 0 w 2783533"/>
              <a:gd name="connsiteY14" fmla="*/ 3699007 h 3699007"/>
              <a:gd name="connsiteX15" fmla="*/ 0 w 2783533"/>
              <a:gd name="connsiteY15" fmla="*/ 3082506 h 3699007"/>
              <a:gd name="connsiteX16" fmla="*/ 0 w 2783533"/>
              <a:gd name="connsiteY16" fmla="*/ 2392025 h 3699007"/>
              <a:gd name="connsiteX17" fmla="*/ 0 w 2783533"/>
              <a:gd name="connsiteY17" fmla="*/ 1886494 h 3699007"/>
              <a:gd name="connsiteX18" fmla="*/ 0 w 2783533"/>
              <a:gd name="connsiteY18" fmla="*/ 1306982 h 3699007"/>
              <a:gd name="connsiteX19" fmla="*/ 0 w 2783533"/>
              <a:gd name="connsiteY19" fmla="*/ 653491 h 3699007"/>
              <a:gd name="connsiteX20" fmla="*/ 0 w 2783533"/>
              <a:gd name="connsiteY20" fmla="*/ 0 h 369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83533" h="3699007" fill="none" extrusionOk="0">
                <a:moveTo>
                  <a:pt x="0" y="0"/>
                </a:moveTo>
                <a:cubicBezTo>
                  <a:pt x="342991" y="-28355"/>
                  <a:pt x="502267" y="1321"/>
                  <a:pt x="723719" y="0"/>
                </a:cubicBezTo>
                <a:cubicBezTo>
                  <a:pt x="945171" y="-1321"/>
                  <a:pt x="1297527" y="-987"/>
                  <a:pt x="1447437" y="0"/>
                </a:cubicBezTo>
                <a:cubicBezTo>
                  <a:pt x="1597347" y="987"/>
                  <a:pt x="1942401" y="2675"/>
                  <a:pt x="2143320" y="0"/>
                </a:cubicBezTo>
                <a:cubicBezTo>
                  <a:pt x="2344239" y="-2675"/>
                  <a:pt x="2571274" y="4726"/>
                  <a:pt x="2783533" y="0"/>
                </a:cubicBezTo>
                <a:cubicBezTo>
                  <a:pt x="2778061" y="343427"/>
                  <a:pt x="2800367" y="513708"/>
                  <a:pt x="2783533" y="690481"/>
                </a:cubicBezTo>
                <a:cubicBezTo>
                  <a:pt x="2766699" y="867254"/>
                  <a:pt x="2771983" y="1004040"/>
                  <a:pt x="2783533" y="1196012"/>
                </a:cubicBezTo>
                <a:cubicBezTo>
                  <a:pt x="2795083" y="1387984"/>
                  <a:pt x="2807970" y="1628237"/>
                  <a:pt x="2783533" y="1775523"/>
                </a:cubicBezTo>
                <a:cubicBezTo>
                  <a:pt x="2759096" y="1922809"/>
                  <a:pt x="2807518" y="2275050"/>
                  <a:pt x="2783533" y="2429015"/>
                </a:cubicBezTo>
                <a:cubicBezTo>
                  <a:pt x="2759548" y="2582980"/>
                  <a:pt x="2799130" y="2830459"/>
                  <a:pt x="2783533" y="2934546"/>
                </a:cubicBezTo>
                <a:cubicBezTo>
                  <a:pt x="2767936" y="3038633"/>
                  <a:pt x="2813484" y="3340704"/>
                  <a:pt x="2783533" y="3699007"/>
                </a:cubicBezTo>
                <a:cubicBezTo>
                  <a:pt x="2471990" y="3730331"/>
                  <a:pt x="2367294" y="3726739"/>
                  <a:pt x="2031979" y="3699007"/>
                </a:cubicBezTo>
                <a:cubicBezTo>
                  <a:pt x="1696664" y="3671275"/>
                  <a:pt x="1639438" y="3689159"/>
                  <a:pt x="1308261" y="3699007"/>
                </a:cubicBezTo>
                <a:cubicBezTo>
                  <a:pt x="977084" y="3708855"/>
                  <a:pt x="821848" y="3719095"/>
                  <a:pt x="612377" y="3699007"/>
                </a:cubicBezTo>
                <a:cubicBezTo>
                  <a:pt x="402906" y="3678919"/>
                  <a:pt x="209382" y="3729224"/>
                  <a:pt x="0" y="3699007"/>
                </a:cubicBezTo>
                <a:cubicBezTo>
                  <a:pt x="27638" y="3443087"/>
                  <a:pt x="-10568" y="3271032"/>
                  <a:pt x="0" y="3082506"/>
                </a:cubicBezTo>
                <a:cubicBezTo>
                  <a:pt x="10568" y="2893980"/>
                  <a:pt x="-28523" y="2654878"/>
                  <a:pt x="0" y="2392025"/>
                </a:cubicBezTo>
                <a:cubicBezTo>
                  <a:pt x="28523" y="2129172"/>
                  <a:pt x="-5402" y="2098947"/>
                  <a:pt x="0" y="1886494"/>
                </a:cubicBezTo>
                <a:cubicBezTo>
                  <a:pt x="5402" y="1674041"/>
                  <a:pt x="18802" y="1576142"/>
                  <a:pt x="0" y="1306982"/>
                </a:cubicBezTo>
                <a:cubicBezTo>
                  <a:pt x="-18802" y="1037822"/>
                  <a:pt x="-21826" y="966168"/>
                  <a:pt x="0" y="653491"/>
                </a:cubicBezTo>
                <a:cubicBezTo>
                  <a:pt x="21826" y="340814"/>
                  <a:pt x="-31816" y="180287"/>
                  <a:pt x="0" y="0"/>
                </a:cubicBezTo>
                <a:close/>
              </a:path>
              <a:path w="2783533" h="3699007" stroke="0" extrusionOk="0">
                <a:moveTo>
                  <a:pt x="0" y="0"/>
                </a:moveTo>
                <a:cubicBezTo>
                  <a:pt x="165663" y="-32120"/>
                  <a:pt x="435472" y="19771"/>
                  <a:pt x="751554" y="0"/>
                </a:cubicBezTo>
                <a:cubicBezTo>
                  <a:pt x="1067636" y="-19771"/>
                  <a:pt x="1183816" y="5945"/>
                  <a:pt x="1447437" y="0"/>
                </a:cubicBezTo>
                <a:cubicBezTo>
                  <a:pt x="1711058" y="-5945"/>
                  <a:pt x="1919371" y="32016"/>
                  <a:pt x="2143320" y="0"/>
                </a:cubicBezTo>
                <a:cubicBezTo>
                  <a:pt x="2367269" y="-32016"/>
                  <a:pt x="2496756" y="-32010"/>
                  <a:pt x="2783533" y="0"/>
                </a:cubicBezTo>
                <a:cubicBezTo>
                  <a:pt x="2775641" y="214166"/>
                  <a:pt x="2772431" y="341896"/>
                  <a:pt x="2783533" y="505531"/>
                </a:cubicBezTo>
                <a:cubicBezTo>
                  <a:pt x="2794635" y="669166"/>
                  <a:pt x="2781075" y="911407"/>
                  <a:pt x="2783533" y="1085042"/>
                </a:cubicBezTo>
                <a:cubicBezTo>
                  <a:pt x="2785991" y="1258677"/>
                  <a:pt x="2760827" y="1391302"/>
                  <a:pt x="2783533" y="1590573"/>
                </a:cubicBezTo>
                <a:cubicBezTo>
                  <a:pt x="2806239" y="1789844"/>
                  <a:pt x="2763692" y="1947098"/>
                  <a:pt x="2783533" y="2096104"/>
                </a:cubicBezTo>
                <a:cubicBezTo>
                  <a:pt x="2803374" y="2245110"/>
                  <a:pt x="2760366" y="2550646"/>
                  <a:pt x="2783533" y="2786585"/>
                </a:cubicBezTo>
                <a:cubicBezTo>
                  <a:pt x="2806700" y="3022524"/>
                  <a:pt x="2816844" y="3368424"/>
                  <a:pt x="2783533" y="3699007"/>
                </a:cubicBezTo>
                <a:cubicBezTo>
                  <a:pt x="2521650" y="3725084"/>
                  <a:pt x="2270792" y="3667429"/>
                  <a:pt x="2115485" y="3699007"/>
                </a:cubicBezTo>
                <a:cubicBezTo>
                  <a:pt x="1960178" y="3730585"/>
                  <a:pt x="1526565" y="3669727"/>
                  <a:pt x="1363931" y="3699007"/>
                </a:cubicBezTo>
                <a:cubicBezTo>
                  <a:pt x="1201297" y="3728287"/>
                  <a:pt x="998072" y="3722779"/>
                  <a:pt x="640213" y="3699007"/>
                </a:cubicBezTo>
                <a:cubicBezTo>
                  <a:pt x="282354" y="3675235"/>
                  <a:pt x="189648" y="3681303"/>
                  <a:pt x="0" y="3699007"/>
                </a:cubicBezTo>
                <a:cubicBezTo>
                  <a:pt x="17503" y="3454626"/>
                  <a:pt x="23538" y="3370380"/>
                  <a:pt x="0" y="3082506"/>
                </a:cubicBezTo>
                <a:cubicBezTo>
                  <a:pt x="-23538" y="2794632"/>
                  <a:pt x="-2361" y="2765050"/>
                  <a:pt x="0" y="2576975"/>
                </a:cubicBezTo>
                <a:cubicBezTo>
                  <a:pt x="2361" y="2388900"/>
                  <a:pt x="-6699" y="2195257"/>
                  <a:pt x="0" y="1923484"/>
                </a:cubicBezTo>
                <a:cubicBezTo>
                  <a:pt x="6699" y="1651711"/>
                  <a:pt x="-8117" y="1630466"/>
                  <a:pt x="0" y="1343973"/>
                </a:cubicBezTo>
                <a:cubicBezTo>
                  <a:pt x="8117" y="1057480"/>
                  <a:pt x="5540" y="1047342"/>
                  <a:pt x="0" y="801452"/>
                </a:cubicBezTo>
                <a:cubicBezTo>
                  <a:pt x="-5540" y="555562"/>
                  <a:pt x="-5811" y="233606"/>
                  <a:pt x="0" y="0"/>
                </a:cubicBezTo>
                <a:close/>
              </a:path>
            </a:pathLst>
          </a:custGeom>
          <a:ln w="28575">
            <a:solidFill>
              <a:srgbClr val="036C70"/>
            </a:solidFill>
            <a:extLst>
              <a:ext uri="{C807C97D-BFC1-408E-A445-0C87EB9F89A2}">
                <ask:lineSketchStyleProps xmlns:ask="http://schemas.microsoft.com/office/drawing/2018/sketchyshapes" sd="2225134022">
                  <a:prstGeom prst="rect">
                    <a:avLst/>
                  </a:prstGeom>
                  <ask:type>
                    <ask:lineSketchFreehand/>
                  </ask:type>
                </ask:lineSketchStyleProps>
              </a:ext>
            </a:extLst>
          </a:ln>
        </p:spPr>
      </p:pic>
      <p:pic>
        <p:nvPicPr>
          <p:cNvPr id="15" name="Graphic 14" descr="Arrow Clockwise curve">
            <a:extLst>
              <a:ext uri="{FF2B5EF4-FFF2-40B4-BE49-F238E27FC236}">
                <a16:creationId xmlns:a16="http://schemas.microsoft.com/office/drawing/2014/main" id="{D960EEB3-59FC-222D-A464-6DA9C26B40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4081761" y="3240751"/>
            <a:ext cx="914400" cy="914400"/>
          </a:xfrm>
          <a:prstGeom prst="rect">
            <a:avLst/>
          </a:prstGeom>
        </p:spPr>
      </p:pic>
      <p:pic>
        <p:nvPicPr>
          <p:cNvPr id="16" name="Picture 15">
            <a:extLst>
              <a:ext uri="{FF2B5EF4-FFF2-40B4-BE49-F238E27FC236}">
                <a16:creationId xmlns:a16="http://schemas.microsoft.com/office/drawing/2014/main" id="{6FD96EFA-681E-70D7-7422-AE7A6E84337A}"/>
              </a:ext>
            </a:extLst>
          </p:cNvPr>
          <p:cNvPicPr>
            <a:picLocks noChangeAspect="1"/>
          </p:cNvPicPr>
          <p:nvPr/>
        </p:nvPicPr>
        <p:blipFill>
          <a:blip r:embed="rId13"/>
          <a:stretch>
            <a:fillRect/>
          </a:stretch>
        </p:blipFill>
        <p:spPr>
          <a:xfrm>
            <a:off x="9012784" y="3240751"/>
            <a:ext cx="3061495" cy="2513910"/>
          </a:xfrm>
          <a:custGeom>
            <a:avLst/>
            <a:gdLst>
              <a:gd name="connsiteX0" fmla="*/ 0 w 3061495"/>
              <a:gd name="connsiteY0" fmla="*/ 0 h 2513910"/>
              <a:gd name="connsiteX1" fmla="*/ 581684 w 3061495"/>
              <a:gd name="connsiteY1" fmla="*/ 0 h 2513910"/>
              <a:gd name="connsiteX2" fmla="*/ 1163368 w 3061495"/>
              <a:gd name="connsiteY2" fmla="*/ 0 h 2513910"/>
              <a:gd name="connsiteX3" fmla="*/ 1714437 w 3061495"/>
              <a:gd name="connsiteY3" fmla="*/ 0 h 2513910"/>
              <a:gd name="connsiteX4" fmla="*/ 2326736 w 3061495"/>
              <a:gd name="connsiteY4" fmla="*/ 0 h 2513910"/>
              <a:gd name="connsiteX5" fmla="*/ 3061495 w 3061495"/>
              <a:gd name="connsiteY5" fmla="*/ 0 h 2513910"/>
              <a:gd name="connsiteX6" fmla="*/ 3061495 w 3061495"/>
              <a:gd name="connsiteY6" fmla="*/ 553060 h 2513910"/>
              <a:gd name="connsiteX7" fmla="*/ 3061495 w 3061495"/>
              <a:gd name="connsiteY7" fmla="*/ 1181538 h 2513910"/>
              <a:gd name="connsiteX8" fmla="*/ 3061495 w 3061495"/>
              <a:gd name="connsiteY8" fmla="*/ 1835154 h 2513910"/>
              <a:gd name="connsiteX9" fmla="*/ 3061495 w 3061495"/>
              <a:gd name="connsiteY9" fmla="*/ 2513910 h 2513910"/>
              <a:gd name="connsiteX10" fmla="*/ 2387966 w 3061495"/>
              <a:gd name="connsiteY10" fmla="*/ 2513910 h 2513910"/>
              <a:gd name="connsiteX11" fmla="*/ 1806282 w 3061495"/>
              <a:gd name="connsiteY11" fmla="*/ 2513910 h 2513910"/>
              <a:gd name="connsiteX12" fmla="*/ 1255213 w 3061495"/>
              <a:gd name="connsiteY12" fmla="*/ 2513910 h 2513910"/>
              <a:gd name="connsiteX13" fmla="*/ 673529 w 3061495"/>
              <a:gd name="connsiteY13" fmla="*/ 2513910 h 2513910"/>
              <a:gd name="connsiteX14" fmla="*/ 0 w 3061495"/>
              <a:gd name="connsiteY14" fmla="*/ 2513910 h 2513910"/>
              <a:gd name="connsiteX15" fmla="*/ 0 w 3061495"/>
              <a:gd name="connsiteY15" fmla="*/ 1860293 h 2513910"/>
              <a:gd name="connsiteX16" fmla="*/ 0 w 3061495"/>
              <a:gd name="connsiteY16" fmla="*/ 1206677 h 2513910"/>
              <a:gd name="connsiteX17" fmla="*/ 0 w 3061495"/>
              <a:gd name="connsiteY17" fmla="*/ 653617 h 2513910"/>
              <a:gd name="connsiteX18" fmla="*/ 0 w 3061495"/>
              <a:gd name="connsiteY18" fmla="*/ 0 h 25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1495" h="2513910" fill="none" extrusionOk="0">
                <a:moveTo>
                  <a:pt x="0" y="0"/>
                </a:moveTo>
                <a:cubicBezTo>
                  <a:pt x="254563" y="8089"/>
                  <a:pt x="432109" y="-28286"/>
                  <a:pt x="581684" y="0"/>
                </a:cubicBezTo>
                <a:cubicBezTo>
                  <a:pt x="731259" y="28286"/>
                  <a:pt x="1025518" y="-26207"/>
                  <a:pt x="1163368" y="0"/>
                </a:cubicBezTo>
                <a:cubicBezTo>
                  <a:pt x="1301218" y="26207"/>
                  <a:pt x="1559788" y="-16284"/>
                  <a:pt x="1714437" y="0"/>
                </a:cubicBezTo>
                <a:cubicBezTo>
                  <a:pt x="1869086" y="16284"/>
                  <a:pt x="2069341" y="-18914"/>
                  <a:pt x="2326736" y="0"/>
                </a:cubicBezTo>
                <a:cubicBezTo>
                  <a:pt x="2584131" y="18914"/>
                  <a:pt x="2733107" y="10324"/>
                  <a:pt x="3061495" y="0"/>
                </a:cubicBezTo>
                <a:cubicBezTo>
                  <a:pt x="3047943" y="212414"/>
                  <a:pt x="3077603" y="281677"/>
                  <a:pt x="3061495" y="553060"/>
                </a:cubicBezTo>
                <a:cubicBezTo>
                  <a:pt x="3045387" y="824443"/>
                  <a:pt x="3051293" y="1005564"/>
                  <a:pt x="3061495" y="1181538"/>
                </a:cubicBezTo>
                <a:cubicBezTo>
                  <a:pt x="3071697" y="1357512"/>
                  <a:pt x="3051473" y="1628248"/>
                  <a:pt x="3061495" y="1835154"/>
                </a:cubicBezTo>
                <a:cubicBezTo>
                  <a:pt x="3071517" y="2042060"/>
                  <a:pt x="3030845" y="2186106"/>
                  <a:pt x="3061495" y="2513910"/>
                </a:cubicBezTo>
                <a:cubicBezTo>
                  <a:pt x="2910866" y="2499042"/>
                  <a:pt x="2562549" y="2481346"/>
                  <a:pt x="2387966" y="2513910"/>
                </a:cubicBezTo>
                <a:cubicBezTo>
                  <a:pt x="2213383" y="2546474"/>
                  <a:pt x="2083167" y="2496563"/>
                  <a:pt x="1806282" y="2513910"/>
                </a:cubicBezTo>
                <a:cubicBezTo>
                  <a:pt x="1529397" y="2531257"/>
                  <a:pt x="1478229" y="2501782"/>
                  <a:pt x="1255213" y="2513910"/>
                </a:cubicBezTo>
                <a:cubicBezTo>
                  <a:pt x="1032197" y="2526038"/>
                  <a:pt x="812282" y="2522425"/>
                  <a:pt x="673529" y="2513910"/>
                </a:cubicBezTo>
                <a:cubicBezTo>
                  <a:pt x="534776" y="2505395"/>
                  <a:pt x="323595" y="2513836"/>
                  <a:pt x="0" y="2513910"/>
                </a:cubicBezTo>
                <a:cubicBezTo>
                  <a:pt x="-2470" y="2238155"/>
                  <a:pt x="2005" y="2164035"/>
                  <a:pt x="0" y="1860293"/>
                </a:cubicBezTo>
                <a:cubicBezTo>
                  <a:pt x="-2005" y="1556551"/>
                  <a:pt x="15986" y="1495302"/>
                  <a:pt x="0" y="1206677"/>
                </a:cubicBezTo>
                <a:cubicBezTo>
                  <a:pt x="-15986" y="918052"/>
                  <a:pt x="-17722" y="879422"/>
                  <a:pt x="0" y="653617"/>
                </a:cubicBezTo>
                <a:cubicBezTo>
                  <a:pt x="17722" y="427812"/>
                  <a:pt x="-16276" y="213244"/>
                  <a:pt x="0" y="0"/>
                </a:cubicBezTo>
                <a:close/>
              </a:path>
              <a:path w="3061495" h="2513910" stroke="0" extrusionOk="0">
                <a:moveTo>
                  <a:pt x="0" y="0"/>
                </a:moveTo>
                <a:cubicBezTo>
                  <a:pt x="305790" y="10122"/>
                  <a:pt x="475414" y="-26728"/>
                  <a:pt x="642914" y="0"/>
                </a:cubicBezTo>
                <a:cubicBezTo>
                  <a:pt x="810414" y="26728"/>
                  <a:pt x="990721" y="22405"/>
                  <a:pt x="1224598" y="0"/>
                </a:cubicBezTo>
                <a:cubicBezTo>
                  <a:pt x="1458475" y="-22405"/>
                  <a:pt x="1665051" y="18750"/>
                  <a:pt x="1806282" y="0"/>
                </a:cubicBezTo>
                <a:cubicBezTo>
                  <a:pt x="1947513" y="-18750"/>
                  <a:pt x="2210833" y="23360"/>
                  <a:pt x="2418581" y="0"/>
                </a:cubicBezTo>
                <a:cubicBezTo>
                  <a:pt x="2626329" y="-23360"/>
                  <a:pt x="2808409" y="-9411"/>
                  <a:pt x="3061495" y="0"/>
                </a:cubicBezTo>
                <a:cubicBezTo>
                  <a:pt x="3040381" y="162196"/>
                  <a:pt x="3069548" y="317908"/>
                  <a:pt x="3061495" y="628478"/>
                </a:cubicBezTo>
                <a:cubicBezTo>
                  <a:pt x="3053442" y="939048"/>
                  <a:pt x="3036278" y="980281"/>
                  <a:pt x="3061495" y="1231816"/>
                </a:cubicBezTo>
                <a:cubicBezTo>
                  <a:pt x="3086712" y="1483351"/>
                  <a:pt x="3048149" y="1734741"/>
                  <a:pt x="3061495" y="1910572"/>
                </a:cubicBezTo>
                <a:cubicBezTo>
                  <a:pt x="3074841" y="2086403"/>
                  <a:pt x="3062840" y="2271959"/>
                  <a:pt x="3061495" y="2513910"/>
                </a:cubicBezTo>
                <a:cubicBezTo>
                  <a:pt x="2854106" y="2484429"/>
                  <a:pt x="2694220" y="2544672"/>
                  <a:pt x="2387966" y="2513910"/>
                </a:cubicBezTo>
                <a:cubicBezTo>
                  <a:pt x="2081712" y="2483148"/>
                  <a:pt x="1991512" y="2486983"/>
                  <a:pt x="1806282" y="2513910"/>
                </a:cubicBezTo>
                <a:cubicBezTo>
                  <a:pt x="1621052" y="2540837"/>
                  <a:pt x="1454588" y="2529433"/>
                  <a:pt x="1255213" y="2513910"/>
                </a:cubicBezTo>
                <a:cubicBezTo>
                  <a:pt x="1055838" y="2498387"/>
                  <a:pt x="884300" y="2528755"/>
                  <a:pt x="734759" y="2513910"/>
                </a:cubicBezTo>
                <a:cubicBezTo>
                  <a:pt x="585218" y="2499065"/>
                  <a:pt x="226860" y="2484578"/>
                  <a:pt x="0" y="2513910"/>
                </a:cubicBezTo>
                <a:cubicBezTo>
                  <a:pt x="-12748" y="2338284"/>
                  <a:pt x="1531" y="2146707"/>
                  <a:pt x="0" y="1960850"/>
                </a:cubicBezTo>
                <a:cubicBezTo>
                  <a:pt x="-1531" y="1774993"/>
                  <a:pt x="25394" y="1484983"/>
                  <a:pt x="0" y="1357511"/>
                </a:cubicBezTo>
                <a:cubicBezTo>
                  <a:pt x="-25394" y="1230039"/>
                  <a:pt x="-1756" y="966726"/>
                  <a:pt x="0" y="754173"/>
                </a:cubicBezTo>
                <a:cubicBezTo>
                  <a:pt x="1756" y="541620"/>
                  <a:pt x="19340" y="299941"/>
                  <a:pt x="0" y="0"/>
                </a:cubicBezTo>
                <a:close/>
              </a:path>
            </a:pathLst>
          </a:custGeom>
          <a:ln w="28575">
            <a:solidFill>
              <a:srgbClr val="036C70"/>
            </a:solidFill>
            <a:extLst>
              <a:ext uri="{C807C97D-BFC1-408E-A445-0C87EB9F89A2}">
                <ask:lineSketchStyleProps xmlns:ask="http://schemas.microsoft.com/office/drawing/2018/sketchyshapes" sd="897261231">
                  <a:prstGeom prst="rect">
                    <a:avLst/>
                  </a:prstGeom>
                  <ask:type>
                    <ask:lineSketchFreehand/>
                  </ask:type>
                </ask:lineSketchStyleProps>
              </a:ext>
            </a:extLst>
          </a:ln>
        </p:spPr>
      </p:pic>
      <p:pic>
        <p:nvPicPr>
          <p:cNvPr id="17" name="Picture 16">
            <a:hlinkClick r:id="rId14"/>
            <a:extLst>
              <a:ext uri="{FF2B5EF4-FFF2-40B4-BE49-F238E27FC236}">
                <a16:creationId xmlns:a16="http://schemas.microsoft.com/office/drawing/2014/main" id="{54806DA0-5E19-DA67-05BF-8135F97E2976}"/>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4996161" y="5531590"/>
            <a:ext cx="1414272" cy="1117996"/>
          </a:xfrm>
          <a:prstGeom prst="rect">
            <a:avLst/>
          </a:prstGeom>
        </p:spPr>
      </p:pic>
      <p:pic>
        <p:nvPicPr>
          <p:cNvPr id="18" name="Graphic 17" descr="Arrow Slight curve">
            <a:extLst>
              <a:ext uri="{FF2B5EF4-FFF2-40B4-BE49-F238E27FC236}">
                <a16:creationId xmlns:a16="http://schemas.microsoft.com/office/drawing/2014/main" id="{C2D7EC05-BB24-925D-7F68-7EF1977A4F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6032881">
            <a:off x="10467633" y="3069947"/>
            <a:ext cx="914400" cy="914400"/>
          </a:xfrm>
          <a:prstGeom prst="rect">
            <a:avLst/>
          </a:prstGeom>
        </p:spPr>
      </p:pic>
      <p:sp>
        <p:nvSpPr>
          <p:cNvPr id="20" name="TextBox 19">
            <a:extLst>
              <a:ext uri="{FF2B5EF4-FFF2-40B4-BE49-F238E27FC236}">
                <a16:creationId xmlns:a16="http://schemas.microsoft.com/office/drawing/2014/main" id="{E93CAFD6-9F7D-C9D2-63F5-82F2962D5A84}"/>
              </a:ext>
            </a:extLst>
          </p:cNvPr>
          <p:cNvSpPr txBox="1"/>
          <p:nvPr/>
        </p:nvSpPr>
        <p:spPr>
          <a:xfrm>
            <a:off x="1648468" y="5449257"/>
            <a:ext cx="3162792" cy="1107996"/>
          </a:xfrm>
          <a:prstGeom prst="rect">
            <a:avLst/>
          </a:prstGeom>
          <a:noFill/>
        </p:spPr>
        <p:txBody>
          <a:bodyPr wrap="square" rtlCol="0">
            <a:spAutoFit/>
          </a:bodyPr>
          <a:lstStyle/>
          <a:p>
            <a:pPr algn="ctr"/>
            <a:r>
              <a:rPr lang="en-GB" sz="2200" dirty="0">
                <a:solidFill>
                  <a:srgbClr val="036C70"/>
                </a:solidFill>
                <a:latin typeface="Sassoon Infant Std" panose="020B0503020103030203" pitchFamily="34" charset="0"/>
              </a:rPr>
              <a:t>Click here for a video explanation on styling your Sway.</a:t>
            </a:r>
            <a:endParaRPr lang="en-GB" sz="2200" b="1" dirty="0">
              <a:solidFill>
                <a:srgbClr val="036C70"/>
              </a:solidFill>
              <a:latin typeface="Sassoon Infant Std" panose="020B0503020103030203" pitchFamily="34" charset="0"/>
            </a:endParaRPr>
          </a:p>
        </p:txBody>
      </p:sp>
      <p:pic>
        <p:nvPicPr>
          <p:cNvPr id="21" name="Graphic 20" descr="Arrow Slight curve">
            <a:extLst>
              <a:ext uri="{FF2B5EF4-FFF2-40B4-BE49-F238E27FC236}">
                <a16:creationId xmlns:a16="http://schemas.microsoft.com/office/drawing/2014/main" id="{6B635446-BFEB-A32F-EAA3-0B0C2E948E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123188" flipH="1" flipV="1">
            <a:off x="4126669" y="5944655"/>
            <a:ext cx="914400" cy="914400"/>
          </a:xfrm>
          <a:prstGeom prst="rect">
            <a:avLst/>
          </a:prstGeom>
        </p:spPr>
      </p:pic>
      <p:sp>
        <p:nvSpPr>
          <p:cNvPr id="23" name="TextBox 22">
            <a:extLst>
              <a:ext uri="{FF2B5EF4-FFF2-40B4-BE49-F238E27FC236}">
                <a16:creationId xmlns:a16="http://schemas.microsoft.com/office/drawing/2014/main" id="{59945ED2-9703-46FB-D303-DE4E9D968089}"/>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1664276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Viewing your Sway</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447C180-3A60-763B-3AD6-B6F0B3A548C9}"/>
              </a:ext>
            </a:extLst>
          </p:cNvPr>
          <p:cNvSpPr txBox="1"/>
          <p:nvPr/>
        </p:nvSpPr>
        <p:spPr>
          <a:xfrm>
            <a:off x="5049529" y="1913528"/>
            <a:ext cx="4247171" cy="2677656"/>
          </a:xfrm>
          <a:prstGeom prst="rect">
            <a:avLst/>
          </a:prstGeom>
          <a:noFill/>
        </p:spPr>
        <p:txBody>
          <a:bodyPr wrap="square" rtlCol="0">
            <a:spAutoFit/>
          </a:bodyPr>
          <a:lstStyle/>
          <a:p>
            <a:pPr algn="ctr"/>
            <a:r>
              <a:rPr lang="en-GB" sz="2400" dirty="0">
                <a:solidFill>
                  <a:srgbClr val="036C70"/>
                </a:solidFill>
                <a:latin typeface="Century Gothic" panose="020B0502020202020204" pitchFamily="34" charset="0"/>
              </a:rPr>
              <a:t>Click </a:t>
            </a:r>
            <a:r>
              <a:rPr lang="en-GB" sz="2400" b="1" dirty="0">
                <a:solidFill>
                  <a:srgbClr val="036C70"/>
                </a:solidFill>
                <a:latin typeface="Century Gothic" panose="020B0502020202020204" pitchFamily="34" charset="0"/>
              </a:rPr>
              <a:t>play</a:t>
            </a:r>
            <a:r>
              <a:rPr lang="en-GB" sz="2400" dirty="0">
                <a:solidFill>
                  <a:srgbClr val="036C70"/>
                </a:solidFill>
                <a:latin typeface="Century Gothic" panose="020B0502020202020204" pitchFamily="34" charset="0"/>
              </a:rPr>
              <a:t> to see what your Sway will look like. </a:t>
            </a:r>
          </a:p>
          <a:p>
            <a:pPr algn="ctr"/>
            <a:endParaRPr lang="en-GB" sz="2400" dirty="0">
              <a:solidFill>
                <a:srgbClr val="036C70"/>
              </a:solidFill>
              <a:latin typeface="Century Gothic" panose="020B0502020202020204" pitchFamily="34" charset="0"/>
            </a:endParaRPr>
          </a:p>
          <a:p>
            <a:pPr algn="ctr"/>
            <a:r>
              <a:rPr lang="en-GB" sz="2400" dirty="0">
                <a:solidFill>
                  <a:srgbClr val="036C70"/>
                </a:solidFill>
                <a:latin typeface="Century Gothic" panose="020B0502020202020204" pitchFamily="34" charset="0"/>
              </a:rPr>
              <a:t>You can also change the </a:t>
            </a:r>
            <a:r>
              <a:rPr lang="en-GB" sz="2400" b="1" dirty="0" err="1">
                <a:solidFill>
                  <a:srgbClr val="036C70"/>
                </a:solidFill>
                <a:latin typeface="Century Gothic" panose="020B0502020202020204" pitchFamily="34" charset="0"/>
              </a:rPr>
              <a:t>Autoplay</a:t>
            </a:r>
            <a:r>
              <a:rPr lang="en-GB" sz="2400" b="1" dirty="0">
                <a:solidFill>
                  <a:srgbClr val="036C70"/>
                </a:solidFill>
                <a:latin typeface="Century Gothic" panose="020B0502020202020204" pitchFamily="34" charset="0"/>
              </a:rPr>
              <a:t> settings </a:t>
            </a:r>
            <a:r>
              <a:rPr lang="en-GB" sz="2400" dirty="0">
                <a:solidFill>
                  <a:srgbClr val="036C70"/>
                </a:solidFill>
                <a:latin typeface="Century Gothic" panose="020B0502020202020204" pitchFamily="34" charset="0"/>
              </a:rPr>
              <a:t>and </a:t>
            </a:r>
            <a:r>
              <a:rPr lang="en-GB" sz="2400" b="1" dirty="0">
                <a:solidFill>
                  <a:srgbClr val="036C70"/>
                </a:solidFill>
                <a:latin typeface="Century Gothic" panose="020B0502020202020204" pitchFamily="34" charset="0"/>
              </a:rPr>
              <a:t>layout</a:t>
            </a:r>
            <a:r>
              <a:rPr lang="en-GB" sz="2400" dirty="0">
                <a:solidFill>
                  <a:srgbClr val="036C70"/>
                </a:solidFill>
                <a:latin typeface="Century Gothic" panose="020B0502020202020204" pitchFamily="34" charset="0"/>
              </a:rPr>
              <a:t> by clicking on the </a:t>
            </a:r>
            <a:r>
              <a:rPr lang="en-GB" sz="2400" b="1" dirty="0">
                <a:solidFill>
                  <a:srgbClr val="036C70"/>
                </a:solidFill>
                <a:latin typeface="Century Gothic" panose="020B0502020202020204" pitchFamily="34" charset="0"/>
              </a:rPr>
              <a:t>cog</a:t>
            </a:r>
            <a:r>
              <a:rPr lang="en-GB" sz="2400" dirty="0">
                <a:solidFill>
                  <a:srgbClr val="036C70"/>
                </a:solidFill>
                <a:latin typeface="Century Gothic" panose="020B0502020202020204" pitchFamily="34" charset="0"/>
              </a:rPr>
              <a:t>. </a:t>
            </a:r>
          </a:p>
        </p:txBody>
      </p:sp>
      <p:pic>
        <p:nvPicPr>
          <p:cNvPr id="9" name="Picture 8">
            <a:extLst>
              <a:ext uri="{FF2B5EF4-FFF2-40B4-BE49-F238E27FC236}">
                <a16:creationId xmlns:a16="http://schemas.microsoft.com/office/drawing/2014/main" id="{5E36514C-6B0F-4A32-82D0-A1FAD3F74EA9}"/>
              </a:ext>
            </a:extLst>
          </p:cNvPr>
          <p:cNvPicPr>
            <a:picLocks noChangeAspect="1"/>
          </p:cNvPicPr>
          <p:nvPr/>
        </p:nvPicPr>
        <p:blipFill>
          <a:blip r:embed="rId7"/>
          <a:stretch>
            <a:fillRect/>
          </a:stretch>
        </p:blipFill>
        <p:spPr>
          <a:xfrm>
            <a:off x="9568091" y="1552410"/>
            <a:ext cx="2218839" cy="3998657"/>
          </a:xfrm>
          <a:custGeom>
            <a:avLst/>
            <a:gdLst>
              <a:gd name="connsiteX0" fmla="*/ 0 w 2218839"/>
              <a:gd name="connsiteY0" fmla="*/ 0 h 3998657"/>
              <a:gd name="connsiteX1" fmla="*/ 510333 w 2218839"/>
              <a:gd name="connsiteY1" fmla="*/ 0 h 3998657"/>
              <a:gd name="connsiteX2" fmla="*/ 1065043 w 2218839"/>
              <a:gd name="connsiteY2" fmla="*/ 0 h 3998657"/>
              <a:gd name="connsiteX3" fmla="*/ 1619752 w 2218839"/>
              <a:gd name="connsiteY3" fmla="*/ 0 h 3998657"/>
              <a:gd name="connsiteX4" fmla="*/ 2218839 w 2218839"/>
              <a:gd name="connsiteY4" fmla="*/ 0 h 3998657"/>
              <a:gd name="connsiteX5" fmla="*/ 2218839 w 2218839"/>
              <a:gd name="connsiteY5" fmla="*/ 706429 h 3998657"/>
              <a:gd name="connsiteX6" fmla="*/ 2218839 w 2218839"/>
              <a:gd name="connsiteY6" fmla="*/ 1372872 h 3998657"/>
              <a:gd name="connsiteX7" fmla="*/ 2218839 w 2218839"/>
              <a:gd name="connsiteY7" fmla="*/ 1959342 h 3998657"/>
              <a:gd name="connsiteX8" fmla="*/ 2218839 w 2218839"/>
              <a:gd name="connsiteY8" fmla="*/ 2585798 h 3998657"/>
              <a:gd name="connsiteX9" fmla="*/ 2218839 w 2218839"/>
              <a:gd name="connsiteY9" fmla="*/ 3212254 h 3998657"/>
              <a:gd name="connsiteX10" fmla="*/ 2218839 w 2218839"/>
              <a:gd name="connsiteY10" fmla="*/ 3998657 h 3998657"/>
              <a:gd name="connsiteX11" fmla="*/ 1619752 w 2218839"/>
              <a:gd name="connsiteY11" fmla="*/ 3998657 h 3998657"/>
              <a:gd name="connsiteX12" fmla="*/ 1087231 w 2218839"/>
              <a:gd name="connsiteY12" fmla="*/ 3998657 h 3998657"/>
              <a:gd name="connsiteX13" fmla="*/ 554710 w 2218839"/>
              <a:gd name="connsiteY13" fmla="*/ 3998657 h 3998657"/>
              <a:gd name="connsiteX14" fmla="*/ 0 w 2218839"/>
              <a:gd name="connsiteY14" fmla="*/ 3998657 h 3998657"/>
              <a:gd name="connsiteX15" fmla="*/ 0 w 2218839"/>
              <a:gd name="connsiteY15" fmla="*/ 3292228 h 3998657"/>
              <a:gd name="connsiteX16" fmla="*/ 0 w 2218839"/>
              <a:gd name="connsiteY16" fmla="*/ 2585798 h 3998657"/>
              <a:gd name="connsiteX17" fmla="*/ 0 w 2218839"/>
              <a:gd name="connsiteY17" fmla="*/ 1839382 h 3998657"/>
              <a:gd name="connsiteX18" fmla="*/ 0 w 2218839"/>
              <a:gd name="connsiteY18" fmla="*/ 1292899 h 3998657"/>
              <a:gd name="connsiteX19" fmla="*/ 0 w 2218839"/>
              <a:gd name="connsiteY19" fmla="*/ 706429 h 3998657"/>
              <a:gd name="connsiteX20" fmla="*/ 0 w 2218839"/>
              <a:gd name="connsiteY20" fmla="*/ 0 h 399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18839" h="3998657" fill="none" extrusionOk="0">
                <a:moveTo>
                  <a:pt x="0" y="0"/>
                </a:moveTo>
                <a:cubicBezTo>
                  <a:pt x="160839" y="-22076"/>
                  <a:pt x="305549" y="-24206"/>
                  <a:pt x="510333" y="0"/>
                </a:cubicBezTo>
                <a:cubicBezTo>
                  <a:pt x="715117" y="24206"/>
                  <a:pt x="896385" y="9545"/>
                  <a:pt x="1065043" y="0"/>
                </a:cubicBezTo>
                <a:cubicBezTo>
                  <a:pt x="1233701" y="-9545"/>
                  <a:pt x="1455723" y="-8145"/>
                  <a:pt x="1619752" y="0"/>
                </a:cubicBezTo>
                <a:cubicBezTo>
                  <a:pt x="1783781" y="8145"/>
                  <a:pt x="1952036" y="28277"/>
                  <a:pt x="2218839" y="0"/>
                </a:cubicBezTo>
                <a:cubicBezTo>
                  <a:pt x="2219578" y="158764"/>
                  <a:pt x="2201091" y="519773"/>
                  <a:pt x="2218839" y="706429"/>
                </a:cubicBezTo>
                <a:cubicBezTo>
                  <a:pt x="2236587" y="893085"/>
                  <a:pt x="2213076" y="1193656"/>
                  <a:pt x="2218839" y="1372872"/>
                </a:cubicBezTo>
                <a:cubicBezTo>
                  <a:pt x="2224602" y="1552088"/>
                  <a:pt x="2203074" y="1777263"/>
                  <a:pt x="2218839" y="1959342"/>
                </a:cubicBezTo>
                <a:cubicBezTo>
                  <a:pt x="2234605" y="2141421"/>
                  <a:pt x="2189154" y="2302542"/>
                  <a:pt x="2218839" y="2585798"/>
                </a:cubicBezTo>
                <a:cubicBezTo>
                  <a:pt x="2248524" y="2869054"/>
                  <a:pt x="2212796" y="2913744"/>
                  <a:pt x="2218839" y="3212254"/>
                </a:cubicBezTo>
                <a:cubicBezTo>
                  <a:pt x="2224882" y="3510764"/>
                  <a:pt x="2211779" y="3687495"/>
                  <a:pt x="2218839" y="3998657"/>
                </a:cubicBezTo>
                <a:cubicBezTo>
                  <a:pt x="2005568" y="4028397"/>
                  <a:pt x="1858787" y="3978634"/>
                  <a:pt x="1619752" y="3998657"/>
                </a:cubicBezTo>
                <a:cubicBezTo>
                  <a:pt x="1380717" y="4018680"/>
                  <a:pt x="1282065" y="4008496"/>
                  <a:pt x="1087231" y="3998657"/>
                </a:cubicBezTo>
                <a:cubicBezTo>
                  <a:pt x="892397" y="3988818"/>
                  <a:pt x="810854" y="3981933"/>
                  <a:pt x="554710" y="3998657"/>
                </a:cubicBezTo>
                <a:cubicBezTo>
                  <a:pt x="298566" y="4015381"/>
                  <a:pt x="129639" y="4000612"/>
                  <a:pt x="0" y="3998657"/>
                </a:cubicBezTo>
                <a:cubicBezTo>
                  <a:pt x="-8180" y="3798652"/>
                  <a:pt x="-30802" y="3556815"/>
                  <a:pt x="0" y="3292228"/>
                </a:cubicBezTo>
                <a:cubicBezTo>
                  <a:pt x="30802" y="3027641"/>
                  <a:pt x="-20146" y="2737093"/>
                  <a:pt x="0" y="2585798"/>
                </a:cubicBezTo>
                <a:cubicBezTo>
                  <a:pt x="20146" y="2434503"/>
                  <a:pt x="7695" y="2051622"/>
                  <a:pt x="0" y="1839382"/>
                </a:cubicBezTo>
                <a:cubicBezTo>
                  <a:pt x="-7695" y="1627142"/>
                  <a:pt x="3135" y="1488827"/>
                  <a:pt x="0" y="1292899"/>
                </a:cubicBezTo>
                <a:cubicBezTo>
                  <a:pt x="-3135" y="1096971"/>
                  <a:pt x="-13490" y="929820"/>
                  <a:pt x="0" y="706429"/>
                </a:cubicBezTo>
                <a:cubicBezTo>
                  <a:pt x="13490" y="483038"/>
                  <a:pt x="11840" y="185547"/>
                  <a:pt x="0" y="0"/>
                </a:cubicBezTo>
                <a:close/>
              </a:path>
              <a:path w="2218839" h="3998657" stroke="0" extrusionOk="0">
                <a:moveTo>
                  <a:pt x="0" y="0"/>
                </a:moveTo>
                <a:cubicBezTo>
                  <a:pt x="162130" y="-14652"/>
                  <a:pt x="309081" y="-5644"/>
                  <a:pt x="510333" y="0"/>
                </a:cubicBezTo>
                <a:cubicBezTo>
                  <a:pt x="711585" y="5644"/>
                  <a:pt x="863827" y="20632"/>
                  <a:pt x="1020666" y="0"/>
                </a:cubicBezTo>
                <a:cubicBezTo>
                  <a:pt x="1177505" y="-20632"/>
                  <a:pt x="1421142" y="-19147"/>
                  <a:pt x="1553187" y="0"/>
                </a:cubicBezTo>
                <a:cubicBezTo>
                  <a:pt x="1685232" y="19147"/>
                  <a:pt x="2006633" y="17923"/>
                  <a:pt x="2218839" y="0"/>
                </a:cubicBezTo>
                <a:cubicBezTo>
                  <a:pt x="2222979" y="241953"/>
                  <a:pt x="2205081" y="446206"/>
                  <a:pt x="2218839" y="586470"/>
                </a:cubicBezTo>
                <a:cubicBezTo>
                  <a:pt x="2232598" y="726734"/>
                  <a:pt x="2210066" y="1013502"/>
                  <a:pt x="2218839" y="1252913"/>
                </a:cubicBezTo>
                <a:cubicBezTo>
                  <a:pt x="2227612" y="1492324"/>
                  <a:pt x="2209421" y="1616088"/>
                  <a:pt x="2218839" y="1919355"/>
                </a:cubicBezTo>
                <a:cubicBezTo>
                  <a:pt x="2228257" y="2222622"/>
                  <a:pt x="2242493" y="2314436"/>
                  <a:pt x="2218839" y="2585798"/>
                </a:cubicBezTo>
                <a:cubicBezTo>
                  <a:pt x="2195185" y="2857160"/>
                  <a:pt x="2238646" y="3015833"/>
                  <a:pt x="2218839" y="3332214"/>
                </a:cubicBezTo>
                <a:cubicBezTo>
                  <a:pt x="2199032" y="3648595"/>
                  <a:pt x="2227870" y="3797411"/>
                  <a:pt x="2218839" y="3998657"/>
                </a:cubicBezTo>
                <a:cubicBezTo>
                  <a:pt x="2052131" y="4018898"/>
                  <a:pt x="1898088" y="3980253"/>
                  <a:pt x="1686318" y="3998657"/>
                </a:cubicBezTo>
                <a:cubicBezTo>
                  <a:pt x="1474548" y="4017061"/>
                  <a:pt x="1372932" y="3974734"/>
                  <a:pt x="1175985" y="3998657"/>
                </a:cubicBezTo>
                <a:cubicBezTo>
                  <a:pt x="979038" y="4022580"/>
                  <a:pt x="852175" y="4006381"/>
                  <a:pt x="576898" y="3998657"/>
                </a:cubicBezTo>
                <a:cubicBezTo>
                  <a:pt x="301621" y="3990933"/>
                  <a:pt x="120143" y="4021284"/>
                  <a:pt x="0" y="3998657"/>
                </a:cubicBezTo>
                <a:cubicBezTo>
                  <a:pt x="-1294" y="3738201"/>
                  <a:pt x="5762" y="3653899"/>
                  <a:pt x="0" y="3452174"/>
                </a:cubicBezTo>
                <a:cubicBezTo>
                  <a:pt x="-5762" y="3250449"/>
                  <a:pt x="-1721" y="3025498"/>
                  <a:pt x="0" y="2905691"/>
                </a:cubicBezTo>
                <a:cubicBezTo>
                  <a:pt x="1721" y="2785884"/>
                  <a:pt x="29808" y="2494594"/>
                  <a:pt x="0" y="2239248"/>
                </a:cubicBezTo>
                <a:cubicBezTo>
                  <a:pt x="-29808" y="1983902"/>
                  <a:pt x="12219" y="1843236"/>
                  <a:pt x="0" y="1572805"/>
                </a:cubicBezTo>
                <a:cubicBezTo>
                  <a:pt x="-12219" y="1302374"/>
                  <a:pt x="18809" y="1113551"/>
                  <a:pt x="0" y="866376"/>
                </a:cubicBezTo>
                <a:cubicBezTo>
                  <a:pt x="-18809" y="619201"/>
                  <a:pt x="38171" y="381148"/>
                  <a:pt x="0" y="0"/>
                </a:cubicBezTo>
                <a:close/>
              </a:path>
            </a:pathLst>
          </a:custGeom>
          <a:ln w="28575">
            <a:solidFill>
              <a:srgbClr val="036C70"/>
            </a:solidFill>
            <a:extLst>
              <a:ext uri="{C807C97D-BFC1-408E-A445-0C87EB9F89A2}">
                <ask:lineSketchStyleProps xmlns:ask="http://schemas.microsoft.com/office/drawing/2018/sketchyshapes" sd="1969924268">
                  <a:prstGeom prst="rect">
                    <a:avLst/>
                  </a:prstGeom>
                  <ask:type>
                    <ask:lineSketchFreehand/>
                  </ask:type>
                </ask:lineSketchStyleProps>
              </a:ext>
            </a:extLst>
          </a:ln>
        </p:spPr>
      </p:pic>
      <p:pic>
        <p:nvPicPr>
          <p:cNvPr id="12" name="Picture 11">
            <a:extLst>
              <a:ext uri="{FF2B5EF4-FFF2-40B4-BE49-F238E27FC236}">
                <a16:creationId xmlns:a16="http://schemas.microsoft.com/office/drawing/2014/main" id="{09E80F9B-75FC-2CB2-341B-ED7ED8FE1012}"/>
              </a:ext>
            </a:extLst>
          </p:cNvPr>
          <p:cNvPicPr>
            <a:picLocks noChangeAspect="1"/>
          </p:cNvPicPr>
          <p:nvPr/>
        </p:nvPicPr>
        <p:blipFill>
          <a:blip r:embed="rId8"/>
          <a:stretch>
            <a:fillRect/>
          </a:stretch>
        </p:blipFill>
        <p:spPr>
          <a:xfrm>
            <a:off x="2181523" y="1661178"/>
            <a:ext cx="2596616" cy="3177554"/>
          </a:xfrm>
          <a:custGeom>
            <a:avLst/>
            <a:gdLst>
              <a:gd name="connsiteX0" fmla="*/ 0 w 2596616"/>
              <a:gd name="connsiteY0" fmla="*/ 0 h 3177554"/>
              <a:gd name="connsiteX1" fmla="*/ 623188 w 2596616"/>
              <a:gd name="connsiteY1" fmla="*/ 0 h 3177554"/>
              <a:gd name="connsiteX2" fmla="*/ 1194443 w 2596616"/>
              <a:gd name="connsiteY2" fmla="*/ 0 h 3177554"/>
              <a:gd name="connsiteX3" fmla="*/ 1765699 w 2596616"/>
              <a:gd name="connsiteY3" fmla="*/ 0 h 3177554"/>
              <a:gd name="connsiteX4" fmla="*/ 2596616 w 2596616"/>
              <a:gd name="connsiteY4" fmla="*/ 0 h 3177554"/>
              <a:gd name="connsiteX5" fmla="*/ 2596616 w 2596616"/>
              <a:gd name="connsiteY5" fmla="*/ 699062 h 3177554"/>
              <a:gd name="connsiteX6" fmla="*/ 2596616 w 2596616"/>
              <a:gd name="connsiteY6" fmla="*/ 1334573 h 3177554"/>
              <a:gd name="connsiteX7" fmla="*/ 2596616 w 2596616"/>
              <a:gd name="connsiteY7" fmla="*/ 1970083 h 3177554"/>
              <a:gd name="connsiteX8" fmla="*/ 2596616 w 2596616"/>
              <a:gd name="connsiteY8" fmla="*/ 3177554 h 3177554"/>
              <a:gd name="connsiteX9" fmla="*/ 1973428 w 2596616"/>
              <a:gd name="connsiteY9" fmla="*/ 3177554 h 3177554"/>
              <a:gd name="connsiteX10" fmla="*/ 1350240 w 2596616"/>
              <a:gd name="connsiteY10" fmla="*/ 3177554 h 3177554"/>
              <a:gd name="connsiteX11" fmla="*/ 753019 w 2596616"/>
              <a:gd name="connsiteY11" fmla="*/ 3177554 h 3177554"/>
              <a:gd name="connsiteX12" fmla="*/ 0 w 2596616"/>
              <a:gd name="connsiteY12" fmla="*/ 3177554 h 3177554"/>
              <a:gd name="connsiteX13" fmla="*/ 0 w 2596616"/>
              <a:gd name="connsiteY13" fmla="*/ 2478492 h 3177554"/>
              <a:gd name="connsiteX14" fmla="*/ 0 w 2596616"/>
              <a:gd name="connsiteY14" fmla="*/ 1938308 h 3177554"/>
              <a:gd name="connsiteX15" fmla="*/ 0 w 2596616"/>
              <a:gd name="connsiteY15" fmla="*/ 1239246 h 3177554"/>
              <a:gd name="connsiteX16" fmla="*/ 0 w 2596616"/>
              <a:gd name="connsiteY16" fmla="*/ 540184 h 3177554"/>
              <a:gd name="connsiteX17" fmla="*/ 0 w 2596616"/>
              <a:gd name="connsiteY17" fmla="*/ 0 h 317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6616" h="3177554" fill="none" extrusionOk="0">
                <a:moveTo>
                  <a:pt x="0" y="0"/>
                </a:moveTo>
                <a:cubicBezTo>
                  <a:pt x="162587" y="-29151"/>
                  <a:pt x="346380" y="19281"/>
                  <a:pt x="623188" y="0"/>
                </a:cubicBezTo>
                <a:cubicBezTo>
                  <a:pt x="899996" y="-19281"/>
                  <a:pt x="912517" y="28505"/>
                  <a:pt x="1194443" y="0"/>
                </a:cubicBezTo>
                <a:cubicBezTo>
                  <a:pt x="1476370" y="-28505"/>
                  <a:pt x="1616634" y="18464"/>
                  <a:pt x="1765699" y="0"/>
                </a:cubicBezTo>
                <a:cubicBezTo>
                  <a:pt x="1914764" y="-18464"/>
                  <a:pt x="2330166" y="-28337"/>
                  <a:pt x="2596616" y="0"/>
                </a:cubicBezTo>
                <a:cubicBezTo>
                  <a:pt x="2564359" y="290550"/>
                  <a:pt x="2574195" y="394865"/>
                  <a:pt x="2596616" y="699062"/>
                </a:cubicBezTo>
                <a:cubicBezTo>
                  <a:pt x="2619037" y="1003259"/>
                  <a:pt x="2591781" y="1188870"/>
                  <a:pt x="2596616" y="1334573"/>
                </a:cubicBezTo>
                <a:cubicBezTo>
                  <a:pt x="2601451" y="1480276"/>
                  <a:pt x="2618926" y="1809319"/>
                  <a:pt x="2596616" y="1970083"/>
                </a:cubicBezTo>
                <a:cubicBezTo>
                  <a:pt x="2574307" y="2130847"/>
                  <a:pt x="2541667" y="2856633"/>
                  <a:pt x="2596616" y="3177554"/>
                </a:cubicBezTo>
                <a:cubicBezTo>
                  <a:pt x="2430574" y="3160547"/>
                  <a:pt x="2243266" y="3159637"/>
                  <a:pt x="1973428" y="3177554"/>
                </a:cubicBezTo>
                <a:cubicBezTo>
                  <a:pt x="1703590" y="3195471"/>
                  <a:pt x="1487318" y="3201041"/>
                  <a:pt x="1350240" y="3177554"/>
                </a:cubicBezTo>
                <a:cubicBezTo>
                  <a:pt x="1213162" y="3154067"/>
                  <a:pt x="905782" y="3155764"/>
                  <a:pt x="753019" y="3177554"/>
                </a:cubicBezTo>
                <a:cubicBezTo>
                  <a:pt x="600256" y="3199344"/>
                  <a:pt x="237743" y="3162964"/>
                  <a:pt x="0" y="3177554"/>
                </a:cubicBezTo>
                <a:cubicBezTo>
                  <a:pt x="-13614" y="2859534"/>
                  <a:pt x="27323" y="2703352"/>
                  <a:pt x="0" y="2478492"/>
                </a:cubicBezTo>
                <a:cubicBezTo>
                  <a:pt x="-27323" y="2253632"/>
                  <a:pt x="23056" y="2107471"/>
                  <a:pt x="0" y="1938308"/>
                </a:cubicBezTo>
                <a:cubicBezTo>
                  <a:pt x="-23056" y="1769145"/>
                  <a:pt x="13206" y="1533256"/>
                  <a:pt x="0" y="1239246"/>
                </a:cubicBezTo>
                <a:cubicBezTo>
                  <a:pt x="-13206" y="945236"/>
                  <a:pt x="10161" y="723309"/>
                  <a:pt x="0" y="540184"/>
                </a:cubicBezTo>
                <a:cubicBezTo>
                  <a:pt x="-10161" y="357059"/>
                  <a:pt x="7510" y="212961"/>
                  <a:pt x="0" y="0"/>
                </a:cubicBezTo>
                <a:close/>
              </a:path>
              <a:path w="2596616" h="3177554" stroke="0" extrusionOk="0">
                <a:moveTo>
                  <a:pt x="0" y="0"/>
                </a:moveTo>
                <a:cubicBezTo>
                  <a:pt x="331948" y="2512"/>
                  <a:pt x="488962" y="20639"/>
                  <a:pt x="675120" y="0"/>
                </a:cubicBezTo>
                <a:cubicBezTo>
                  <a:pt x="861278" y="-20639"/>
                  <a:pt x="1074973" y="27983"/>
                  <a:pt x="1246376" y="0"/>
                </a:cubicBezTo>
                <a:cubicBezTo>
                  <a:pt x="1417779" y="-27983"/>
                  <a:pt x="1701500" y="-4324"/>
                  <a:pt x="1869564" y="0"/>
                </a:cubicBezTo>
                <a:cubicBezTo>
                  <a:pt x="2037628" y="4324"/>
                  <a:pt x="2305771" y="17959"/>
                  <a:pt x="2596616" y="0"/>
                </a:cubicBezTo>
                <a:cubicBezTo>
                  <a:pt x="2583618" y="162637"/>
                  <a:pt x="2581054" y="286299"/>
                  <a:pt x="2596616" y="571960"/>
                </a:cubicBezTo>
                <a:cubicBezTo>
                  <a:pt x="2612178" y="857621"/>
                  <a:pt x="2580851" y="1001926"/>
                  <a:pt x="2596616" y="1143919"/>
                </a:cubicBezTo>
                <a:cubicBezTo>
                  <a:pt x="2612381" y="1285912"/>
                  <a:pt x="2594702" y="1554665"/>
                  <a:pt x="2596616" y="1684104"/>
                </a:cubicBezTo>
                <a:cubicBezTo>
                  <a:pt x="2598530" y="1813544"/>
                  <a:pt x="2582813" y="2083612"/>
                  <a:pt x="2596616" y="2224288"/>
                </a:cubicBezTo>
                <a:cubicBezTo>
                  <a:pt x="2610419" y="2364964"/>
                  <a:pt x="2620763" y="2960606"/>
                  <a:pt x="2596616" y="3177554"/>
                </a:cubicBezTo>
                <a:cubicBezTo>
                  <a:pt x="2382300" y="3148771"/>
                  <a:pt x="2149784" y="3170164"/>
                  <a:pt x="1973428" y="3177554"/>
                </a:cubicBezTo>
                <a:cubicBezTo>
                  <a:pt x="1797072" y="3184944"/>
                  <a:pt x="1487903" y="3171281"/>
                  <a:pt x="1298308" y="3177554"/>
                </a:cubicBezTo>
                <a:cubicBezTo>
                  <a:pt x="1108713" y="3183827"/>
                  <a:pt x="907947" y="3182564"/>
                  <a:pt x="727052" y="3177554"/>
                </a:cubicBezTo>
                <a:cubicBezTo>
                  <a:pt x="546157" y="3172544"/>
                  <a:pt x="147012" y="3172689"/>
                  <a:pt x="0" y="3177554"/>
                </a:cubicBezTo>
                <a:cubicBezTo>
                  <a:pt x="15051" y="2830156"/>
                  <a:pt x="-5939" y="2824229"/>
                  <a:pt x="0" y="2478492"/>
                </a:cubicBezTo>
                <a:cubicBezTo>
                  <a:pt x="5939" y="2132755"/>
                  <a:pt x="-10520" y="2051596"/>
                  <a:pt x="0" y="1938308"/>
                </a:cubicBezTo>
                <a:cubicBezTo>
                  <a:pt x="10520" y="1825020"/>
                  <a:pt x="-8642" y="1563404"/>
                  <a:pt x="0" y="1271022"/>
                </a:cubicBezTo>
                <a:cubicBezTo>
                  <a:pt x="8642" y="978640"/>
                  <a:pt x="-30026" y="898958"/>
                  <a:pt x="0" y="635511"/>
                </a:cubicBezTo>
                <a:cubicBezTo>
                  <a:pt x="30026" y="372064"/>
                  <a:pt x="18410" y="223833"/>
                  <a:pt x="0" y="0"/>
                </a:cubicBezTo>
                <a:close/>
              </a:path>
            </a:pathLst>
          </a:custGeom>
          <a:ln w="28575">
            <a:solidFill>
              <a:srgbClr val="036C70"/>
            </a:solidFill>
            <a:extLst>
              <a:ext uri="{C807C97D-BFC1-408E-A445-0C87EB9F89A2}">
                <ask:lineSketchStyleProps xmlns:ask="http://schemas.microsoft.com/office/drawing/2018/sketchyshapes" sd="3861403507">
                  <a:prstGeom prst="rect">
                    <a:avLst/>
                  </a:prstGeom>
                  <ask:type>
                    <ask:lineSketchFreehand/>
                  </ask:type>
                </ask:lineSketchStyleProps>
              </a:ext>
            </a:extLst>
          </a:ln>
        </p:spPr>
      </p:pic>
      <p:sp>
        <p:nvSpPr>
          <p:cNvPr id="13" name="Rectangle 12">
            <a:extLst>
              <a:ext uri="{FF2B5EF4-FFF2-40B4-BE49-F238E27FC236}">
                <a16:creationId xmlns:a16="http://schemas.microsoft.com/office/drawing/2014/main" id="{27B5D639-91F0-B0B8-2007-429CC62A1EB4}"/>
              </a:ext>
            </a:extLst>
          </p:cNvPr>
          <p:cNvSpPr/>
          <p:nvPr/>
        </p:nvSpPr>
        <p:spPr>
          <a:xfrm>
            <a:off x="1869897" y="5134138"/>
            <a:ext cx="6711507" cy="1323439"/>
          </a:xfrm>
          <a:prstGeom prst="rect">
            <a:avLst/>
          </a:prstGeom>
        </p:spPr>
        <p:txBody>
          <a:bodyPr wrap="square">
            <a:spAutoFit/>
          </a:bodyPr>
          <a:lstStyle/>
          <a:p>
            <a:r>
              <a:rPr lang="en-GB" sz="2000" dirty="0">
                <a:solidFill>
                  <a:srgbClr val="036C70"/>
                </a:solidFill>
                <a:latin typeface="Century Gothic" panose="020B0502020202020204" pitchFamily="34" charset="0"/>
              </a:rPr>
              <a:t>To be sure that a Sway is visible to all viewers, it is always a good choice to run the </a:t>
            </a:r>
            <a:r>
              <a:rPr lang="en-GB" sz="2000" b="1" dirty="0">
                <a:solidFill>
                  <a:srgbClr val="036C70"/>
                </a:solidFill>
                <a:latin typeface="Century Gothic" panose="020B0502020202020204" pitchFamily="34" charset="0"/>
              </a:rPr>
              <a:t>Accessibility Checker</a:t>
            </a:r>
            <a:r>
              <a:rPr lang="en-GB" sz="2000" dirty="0">
                <a:solidFill>
                  <a:srgbClr val="036C70"/>
                </a:solidFill>
                <a:latin typeface="Century Gothic" panose="020B0502020202020204" pitchFamily="34" charset="0"/>
              </a:rPr>
              <a:t>. This video clip explains how to find the </a:t>
            </a:r>
            <a:r>
              <a:rPr lang="en-GB" sz="2000" b="1" dirty="0">
                <a:solidFill>
                  <a:srgbClr val="036C70"/>
                </a:solidFill>
                <a:latin typeface="Century Gothic" panose="020B0502020202020204" pitchFamily="34" charset="0"/>
              </a:rPr>
              <a:t>Accessibility Checker </a:t>
            </a:r>
            <a:r>
              <a:rPr lang="en-GB" sz="2000" dirty="0">
                <a:solidFill>
                  <a:srgbClr val="036C70"/>
                </a:solidFill>
                <a:latin typeface="Century Gothic" panose="020B0502020202020204" pitchFamily="34" charset="0"/>
              </a:rPr>
              <a:t>in Sway.</a:t>
            </a:r>
          </a:p>
        </p:txBody>
      </p:sp>
      <p:pic>
        <p:nvPicPr>
          <p:cNvPr id="14" name="Picture 13">
            <a:hlinkClick r:id="rId9"/>
            <a:extLst>
              <a:ext uri="{FF2B5EF4-FFF2-40B4-BE49-F238E27FC236}">
                <a16:creationId xmlns:a16="http://schemas.microsoft.com/office/drawing/2014/main" id="{E37E828C-78FC-6678-532C-E11ACE287A7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019864" y="5691544"/>
            <a:ext cx="1123079" cy="887805"/>
          </a:xfrm>
          <a:prstGeom prst="rect">
            <a:avLst/>
          </a:prstGeom>
        </p:spPr>
      </p:pic>
      <p:pic>
        <p:nvPicPr>
          <p:cNvPr id="15" name="Graphic 14" descr="Arrow Slight curve">
            <a:extLst>
              <a:ext uri="{FF2B5EF4-FFF2-40B4-BE49-F238E27FC236}">
                <a16:creationId xmlns:a16="http://schemas.microsoft.com/office/drawing/2014/main" id="{5D093C38-A363-9A26-AFF7-F6330A1875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661481">
            <a:off x="7292775" y="5837260"/>
            <a:ext cx="914400" cy="914400"/>
          </a:xfrm>
          <a:prstGeom prst="rect">
            <a:avLst/>
          </a:prstGeom>
        </p:spPr>
      </p:pic>
      <p:pic>
        <p:nvPicPr>
          <p:cNvPr id="16" name="Graphic 15" descr="Arrow Slight curve">
            <a:extLst>
              <a:ext uri="{FF2B5EF4-FFF2-40B4-BE49-F238E27FC236}">
                <a16:creationId xmlns:a16="http://schemas.microsoft.com/office/drawing/2014/main" id="{72DD81C7-D6BC-35FD-8DAC-143237684C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934756">
            <a:off x="8935769" y="2073837"/>
            <a:ext cx="914400" cy="914400"/>
          </a:xfrm>
          <a:prstGeom prst="rect">
            <a:avLst/>
          </a:prstGeom>
        </p:spPr>
      </p:pic>
      <p:pic>
        <p:nvPicPr>
          <p:cNvPr id="17" name="Graphic 16" descr="Arrow Slight curve">
            <a:extLst>
              <a:ext uri="{FF2B5EF4-FFF2-40B4-BE49-F238E27FC236}">
                <a16:creationId xmlns:a16="http://schemas.microsoft.com/office/drawing/2014/main" id="{3CDEAF2A-BF1B-EF2D-4A22-2A3E9E15FF9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665244" flipH="1">
            <a:off x="3623702" y="1569053"/>
            <a:ext cx="914400" cy="914400"/>
          </a:xfrm>
          <a:prstGeom prst="rect">
            <a:avLst/>
          </a:prstGeom>
        </p:spPr>
      </p:pic>
      <p:sp>
        <p:nvSpPr>
          <p:cNvPr id="20" name="TextBox 19">
            <a:extLst>
              <a:ext uri="{FF2B5EF4-FFF2-40B4-BE49-F238E27FC236}">
                <a16:creationId xmlns:a16="http://schemas.microsoft.com/office/drawing/2014/main" id="{B6B7BE11-A48A-3812-3AEC-EB1017764318}"/>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2814238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Sharing your Sway</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C38E7AD-F8ED-9F19-84FD-9818C9EE8309}"/>
              </a:ext>
            </a:extLst>
          </p:cNvPr>
          <p:cNvSpPr txBox="1"/>
          <p:nvPr/>
        </p:nvSpPr>
        <p:spPr>
          <a:xfrm>
            <a:off x="1853372" y="1522065"/>
            <a:ext cx="6907569" cy="5016758"/>
          </a:xfrm>
          <a:prstGeom prst="rect">
            <a:avLst/>
          </a:prstGeom>
          <a:noFill/>
        </p:spPr>
        <p:txBody>
          <a:bodyPr wrap="square" rtlCol="0">
            <a:spAutoFit/>
          </a:bodyPr>
          <a:lstStyle/>
          <a:p>
            <a:r>
              <a:rPr lang="en-GB" sz="2000" dirty="0">
                <a:solidFill>
                  <a:srgbClr val="036C70"/>
                </a:solidFill>
                <a:latin typeface="Century Gothic" panose="020B0502020202020204" pitchFamily="34" charset="0"/>
              </a:rPr>
              <a:t>Once you are happy with your Sway you are ready to </a:t>
            </a:r>
            <a:r>
              <a:rPr lang="en-GB" sz="2000" b="1" dirty="0">
                <a:solidFill>
                  <a:srgbClr val="036C70"/>
                </a:solidFill>
                <a:latin typeface="Century Gothic" panose="020B0502020202020204" pitchFamily="34" charset="0"/>
              </a:rPr>
              <a:t>share</a:t>
            </a:r>
            <a:r>
              <a:rPr lang="en-GB" sz="2000" dirty="0">
                <a:solidFill>
                  <a:srgbClr val="036C70"/>
                </a:solidFill>
                <a:latin typeface="Century Gothic" panose="020B0502020202020204" pitchFamily="34" charset="0"/>
              </a:rPr>
              <a:t> it with others. You have the option of sharing </a:t>
            </a:r>
            <a:r>
              <a:rPr lang="en-GB" sz="2000" b="1" dirty="0">
                <a:solidFill>
                  <a:srgbClr val="036C70"/>
                </a:solidFill>
                <a:latin typeface="Century Gothic" panose="020B0502020202020204" pitchFamily="34" charset="0"/>
              </a:rPr>
              <a:t>only within your organisation </a:t>
            </a:r>
            <a:r>
              <a:rPr lang="en-GB" sz="2000" dirty="0">
                <a:solidFill>
                  <a:srgbClr val="036C70"/>
                </a:solidFill>
                <a:latin typeface="Century Gothic" panose="020B0502020202020204" pitchFamily="34" charset="0"/>
              </a:rPr>
              <a:t>or school, </a:t>
            </a:r>
            <a:r>
              <a:rPr lang="en-GB" sz="2000" b="1" dirty="0">
                <a:solidFill>
                  <a:srgbClr val="036C70"/>
                </a:solidFill>
                <a:latin typeface="Century Gothic" panose="020B0502020202020204" pitchFamily="34" charset="0"/>
              </a:rPr>
              <a:t>specific people or groups </a:t>
            </a:r>
            <a:r>
              <a:rPr lang="en-GB" sz="2000" dirty="0">
                <a:solidFill>
                  <a:srgbClr val="036C70"/>
                </a:solidFill>
                <a:latin typeface="Century Gothic" panose="020B0502020202020204" pitchFamily="34" charset="0"/>
              </a:rPr>
              <a:t>or open it up for </a:t>
            </a:r>
            <a:r>
              <a:rPr lang="en-GB" sz="2000" b="1" dirty="0">
                <a:solidFill>
                  <a:srgbClr val="036C70"/>
                </a:solidFill>
                <a:latin typeface="Century Gothic" panose="020B0502020202020204" pitchFamily="34" charset="0"/>
              </a:rPr>
              <a:t>anyone to access </a:t>
            </a:r>
            <a:r>
              <a:rPr lang="en-GB" sz="2000" dirty="0">
                <a:solidFill>
                  <a:srgbClr val="036C70"/>
                </a:solidFill>
                <a:latin typeface="Century Gothic" panose="020B0502020202020204" pitchFamily="34" charset="0"/>
              </a:rPr>
              <a:t>your Sway.</a:t>
            </a:r>
          </a:p>
          <a:p>
            <a:endParaRPr lang="en-GB" sz="2000" dirty="0">
              <a:solidFill>
                <a:srgbClr val="036C70"/>
              </a:solidFill>
              <a:latin typeface="Century Gothic" panose="020B0502020202020204" pitchFamily="34" charset="0"/>
            </a:endParaRPr>
          </a:p>
          <a:p>
            <a:pPr fontAlgn="base"/>
            <a:r>
              <a:rPr lang="en-GB" sz="2000" dirty="0">
                <a:solidFill>
                  <a:srgbClr val="036C70"/>
                </a:solidFill>
                <a:latin typeface="Century Gothic" panose="020B0502020202020204" pitchFamily="34" charset="0"/>
              </a:rPr>
              <a:t>From your Sway, click the </a:t>
            </a:r>
            <a:r>
              <a:rPr lang="en-GB" sz="2000" b="1" dirty="0">
                <a:solidFill>
                  <a:srgbClr val="036C70"/>
                </a:solidFill>
                <a:latin typeface="Century Gothic" panose="020B0502020202020204" pitchFamily="34" charset="0"/>
              </a:rPr>
              <a:t>Share</a:t>
            </a:r>
            <a:r>
              <a:rPr lang="en-GB" sz="2000" dirty="0">
                <a:solidFill>
                  <a:srgbClr val="036C70"/>
                </a:solidFill>
                <a:latin typeface="Century Gothic" panose="020B0502020202020204" pitchFamily="34" charset="0"/>
              </a:rPr>
              <a:t> button on the main toolbar.</a:t>
            </a:r>
          </a:p>
          <a:p>
            <a:pPr fontAlgn="base"/>
            <a:r>
              <a:rPr lang="en-GB" sz="2000" dirty="0">
                <a:solidFill>
                  <a:srgbClr val="036C70"/>
                </a:solidFill>
                <a:latin typeface="Century Gothic" panose="020B0502020202020204" pitchFamily="34" charset="0"/>
              </a:rPr>
              <a:t>Select </a:t>
            </a:r>
            <a:r>
              <a:rPr lang="en-GB" sz="2000" b="1" dirty="0">
                <a:solidFill>
                  <a:srgbClr val="036C70"/>
                </a:solidFill>
                <a:latin typeface="Century Gothic" panose="020B0502020202020204" pitchFamily="34" charset="0"/>
              </a:rPr>
              <a:t>who you want to share </a:t>
            </a:r>
            <a:r>
              <a:rPr lang="en-GB" sz="2000" dirty="0">
                <a:solidFill>
                  <a:srgbClr val="036C70"/>
                </a:solidFill>
                <a:latin typeface="Century Gothic" panose="020B0502020202020204" pitchFamily="34" charset="0"/>
              </a:rPr>
              <a:t>your Sway with from the options provided.</a:t>
            </a:r>
          </a:p>
          <a:p>
            <a:pPr fontAlgn="base"/>
            <a:r>
              <a:rPr lang="en-GB" sz="2000" dirty="0">
                <a:solidFill>
                  <a:srgbClr val="036C70"/>
                </a:solidFill>
                <a:latin typeface="Century Gothic" panose="020B0502020202020204" pitchFamily="34" charset="0"/>
              </a:rPr>
              <a:t>You can select if you want people to be able to </a:t>
            </a:r>
            <a:r>
              <a:rPr lang="en-GB" sz="2000" b="1" dirty="0">
                <a:solidFill>
                  <a:srgbClr val="036C70"/>
                </a:solidFill>
                <a:latin typeface="Century Gothic" panose="020B0502020202020204" pitchFamily="34" charset="0"/>
              </a:rPr>
              <a:t>view or edit</a:t>
            </a:r>
            <a:r>
              <a:rPr lang="en-GB" sz="2000" dirty="0">
                <a:solidFill>
                  <a:srgbClr val="036C70"/>
                </a:solidFill>
                <a:latin typeface="Century Gothic" panose="020B0502020202020204" pitchFamily="34" charset="0"/>
              </a:rPr>
              <a:t> your sway.</a:t>
            </a:r>
          </a:p>
          <a:p>
            <a:pPr fontAlgn="base"/>
            <a:endParaRPr lang="en-GB" sz="2000" dirty="0">
              <a:solidFill>
                <a:srgbClr val="036C70"/>
              </a:solidFill>
              <a:latin typeface="Century Gothic" panose="020B0502020202020204" pitchFamily="34" charset="0"/>
            </a:endParaRPr>
          </a:p>
          <a:p>
            <a:pPr fontAlgn="base"/>
            <a:r>
              <a:rPr lang="en-GB" sz="2000" dirty="0">
                <a:solidFill>
                  <a:srgbClr val="036C70"/>
                </a:solidFill>
                <a:latin typeface="Century Gothic" panose="020B0502020202020204" pitchFamily="34" charset="0"/>
              </a:rPr>
              <a:t>Copy the </a:t>
            </a:r>
            <a:r>
              <a:rPr lang="en-GB" sz="2000" b="1" dirty="0">
                <a:solidFill>
                  <a:srgbClr val="036C70"/>
                </a:solidFill>
                <a:latin typeface="Century Gothic" panose="020B0502020202020204" pitchFamily="34" charset="0"/>
              </a:rPr>
              <a:t>Link</a:t>
            </a:r>
            <a:r>
              <a:rPr lang="en-GB" sz="2000" dirty="0">
                <a:solidFill>
                  <a:srgbClr val="036C70"/>
                </a:solidFill>
                <a:latin typeface="Century Gothic" panose="020B0502020202020204" pitchFamily="34" charset="0"/>
              </a:rPr>
              <a:t> provided and paste this into an </a:t>
            </a:r>
            <a:r>
              <a:rPr lang="en-GB" sz="2000" b="1" dirty="0">
                <a:solidFill>
                  <a:srgbClr val="036C70"/>
                </a:solidFill>
                <a:latin typeface="Century Gothic" panose="020B0502020202020204" pitchFamily="34" charset="0"/>
              </a:rPr>
              <a:t>email</a:t>
            </a:r>
            <a:r>
              <a:rPr lang="en-GB" sz="2000" dirty="0">
                <a:solidFill>
                  <a:srgbClr val="036C70"/>
                </a:solidFill>
                <a:latin typeface="Century Gothic" panose="020B0502020202020204" pitchFamily="34" charset="0"/>
              </a:rPr>
              <a:t>, a class </a:t>
            </a:r>
            <a:r>
              <a:rPr lang="en-GB" sz="2000" b="1" dirty="0">
                <a:solidFill>
                  <a:srgbClr val="036C70"/>
                </a:solidFill>
                <a:latin typeface="Century Gothic" panose="020B0502020202020204" pitchFamily="34" charset="0"/>
              </a:rPr>
              <a:t>Teams’ page </a:t>
            </a:r>
            <a:r>
              <a:rPr lang="en-GB" sz="2000" dirty="0">
                <a:solidFill>
                  <a:srgbClr val="036C70"/>
                </a:solidFill>
                <a:latin typeface="Century Gothic" panose="020B0502020202020204" pitchFamily="34" charset="0"/>
              </a:rPr>
              <a:t>or your preferred method to share this link.</a:t>
            </a:r>
          </a:p>
        </p:txBody>
      </p:sp>
      <p:pic>
        <p:nvPicPr>
          <p:cNvPr id="9" name="Graphic 8" descr="Arrow Clockwise curve">
            <a:extLst>
              <a:ext uri="{FF2B5EF4-FFF2-40B4-BE49-F238E27FC236}">
                <a16:creationId xmlns:a16="http://schemas.microsoft.com/office/drawing/2014/main" id="{B748CB45-CB31-0F6C-C666-E66960F245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313263">
            <a:off x="11095730" y="1244258"/>
            <a:ext cx="914400" cy="914400"/>
          </a:xfrm>
          <a:prstGeom prst="rect">
            <a:avLst/>
          </a:prstGeom>
        </p:spPr>
      </p:pic>
      <p:pic>
        <p:nvPicPr>
          <p:cNvPr id="12" name="Picture 11">
            <a:extLst>
              <a:ext uri="{FF2B5EF4-FFF2-40B4-BE49-F238E27FC236}">
                <a16:creationId xmlns:a16="http://schemas.microsoft.com/office/drawing/2014/main" id="{B6F19ADA-58AF-7F5E-3E28-51C7FA93D739}"/>
              </a:ext>
            </a:extLst>
          </p:cNvPr>
          <p:cNvPicPr>
            <a:picLocks noChangeAspect="1"/>
          </p:cNvPicPr>
          <p:nvPr/>
        </p:nvPicPr>
        <p:blipFill>
          <a:blip r:embed="rId9"/>
          <a:stretch>
            <a:fillRect/>
          </a:stretch>
        </p:blipFill>
        <p:spPr>
          <a:xfrm>
            <a:off x="8928388" y="2159501"/>
            <a:ext cx="3153019" cy="3782704"/>
          </a:xfrm>
          <a:custGeom>
            <a:avLst/>
            <a:gdLst>
              <a:gd name="connsiteX0" fmla="*/ 0 w 3153019"/>
              <a:gd name="connsiteY0" fmla="*/ 0 h 3782704"/>
              <a:gd name="connsiteX1" fmla="*/ 567543 w 3153019"/>
              <a:gd name="connsiteY1" fmla="*/ 0 h 3782704"/>
              <a:gd name="connsiteX2" fmla="*/ 1103557 w 3153019"/>
              <a:gd name="connsiteY2" fmla="*/ 0 h 3782704"/>
              <a:gd name="connsiteX3" fmla="*/ 1797221 w 3153019"/>
              <a:gd name="connsiteY3" fmla="*/ 0 h 3782704"/>
              <a:gd name="connsiteX4" fmla="*/ 2459355 w 3153019"/>
              <a:gd name="connsiteY4" fmla="*/ 0 h 3782704"/>
              <a:gd name="connsiteX5" fmla="*/ 3153019 w 3153019"/>
              <a:gd name="connsiteY5" fmla="*/ 0 h 3782704"/>
              <a:gd name="connsiteX6" fmla="*/ 3153019 w 3153019"/>
              <a:gd name="connsiteY6" fmla="*/ 554797 h 3782704"/>
              <a:gd name="connsiteX7" fmla="*/ 3153019 w 3153019"/>
              <a:gd name="connsiteY7" fmla="*/ 1071766 h 3782704"/>
              <a:gd name="connsiteX8" fmla="*/ 3153019 w 3153019"/>
              <a:gd name="connsiteY8" fmla="*/ 1740044 h 3782704"/>
              <a:gd name="connsiteX9" fmla="*/ 3153019 w 3153019"/>
              <a:gd name="connsiteY9" fmla="*/ 2332667 h 3782704"/>
              <a:gd name="connsiteX10" fmla="*/ 3153019 w 3153019"/>
              <a:gd name="connsiteY10" fmla="*/ 2887464 h 3782704"/>
              <a:gd name="connsiteX11" fmla="*/ 3153019 w 3153019"/>
              <a:gd name="connsiteY11" fmla="*/ 3782704 h 3782704"/>
              <a:gd name="connsiteX12" fmla="*/ 2585476 w 3153019"/>
              <a:gd name="connsiteY12" fmla="*/ 3782704 h 3782704"/>
              <a:gd name="connsiteX13" fmla="*/ 2049462 w 3153019"/>
              <a:gd name="connsiteY13" fmla="*/ 3782704 h 3782704"/>
              <a:gd name="connsiteX14" fmla="*/ 1355798 w 3153019"/>
              <a:gd name="connsiteY14" fmla="*/ 3782704 h 3782704"/>
              <a:gd name="connsiteX15" fmla="*/ 756725 w 3153019"/>
              <a:gd name="connsiteY15" fmla="*/ 3782704 h 3782704"/>
              <a:gd name="connsiteX16" fmla="*/ 0 w 3153019"/>
              <a:gd name="connsiteY16" fmla="*/ 3782704 h 3782704"/>
              <a:gd name="connsiteX17" fmla="*/ 0 w 3153019"/>
              <a:gd name="connsiteY17" fmla="*/ 3114426 h 3782704"/>
              <a:gd name="connsiteX18" fmla="*/ 0 w 3153019"/>
              <a:gd name="connsiteY18" fmla="*/ 2408322 h 3782704"/>
              <a:gd name="connsiteX19" fmla="*/ 0 w 3153019"/>
              <a:gd name="connsiteY19" fmla="*/ 1891352 h 3782704"/>
              <a:gd name="connsiteX20" fmla="*/ 0 w 3153019"/>
              <a:gd name="connsiteY20" fmla="*/ 1374382 h 3782704"/>
              <a:gd name="connsiteX21" fmla="*/ 0 w 3153019"/>
              <a:gd name="connsiteY21" fmla="*/ 743932 h 3782704"/>
              <a:gd name="connsiteX22" fmla="*/ 0 w 3153019"/>
              <a:gd name="connsiteY22" fmla="*/ 0 h 378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53019" h="3782704" fill="none" extrusionOk="0">
                <a:moveTo>
                  <a:pt x="0" y="0"/>
                </a:moveTo>
                <a:cubicBezTo>
                  <a:pt x="164282" y="2688"/>
                  <a:pt x="379529" y="27302"/>
                  <a:pt x="567543" y="0"/>
                </a:cubicBezTo>
                <a:cubicBezTo>
                  <a:pt x="755557" y="-27302"/>
                  <a:pt x="992187" y="-20096"/>
                  <a:pt x="1103557" y="0"/>
                </a:cubicBezTo>
                <a:cubicBezTo>
                  <a:pt x="1214927" y="20096"/>
                  <a:pt x="1486859" y="1668"/>
                  <a:pt x="1797221" y="0"/>
                </a:cubicBezTo>
                <a:cubicBezTo>
                  <a:pt x="2107583" y="-1668"/>
                  <a:pt x="2284503" y="7873"/>
                  <a:pt x="2459355" y="0"/>
                </a:cubicBezTo>
                <a:cubicBezTo>
                  <a:pt x="2634207" y="-7873"/>
                  <a:pt x="2995303" y="24899"/>
                  <a:pt x="3153019" y="0"/>
                </a:cubicBezTo>
                <a:cubicBezTo>
                  <a:pt x="3139421" y="220192"/>
                  <a:pt x="3169461" y="302551"/>
                  <a:pt x="3153019" y="554797"/>
                </a:cubicBezTo>
                <a:cubicBezTo>
                  <a:pt x="3136577" y="807043"/>
                  <a:pt x="3177454" y="930845"/>
                  <a:pt x="3153019" y="1071766"/>
                </a:cubicBezTo>
                <a:cubicBezTo>
                  <a:pt x="3128584" y="1212687"/>
                  <a:pt x="3136723" y="1469168"/>
                  <a:pt x="3153019" y="1740044"/>
                </a:cubicBezTo>
                <a:cubicBezTo>
                  <a:pt x="3169315" y="2010920"/>
                  <a:pt x="3127763" y="2204745"/>
                  <a:pt x="3153019" y="2332667"/>
                </a:cubicBezTo>
                <a:cubicBezTo>
                  <a:pt x="3178275" y="2460589"/>
                  <a:pt x="3141520" y="2655559"/>
                  <a:pt x="3153019" y="2887464"/>
                </a:cubicBezTo>
                <a:cubicBezTo>
                  <a:pt x="3164518" y="3119369"/>
                  <a:pt x="3172743" y="3492001"/>
                  <a:pt x="3153019" y="3782704"/>
                </a:cubicBezTo>
                <a:cubicBezTo>
                  <a:pt x="2883260" y="3762787"/>
                  <a:pt x="2764832" y="3765036"/>
                  <a:pt x="2585476" y="3782704"/>
                </a:cubicBezTo>
                <a:cubicBezTo>
                  <a:pt x="2406120" y="3800372"/>
                  <a:pt x="2196770" y="3797534"/>
                  <a:pt x="2049462" y="3782704"/>
                </a:cubicBezTo>
                <a:cubicBezTo>
                  <a:pt x="1902154" y="3767874"/>
                  <a:pt x="1502060" y="3806637"/>
                  <a:pt x="1355798" y="3782704"/>
                </a:cubicBezTo>
                <a:cubicBezTo>
                  <a:pt x="1209536" y="3758771"/>
                  <a:pt x="923807" y="3766493"/>
                  <a:pt x="756725" y="3782704"/>
                </a:cubicBezTo>
                <a:cubicBezTo>
                  <a:pt x="589643" y="3798915"/>
                  <a:pt x="235634" y="3814363"/>
                  <a:pt x="0" y="3782704"/>
                </a:cubicBezTo>
                <a:cubicBezTo>
                  <a:pt x="-9458" y="3491878"/>
                  <a:pt x="30528" y="3340655"/>
                  <a:pt x="0" y="3114426"/>
                </a:cubicBezTo>
                <a:cubicBezTo>
                  <a:pt x="-30528" y="2888197"/>
                  <a:pt x="-10664" y="2596613"/>
                  <a:pt x="0" y="2408322"/>
                </a:cubicBezTo>
                <a:cubicBezTo>
                  <a:pt x="10664" y="2220031"/>
                  <a:pt x="18739" y="2107504"/>
                  <a:pt x="0" y="1891352"/>
                </a:cubicBezTo>
                <a:cubicBezTo>
                  <a:pt x="-18739" y="1675200"/>
                  <a:pt x="-23478" y="1503924"/>
                  <a:pt x="0" y="1374382"/>
                </a:cubicBezTo>
                <a:cubicBezTo>
                  <a:pt x="23478" y="1244840"/>
                  <a:pt x="-11169" y="1018816"/>
                  <a:pt x="0" y="743932"/>
                </a:cubicBezTo>
                <a:cubicBezTo>
                  <a:pt x="11169" y="469048"/>
                  <a:pt x="-22438" y="171457"/>
                  <a:pt x="0" y="0"/>
                </a:cubicBezTo>
                <a:close/>
              </a:path>
              <a:path w="3153019" h="3782704" stroke="0" extrusionOk="0">
                <a:moveTo>
                  <a:pt x="0" y="0"/>
                </a:moveTo>
                <a:cubicBezTo>
                  <a:pt x="267928" y="-5802"/>
                  <a:pt x="469691" y="31310"/>
                  <a:pt x="630604" y="0"/>
                </a:cubicBezTo>
                <a:cubicBezTo>
                  <a:pt x="791517" y="-31310"/>
                  <a:pt x="984953" y="-28100"/>
                  <a:pt x="1229677" y="0"/>
                </a:cubicBezTo>
                <a:cubicBezTo>
                  <a:pt x="1474401" y="28100"/>
                  <a:pt x="1551044" y="701"/>
                  <a:pt x="1828751" y="0"/>
                </a:cubicBezTo>
                <a:cubicBezTo>
                  <a:pt x="2106458" y="-701"/>
                  <a:pt x="2380976" y="-11775"/>
                  <a:pt x="2522415" y="0"/>
                </a:cubicBezTo>
                <a:cubicBezTo>
                  <a:pt x="2663854" y="11775"/>
                  <a:pt x="3012527" y="-17327"/>
                  <a:pt x="3153019" y="0"/>
                </a:cubicBezTo>
                <a:cubicBezTo>
                  <a:pt x="3145001" y="242616"/>
                  <a:pt x="3123968" y="322196"/>
                  <a:pt x="3153019" y="630451"/>
                </a:cubicBezTo>
                <a:cubicBezTo>
                  <a:pt x="3182070" y="938706"/>
                  <a:pt x="3155861" y="1017870"/>
                  <a:pt x="3153019" y="1223074"/>
                </a:cubicBezTo>
                <a:cubicBezTo>
                  <a:pt x="3150177" y="1428278"/>
                  <a:pt x="3142737" y="1649413"/>
                  <a:pt x="3153019" y="1929179"/>
                </a:cubicBezTo>
                <a:cubicBezTo>
                  <a:pt x="3163301" y="2208945"/>
                  <a:pt x="3155671" y="2329312"/>
                  <a:pt x="3153019" y="2635284"/>
                </a:cubicBezTo>
                <a:cubicBezTo>
                  <a:pt x="3150367" y="2941256"/>
                  <a:pt x="3173007" y="3305136"/>
                  <a:pt x="3153019" y="3782704"/>
                </a:cubicBezTo>
                <a:cubicBezTo>
                  <a:pt x="2911862" y="3778377"/>
                  <a:pt x="2599550" y="3757454"/>
                  <a:pt x="2459355" y="3782704"/>
                </a:cubicBezTo>
                <a:cubicBezTo>
                  <a:pt x="2319160" y="3807954"/>
                  <a:pt x="2092423" y="3755667"/>
                  <a:pt x="1828751" y="3782704"/>
                </a:cubicBezTo>
                <a:cubicBezTo>
                  <a:pt x="1565079" y="3809741"/>
                  <a:pt x="1338506" y="3772876"/>
                  <a:pt x="1166617" y="3782704"/>
                </a:cubicBezTo>
                <a:cubicBezTo>
                  <a:pt x="994728" y="3792532"/>
                  <a:pt x="419459" y="3782120"/>
                  <a:pt x="0" y="3782704"/>
                </a:cubicBezTo>
                <a:cubicBezTo>
                  <a:pt x="22864" y="3643040"/>
                  <a:pt x="2308" y="3370140"/>
                  <a:pt x="0" y="3227907"/>
                </a:cubicBezTo>
                <a:cubicBezTo>
                  <a:pt x="-2308" y="3085674"/>
                  <a:pt x="20725" y="2723305"/>
                  <a:pt x="0" y="2559630"/>
                </a:cubicBezTo>
                <a:cubicBezTo>
                  <a:pt x="-20725" y="2395955"/>
                  <a:pt x="24435" y="2243986"/>
                  <a:pt x="0" y="2042660"/>
                </a:cubicBezTo>
                <a:cubicBezTo>
                  <a:pt x="-24435" y="1841334"/>
                  <a:pt x="-3713" y="1738981"/>
                  <a:pt x="0" y="1525691"/>
                </a:cubicBezTo>
                <a:cubicBezTo>
                  <a:pt x="3713" y="1312401"/>
                  <a:pt x="13504" y="1109285"/>
                  <a:pt x="0" y="819586"/>
                </a:cubicBezTo>
                <a:cubicBezTo>
                  <a:pt x="-13504" y="529887"/>
                  <a:pt x="-5750" y="169128"/>
                  <a:pt x="0" y="0"/>
                </a:cubicBezTo>
                <a:close/>
              </a:path>
            </a:pathLst>
          </a:custGeom>
          <a:ln w="28575">
            <a:solidFill>
              <a:srgbClr val="036C70"/>
            </a:solidFill>
            <a:extLst>
              <a:ext uri="{C807C97D-BFC1-408E-A445-0C87EB9F89A2}">
                <ask:lineSketchStyleProps xmlns:ask="http://schemas.microsoft.com/office/drawing/2018/sketchyshapes" sd="2753573054">
                  <a:prstGeom prst="rect">
                    <a:avLst/>
                  </a:prstGeom>
                  <ask:type>
                    <ask:lineSketchFreehand/>
                  </ask:type>
                </ask:lineSketchStyleProps>
              </a:ext>
            </a:extLst>
          </a:ln>
        </p:spPr>
      </p:pic>
      <p:sp>
        <p:nvSpPr>
          <p:cNvPr id="14" name="TextBox 13">
            <a:extLst>
              <a:ext uri="{FF2B5EF4-FFF2-40B4-BE49-F238E27FC236}">
                <a16:creationId xmlns:a16="http://schemas.microsoft.com/office/drawing/2014/main" id="{705FA454-4F0E-FFF9-B79C-747DBB4A98BD}"/>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343619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Analysing your Sway</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4A01D82-15A4-D2BA-35DC-95E661A84AB7}"/>
              </a:ext>
            </a:extLst>
          </p:cNvPr>
          <p:cNvSpPr/>
          <p:nvPr/>
        </p:nvSpPr>
        <p:spPr>
          <a:xfrm>
            <a:off x="2052010" y="1287244"/>
            <a:ext cx="9805869" cy="5632311"/>
          </a:xfrm>
          <a:prstGeom prst="rect">
            <a:avLst/>
          </a:prstGeom>
        </p:spPr>
        <p:txBody>
          <a:bodyPr wrap="square">
            <a:spAutoFit/>
          </a:bodyPr>
          <a:lstStyle/>
          <a:p>
            <a:pPr algn="ctr"/>
            <a:r>
              <a:rPr lang="en-GB" sz="2000" b="0" i="0" dirty="0">
                <a:solidFill>
                  <a:srgbClr val="036C70"/>
                </a:solidFill>
                <a:effectLst/>
                <a:latin typeface="Century Gothic" panose="020B0502020202020204" pitchFamily="34" charset="0"/>
              </a:rPr>
              <a:t>Once you have shared your </a:t>
            </a:r>
            <a:r>
              <a:rPr lang="en-GB" sz="2000" dirty="0">
                <a:solidFill>
                  <a:srgbClr val="036C70"/>
                </a:solidFill>
                <a:latin typeface="Century Gothic" panose="020B0502020202020204" pitchFamily="34" charset="0"/>
              </a:rPr>
              <a:t>Sway</a:t>
            </a:r>
            <a:r>
              <a:rPr lang="en-GB" sz="2000" b="0" i="0" dirty="0">
                <a:solidFill>
                  <a:srgbClr val="036C70"/>
                </a:solidFill>
                <a:effectLst/>
                <a:latin typeface="Century Gothic" panose="020B0502020202020204" pitchFamily="34" charset="0"/>
              </a:rPr>
              <a:t> it is important to know if your audience is being reached, therefore Sway includes </a:t>
            </a:r>
            <a:r>
              <a:rPr lang="en-GB" sz="2000" b="1" i="0" dirty="0">
                <a:solidFill>
                  <a:srgbClr val="036C70"/>
                </a:solidFill>
                <a:effectLst/>
                <a:latin typeface="Century Gothic" panose="020B0502020202020204" pitchFamily="34" charset="0"/>
              </a:rPr>
              <a:t>analytics</a:t>
            </a:r>
            <a:r>
              <a:rPr lang="en-GB" sz="2000" b="0" i="0" dirty="0">
                <a:solidFill>
                  <a:srgbClr val="036C70"/>
                </a:solidFill>
                <a:effectLst/>
                <a:latin typeface="Century Gothic" panose="020B0502020202020204" pitchFamily="34" charset="0"/>
              </a:rPr>
              <a:t>. Analytics let you know if your digital story is being viewed by </a:t>
            </a:r>
            <a:r>
              <a:rPr lang="en-GB" sz="2000" b="1" i="0" dirty="0">
                <a:solidFill>
                  <a:srgbClr val="036C70"/>
                </a:solidFill>
                <a:effectLst/>
                <a:latin typeface="Century Gothic" panose="020B0502020202020204" pitchFamily="34" charset="0"/>
              </a:rPr>
              <a:t>parents or students</a:t>
            </a:r>
            <a:r>
              <a:rPr lang="en-GB" sz="2000" b="0" i="0" dirty="0">
                <a:solidFill>
                  <a:srgbClr val="036C70"/>
                </a:solidFill>
                <a:effectLst/>
                <a:latin typeface="Century Gothic" panose="020B0502020202020204" pitchFamily="34" charset="0"/>
              </a:rPr>
              <a:t>.</a:t>
            </a:r>
          </a:p>
          <a:p>
            <a:pPr algn="ctr"/>
            <a:endParaRPr lang="en-GB" sz="2000" b="0" i="0" dirty="0">
              <a:solidFill>
                <a:srgbClr val="036C70"/>
              </a:solidFill>
              <a:effectLst/>
              <a:latin typeface="Century Gothic" panose="020B0502020202020204" pitchFamily="34" charset="0"/>
            </a:endParaRPr>
          </a:p>
          <a:p>
            <a:pPr algn="ctr"/>
            <a:endParaRPr lang="en-GB" sz="2000" dirty="0">
              <a:solidFill>
                <a:srgbClr val="036C70"/>
              </a:solidFill>
              <a:latin typeface="Century Gothic" panose="020B0502020202020204" pitchFamily="34" charset="0"/>
            </a:endParaRPr>
          </a:p>
          <a:p>
            <a:pPr algn="ctr"/>
            <a:endParaRPr lang="en-GB" sz="2000" b="0" i="0" dirty="0">
              <a:solidFill>
                <a:srgbClr val="036C70"/>
              </a:solidFill>
              <a:effectLst/>
              <a:latin typeface="Century Gothic" panose="020B0502020202020204" pitchFamily="34" charset="0"/>
            </a:endParaRPr>
          </a:p>
          <a:p>
            <a:pPr algn="ctr"/>
            <a:endParaRPr lang="en-GB" sz="2000" dirty="0">
              <a:solidFill>
                <a:srgbClr val="036C70"/>
              </a:solidFill>
              <a:latin typeface="Century Gothic" panose="020B0502020202020204" pitchFamily="34" charset="0"/>
            </a:endParaRPr>
          </a:p>
          <a:p>
            <a:pPr algn="ctr"/>
            <a:endParaRPr lang="en-GB" sz="2000" b="0" i="0" dirty="0">
              <a:solidFill>
                <a:srgbClr val="036C70"/>
              </a:solidFill>
              <a:effectLst/>
              <a:latin typeface="Century Gothic" panose="020B0502020202020204" pitchFamily="34" charset="0"/>
            </a:endParaRPr>
          </a:p>
          <a:p>
            <a:pPr algn="ctr"/>
            <a:endParaRPr lang="en-GB" sz="2000" dirty="0">
              <a:solidFill>
                <a:srgbClr val="036C70"/>
              </a:solidFill>
              <a:latin typeface="Century Gothic" panose="020B0502020202020204" pitchFamily="34" charset="0"/>
            </a:endParaRPr>
          </a:p>
          <a:p>
            <a:pPr algn="ctr"/>
            <a:endParaRPr lang="en-GB" sz="2000" b="0" i="0" dirty="0">
              <a:solidFill>
                <a:srgbClr val="036C70"/>
              </a:solidFill>
              <a:effectLst/>
              <a:latin typeface="Century Gothic" panose="020B0502020202020204" pitchFamily="34" charset="0"/>
            </a:endParaRPr>
          </a:p>
          <a:p>
            <a:pPr algn="ctr"/>
            <a:endParaRPr lang="en-GB" sz="2000" dirty="0">
              <a:solidFill>
                <a:srgbClr val="036C70"/>
              </a:solidFill>
              <a:latin typeface="Century Gothic" panose="020B0502020202020204" pitchFamily="34" charset="0"/>
            </a:endParaRPr>
          </a:p>
          <a:p>
            <a:pPr algn="ctr"/>
            <a:endParaRPr lang="en-GB" sz="2000" b="0" i="0" dirty="0">
              <a:solidFill>
                <a:srgbClr val="036C70"/>
              </a:solidFill>
              <a:effectLst/>
              <a:latin typeface="Century Gothic" panose="020B0502020202020204" pitchFamily="34" charset="0"/>
            </a:endParaRPr>
          </a:p>
          <a:p>
            <a:pPr algn="ctr"/>
            <a:endParaRPr lang="en-GB" sz="2000" b="0" i="0" dirty="0">
              <a:solidFill>
                <a:srgbClr val="036C70"/>
              </a:solidFill>
              <a:effectLst/>
              <a:latin typeface="Century Gothic" panose="020B0502020202020204" pitchFamily="34" charset="0"/>
            </a:endParaRPr>
          </a:p>
          <a:p>
            <a:pPr algn="ctr"/>
            <a:endParaRPr lang="en-GB" sz="2000" b="0" i="0" dirty="0">
              <a:solidFill>
                <a:srgbClr val="036C70"/>
              </a:solidFill>
              <a:effectLst/>
              <a:latin typeface="Century Gothic" panose="020B0502020202020204" pitchFamily="34" charset="0"/>
            </a:endParaRPr>
          </a:p>
          <a:p>
            <a:pPr algn="ctr"/>
            <a:r>
              <a:rPr lang="en-GB" sz="2000" b="0" i="0" dirty="0">
                <a:solidFill>
                  <a:srgbClr val="036C70"/>
                </a:solidFill>
                <a:effectLst/>
                <a:latin typeface="Century Gothic" panose="020B0502020202020204" pitchFamily="34" charset="0"/>
              </a:rPr>
              <a:t>Select </a:t>
            </a:r>
            <a:r>
              <a:rPr lang="en-GB" sz="2000" b="1" i="0" dirty="0">
                <a:solidFill>
                  <a:srgbClr val="036C70"/>
                </a:solidFill>
                <a:effectLst/>
                <a:latin typeface="Century Gothic" panose="020B0502020202020204" pitchFamily="34" charset="0"/>
              </a:rPr>
              <a:t>Analytics</a:t>
            </a:r>
            <a:r>
              <a:rPr lang="en-GB" sz="2000" b="0" i="0" dirty="0">
                <a:solidFill>
                  <a:srgbClr val="036C70"/>
                </a:solidFill>
                <a:effectLst/>
                <a:latin typeface="Century Gothic" panose="020B0502020202020204" pitchFamily="34" charset="0"/>
              </a:rPr>
              <a:t> from the </a:t>
            </a:r>
            <a:r>
              <a:rPr lang="en-GB" sz="2000" b="1" i="0" dirty="0">
                <a:solidFill>
                  <a:srgbClr val="036C70"/>
                </a:solidFill>
                <a:effectLst/>
                <a:latin typeface="Century Gothic" panose="020B0502020202020204" pitchFamily="34" charset="0"/>
              </a:rPr>
              <a:t>dashboard</a:t>
            </a:r>
            <a:r>
              <a:rPr lang="en-GB" sz="2000" b="0" i="0" dirty="0">
                <a:solidFill>
                  <a:srgbClr val="036C70"/>
                </a:solidFill>
                <a:effectLst/>
                <a:latin typeface="Century Gothic" panose="020B0502020202020204" pitchFamily="34" charset="0"/>
              </a:rPr>
              <a:t> to view all your Sways and their viewing data. You will learn if people have glanced at the Sway, gave it a quick read, or spent more time giving it a deep read. This data can help you when preparing future newsletters.</a:t>
            </a:r>
          </a:p>
        </p:txBody>
      </p:sp>
      <p:pic>
        <p:nvPicPr>
          <p:cNvPr id="9" name="Picture 8">
            <a:extLst>
              <a:ext uri="{FF2B5EF4-FFF2-40B4-BE49-F238E27FC236}">
                <a16:creationId xmlns:a16="http://schemas.microsoft.com/office/drawing/2014/main" id="{72D10EEA-9EB5-9E4A-F3F7-B88C940A9D25}"/>
              </a:ext>
            </a:extLst>
          </p:cNvPr>
          <p:cNvPicPr>
            <a:picLocks noChangeAspect="1"/>
          </p:cNvPicPr>
          <p:nvPr/>
        </p:nvPicPr>
        <p:blipFill>
          <a:blip r:embed="rId7"/>
          <a:stretch>
            <a:fillRect/>
          </a:stretch>
        </p:blipFill>
        <p:spPr>
          <a:xfrm>
            <a:off x="3626978" y="2403050"/>
            <a:ext cx="6274157" cy="2954110"/>
          </a:xfrm>
          <a:custGeom>
            <a:avLst/>
            <a:gdLst>
              <a:gd name="connsiteX0" fmla="*/ 0 w 6274157"/>
              <a:gd name="connsiteY0" fmla="*/ 0 h 2954110"/>
              <a:gd name="connsiteX1" fmla="*/ 759870 w 6274157"/>
              <a:gd name="connsiteY1" fmla="*/ 0 h 2954110"/>
              <a:gd name="connsiteX2" fmla="*/ 1519740 w 6274157"/>
              <a:gd name="connsiteY2" fmla="*/ 0 h 2954110"/>
              <a:gd name="connsiteX3" fmla="*/ 2342352 w 6274157"/>
              <a:gd name="connsiteY3" fmla="*/ 0 h 2954110"/>
              <a:gd name="connsiteX4" fmla="*/ 2913997 w 6274157"/>
              <a:gd name="connsiteY4" fmla="*/ 0 h 2954110"/>
              <a:gd name="connsiteX5" fmla="*/ 3673867 w 6274157"/>
              <a:gd name="connsiteY5" fmla="*/ 0 h 2954110"/>
              <a:gd name="connsiteX6" fmla="*/ 4308254 w 6274157"/>
              <a:gd name="connsiteY6" fmla="*/ 0 h 2954110"/>
              <a:gd name="connsiteX7" fmla="*/ 4817158 w 6274157"/>
              <a:gd name="connsiteY7" fmla="*/ 0 h 2954110"/>
              <a:gd name="connsiteX8" fmla="*/ 5514287 w 6274157"/>
              <a:gd name="connsiteY8" fmla="*/ 0 h 2954110"/>
              <a:gd name="connsiteX9" fmla="*/ 6274157 w 6274157"/>
              <a:gd name="connsiteY9" fmla="*/ 0 h 2954110"/>
              <a:gd name="connsiteX10" fmla="*/ 6274157 w 6274157"/>
              <a:gd name="connsiteY10" fmla="*/ 649904 h 2954110"/>
              <a:gd name="connsiteX11" fmla="*/ 6274157 w 6274157"/>
              <a:gd name="connsiteY11" fmla="*/ 1152103 h 2954110"/>
              <a:gd name="connsiteX12" fmla="*/ 6274157 w 6274157"/>
              <a:gd name="connsiteY12" fmla="*/ 1772466 h 2954110"/>
              <a:gd name="connsiteX13" fmla="*/ 6274157 w 6274157"/>
              <a:gd name="connsiteY13" fmla="*/ 2274665 h 2954110"/>
              <a:gd name="connsiteX14" fmla="*/ 6274157 w 6274157"/>
              <a:gd name="connsiteY14" fmla="*/ 2954110 h 2954110"/>
              <a:gd name="connsiteX15" fmla="*/ 5702512 w 6274157"/>
              <a:gd name="connsiteY15" fmla="*/ 2954110 h 2954110"/>
              <a:gd name="connsiteX16" fmla="*/ 5005383 w 6274157"/>
              <a:gd name="connsiteY16" fmla="*/ 2954110 h 2954110"/>
              <a:gd name="connsiteX17" fmla="*/ 4245513 w 6274157"/>
              <a:gd name="connsiteY17" fmla="*/ 2954110 h 2954110"/>
              <a:gd name="connsiteX18" fmla="*/ 3548384 w 6274157"/>
              <a:gd name="connsiteY18" fmla="*/ 2954110 h 2954110"/>
              <a:gd name="connsiteX19" fmla="*/ 2788514 w 6274157"/>
              <a:gd name="connsiteY19" fmla="*/ 2954110 h 2954110"/>
              <a:gd name="connsiteX20" fmla="*/ 2216869 w 6274157"/>
              <a:gd name="connsiteY20" fmla="*/ 2954110 h 2954110"/>
              <a:gd name="connsiteX21" fmla="*/ 1707965 w 6274157"/>
              <a:gd name="connsiteY21" fmla="*/ 2954110 h 2954110"/>
              <a:gd name="connsiteX22" fmla="*/ 948095 w 6274157"/>
              <a:gd name="connsiteY22" fmla="*/ 2954110 h 2954110"/>
              <a:gd name="connsiteX23" fmla="*/ 0 w 6274157"/>
              <a:gd name="connsiteY23" fmla="*/ 2954110 h 2954110"/>
              <a:gd name="connsiteX24" fmla="*/ 0 w 6274157"/>
              <a:gd name="connsiteY24" fmla="*/ 2304206 h 2954110"/>
              <a:gd name="connsiteX25" fmla="*/ 0 w 6274157"/>
              <a:gd name="connsiteY25" fmla="*/ 1802007 h 2954110"/>
              <a:gd name="connsiteX26" fmla="*/ 0 w 6274157"/>
              <a:gd name="connsiteY26" fmla="*/ 1211185 h 2954110"/>
              <a:gd name="connsiteX27" fmla="*/ 0 w 6274157"/>
              <a:gd name="connsiteY27" fmla="*/ 708986 h 2954110"/>
              <a:gd name="connsiteX28" fmla="*/ 0 w 6274157"/>
              <a:gd name="connsiteY28" fmla="*/ 0 h 29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74157" h="2954110" fill="none" extrusionOk="0">
                <a:moveTo>
                  <a:pt x="0" y="0"/>
                </a:moveTo>
                <a:cubicBezTo>
                  <a:pt x="207285" y="-529"/>
                  <a:pt x="487785" y="-34931"/>
                  <a:pt x="759870" y="0"/>
                </a:cubicBezTo>
                <a:cubicBezTo>
                  <a:pt x="1031955" y="34931"/>
                  <a:pt x="1146442" y="-16852"/>
                  <a:pt x="1519740" y="0"/>
                </a:cubicBezTo>
                <a:cubicBezTo>
                  <a:pt x="1893038" y="16852"/>
                  <a:pt x="1992168" y="-22058"/>
                  <a:pt x="2342352" y="0"/>
                </a:cubicBezTo>
                <a:cubicBezTo>
                  <a:pt x="2692536" y="22058"/>
                  <a:pt x="2769674" y="3713"/>
                  <a:pt x="2913997" y="0"/>
                </a:cubicBezTo>
                <a:cubicBezTo>
                  <a:pt x="3058320" y="-3713"/>
                  <a:pt x="3461929" y="7994"/>
                  <a:pt x="3673867" y="0"/>
                </a:cubicBezTo>
                <a:cubicBezTo>
                  <a:pt x="3885805" y="-7994"/>
                  <a:pt x="4164778" y="4594"/>
                  <a:pt x="4308254" y="0"/>
                </a:cubicBezTo>
                <a:cubicBezTo>
                  <a:pt x="4451730" y="-4594"/>
                  <a:pt x="4569904" y="12546"/>
                  <a:pt x="4817158" y="0"/>
                </a:cubicBezTo>
                <a:cubicBezTo>
                  <a:pt x="5064412" y="-12546"/>
                  <a:pt x="5211924" y="-24457"/>
                  <a:pt x="5514287" y="0"/>
                </a:cubicBezTo>
                <a:cubicBezTo>
                  <a:pt x="5816650" y="24457"/>
                  <a:pt x="6119330" y="33694"/>
                  <a:pt x="6274157" y="0"/>
                </a:cubicBezTo>
                <a:cubicBezTo>
                  <a:pt x="6272930" y="151495"/>
                  <a:pt x="6242172" y="357056"/>
                  <a:pt x="6274157" y="649904"/>
                </a:cubicBezTo>
                <a:cubicBezTo>
                  <a:pt x="6306142" y="942752"/>
                  <a:pt x="6282200" y="1021838"/>
                  <a:pt x="6274157" y="1152103"/>
                </a:cubicBezTo>
                <a:cubicBezTo>
                  <a:pt x="6266114" y="1282368"/>
                  <a:pt x="6264498" y="1565251"/>
                  <a:pt x="6274157" y="1772466"/>
                </a:cubicBezTo>
                <a:cubicBezTo>
                  <a:pt x="6283816" y="1979681"/>
                  <a:pt x="6251806" y="2052765"/>
                  <a:pt x="6274157" y="2274665"/>
                </a:cubicBezTo>
                <a:cubicBezTo>
                  <a:pt x="6296508" y="2496565"/>
                  <a:pt x="6242819" y="2680966"/>
                  <a:pt x="6274157" y="2954110"/>
                </a:cubicBezTo>
                <a:cubicBezTo>
                  <a:pt x="6051882" y="2955934"/>
                  <a:pt x="5836606" y="2970158"/>
                  <a:pt x="5702512" y="2954110"/>
                </a:cubicBezTo>
                <a:cubicBezTo>
                  <a:pt x="5568418" y="2938062"/>
                  <a:pt x="5336683" y="2975799"/>
                  <a:pt x="5005383" y="2954110"/>
                </a:cubicBezTo>
                <a:cubicBezTo>
                  <a:pt x="4674083" y="2932421"/>
                  <a:pt x="4478556" y="2938762"/>
                  <a:pt x="4245513" y="2954110"/>
                </a:cubicBezTo>
                <a:cubicBezTo>
                  <a:pt x="4012470" y="2969459"/>
                  <a:pt x="3850153" y="2981720"/>
                  <a:pt x="3548384" y="2954110"/>
                </a:cubicBezTo>
                <a:cubicBezTo>
                  <a:pt x="3246615" y="2926500"/>
                  <a:pt x="2962977" y="2924248"/>
                  <a:pt x="2788514" y="2954110"/>
                </a:cubicBezTo>
                <a:cubicBezTo>
                  <a:pt x="2614051" y="2983973"/>
                  <a:pt x="2495441" y="2969707"/>
                  <a:pt x="2216869" y="2954110"/>
                </a:cubicBezTo>
                <a:cubicBezTo>
                  <a:pt x="1938298" y="2938513"/>
                  <a:pt x="1879017" y="2975909"/>
                  <a:pt x="1707965" y="2954110"/>
                </a:cubicBezTo>
                <a:cubicBezTo>
                  <a:pt x="1536913" y="2932311"/>
                  <a:pt x="1167925" y="2980707"/>
                  <a:pt x="948095" y="2954110"/>
                </a:cubicBezTo>
                <a:cubicBezTo>
                  <a:pt x="728265" y="2927514"/>
                  <a:pt x="311602" y="2998617"/>
                  <a:pt x="0" y="2954110"/>
                </a:cubicBezTo>
                <a:cubicBezTo>
                  <a:pt x="-7712" y="2756975"/>
                  <a:pt x="13446" y="2608933"/>
                  <a:pt x="0" y="2304206"/>
                </a:cubicBezTo>
                <a:cubicBezTo>
                  <a:pt x="-13446" y="1999479"/>
                  <a:pt x="17747" y="1902667"/>
                  <a:pt x="0" y="1802007"/>
                </a:cubicBezTo>
                <a:cubicBezTo>
                  <a:pt x="-17747" y="1701347"/>
                  <a:pt x="11253" y="1345054"/>
                  <a:pt x="0" y="1211185"/>
                </a:cubicBezTo>
                <a:cubicBezTo>
                  <a:pt x="-11253" y="1077316"/>
                  <a:pt x="4661" y="930719"/>
                  <a:pt x="0" y="708986"/>
                </a:cubicBezTo>
                <a:cubicBezTo>
                  <a:pt x="-4661" y="487253"/>
                  <a:pt x="-19482" y="318212"/>
                  <a:pt x="0" y="0"/>
                </a:cubicBezTo>
                <a:close/>
              </a:path>
              <a:path w="6274157" h="2954110" stroke="0" extrusionOk="0">
                <a:moveTo>
                  <a:pt x="0" y="0"/>
                </a:moveTo>
                <a:cubicBezTo>
                  <a:pt x="136476" y="24681"/>
                  <a:pt x="346819" y="-22775"/>
                  <a:pt x="634387" y="0"/>
                </a:cubicBezTo>
                <a:cubicBezTo>
                  <a:pt x="921955" y="22775"/>
                  <a:pt x="1047596" y="2701"/>
                  <a:pt x="1206032" y="0"/>
                </a:cubicBezTo>
                <a:cubicBezTo>
                  <a:pt x="1364468" y="-2701"/>
                  <a:pt x="1468938" y="-11638"/>
                  <a:pt x="1714936" y="0"/>
                </a:cubicBezTo>
                <a:cubicBezTo>
                  <a:pt x="1960934" y="11638"/>
                  <a:pt x="2070518" y="-28097"/>
                  <a:pt x="2286582" y="0"/>
                </a:cubicBezTo>
                <a:cubicBezTo>
                  <a:pt x="2502646" y="28097"/>
                  <a:pt x="2785675" y="13938"/>
                  <a:pt x="3046452" y="0"/>
                </a:cubicBezTo>
                <a:cubicBezTo>
                  <a:pt x="3307229" y="-13938"/>
                  <a:pt x="3441766" y="-26889"/>
                  <a:pt x="3743580" y="0"/>
                </a:cubicBezTo>
                <a:cubicBezTo>
                  <a:pt x="4045394" y="26889"/>
                  <a:pt x="4070673" y="5304"/>
                  <a:pt x="4252484" y="0"/>
                </a:cubicBezTo>
                <a:cubicBezTo>
                  <a:pt x="4434295" y="-5304"/>
                  <a:pt x="4587823" y="15467"/>
                  <a:pt x="4761388" y="0"/>
                </a:cubicBezTo>
                <a:cubicBezTo>
                  <a:pt x="4934953" y="-15467"/>
                  <a:pt x="5132761" y="16489"/>
                  <a:pt x="5333033" y="0"/>
                </a:cubicBezTo>
                <a:cubicBezTo>
                  <a:pt x="5533306" y="-16489"/>
                  <a:pt x="6067684" y="31708"/>
                  <a:pt x="6274157" y="0"/>
                </a:cubicBezTo>
                <a:cubicBezTo>
                  <a:pt x="6293062" y="199187"/>
                  <a:pt x="6247952" y="355757"/>
                  <a:pt x="6274157" y="590822"/>
                </a:cubicBezTo>
                <a:cubicBezTo>
                  <a:pt x="6300362" y="825887"/>
                  <a:pt x="6252071" y="1007706"/>
                  <a:pt x="6274157" y="1211185"/>
                </a:cubicBezTo>
                <a:cubicBezTo>
                  <a:pt x="6296243" y="1414664"/>
                  <a:pt x="6251338" y="1707320"/>
                  <a:pt x="6274157" y="1831548"/>
                </a:cubicBezTo>
                <a:cubicBezTo>
                  <a:pt x="6296976" y="1955776"/>
                  <a:pt x="6256376" y="2164890"/>
                  <a:pt x="6274157" y="2333747"/>
                </a:cubicBezTo>
                <a:cubicBezTo>
                  <a:pt x="6291938" y="2502604"/>
                  <a:pt x="6243325" y="2823849"/>
                  <a:pt x="6274157" y="2954110"/>
                </a:cubicBezTo>
                <a:cubicBezTo>
                  <a:pt x="6037889" y="2947991"/>
                  <a:pt x="5936768" y="2944019"/>
                  <a:pt x="5702512" y="2954110"/>
                </a:cubicBezTo>
                <a:cubicBezTo>
                  <a:pt x="5468257" y="2964201"/>
                  <a:pt x="5407460" y="2936312"/>
                  <a:pt x="5130866" y="2954110"/>
                </a:cubicBezTo>
                <a:cubicBezTo>
                  <a:pt x="4854272" y="2971908"/>
                  <a:pt x="4701674" y="2991418"/>
                  <a:pt x="4308254" y="2954110"/>
                </a:cubicBezTo>
                <a:cubicBezTo>
                  <a:pt x="3914834" y="2916802"/>
                  <a:pt x="3952579" y="2957053"/>
                  <a:pt x="3736609" y="2954110"/>
                </a:cubicBezTo>
                <a:cubicBezTo>
                  <a:pt x="3520639" y="2951167"/>
                  <a:pt x="3291865" y="2940336"/>
                  <a:pt x="3102222" y="2954110"/>
                </a:cubicBezTo>
                <a:cubicBezTo>
                  <a:pt x="2912579" y="2967884"/>
                  <a:pt x="2686337" y="2971167"/>
                  <a:pt x="2530577" y="2954110"/>
                </a:cubicBezTo>
                <a:cubicBezTo>
                  <a:pt x="2374817" y="2937053"/>
                  <a:pt x="1872488" y="2952222"/>
                  <a:pt x="1707965" y="2954110"/>
                </a:cubicBezTo>
                <a:cubicBezTo>
                  <a:pt x="1543442" y="2955998"/>
                  <a:pt x="1222226" y="2965434"/>
                  <a:pt x="1073578" y="2954110"/>
                </a:cubicBezTo>
                <a:cubicBezTo>
                  <a:pt x="924930" y="2942786"/>
                  <a:pt x="251225" y="2997957"/>
                  <a:pt x="0" y="2954110"/>
                </a:cubicBezTo>
                <a:cubicBezTo>
                  <a:pt x="718" y="2723218"/>
                  <a:pt x="11624" y="2669640"/>
                  <a:pt x="0" y="2422370"/>
                </a:cubicBezTo>
                <a:cubicBezTo>
                  <a:pt x="-11624" y="2175100"/>
                  <a:pt x="25121" y="2044128"/>
                  <a:pt x="0" y="1802007"/>
                </a:cubicBezTo>
                <a:cubicBezTo>
                  <a:pt x="-25121" y="1559886"/>
                  <a:pt x="-8344" y="1465165"/>
                  <a:pt x="0" y="1270267"/>
                </a:cubicBezTo>
                <a:cubicBezTo>
                  <a:pt x="8344" y="1075369"/>
                  <a:pt x="2728" y="870205"/>
                  <a:pt x="0" y="649904"/>
                </a:cubicBezTo>
                <a:cubicBezTo>
                  <a:pt x="-2728" y="429603"/>
                  <a:pt x="-14669" y="169583"/>
                  <a:pt x="0" y="0"/>
                </a:cubicBezTo>
                <a:close/>
              </a:path>
            </a:pathLst>
          </a:custGeom>
          <a:ln w="28575">
            <a:solidFill>
              <a:srgbClr val="036C70"/>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pic>
      <p:pic>
        <p:nvPicPr>
          <p:cNvPr id="13" name="Graphic 12" descr="Arrow Clockwise curve">
            <a:extLst>
              <a:ext uri="{FF2B5EF4-FFF2-40B4-BE49-F238E27FC236}">
                <a16:creationId xmlns:a16="http://schemas.microsoft.com/office/drawing/2014/main" id="{C266C547-654B-B9B4-79F6-D22B2CC10D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221663" flipH="1">
            <a:off x="6074774" y="4845759"/>
            <a:ext cx="914400" cy="773576"/>
          </a:xfrm>
          <a:prstGeom prst="rect">
            <a:avLst/>
          </a:prstGeom>
        </p:spPr>
      </p:pic>
      <p:sp>
        <p:nvSpPr>
          <p:cNvPr id="12" name="TextBox 11">
            <a:extLst>
              <a:ext uri="{FF2B5EF4-FFF2-40B4-BE49-F238E27FC236}">
                <a16:creationId xmlns:a16="http://schemas.microsoft.com/office/drawing/2014/main" id="{2357BE1C-5F89-AB1E-AA3B-FEED5A7D3A98}"/>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2354599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Example Sways</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6F9EB7B-5E7B-65AD-7671-A09B7C11A122}"/>
              </a:ext>
            </a:extLst>
          </p:cNvPr>
          <p:cNvPicPr>
            <a:picLocks noChangeAspect="1"/>
          </p:cNvPicPr>
          <p:nvPr/>
        </p:nvPicPr>
        <p:blipFill>
          <a:blip r:embed="rId7"/>
          <a:stretch>
            <a:fillRect/>
          </a:stretch>
        </p:blipFill>
        <p:spPr>
          <a:xfrm>
            <a:off x="3147687" y="1408743"/>
            <a:ext cx="7452593" cy="4078471"/>
          </a:xfrm>
          <a:custGeom>
            <a:avLst/>
            <a:gdLst>
              <a:gd name="connsiteX0" fmla="*/ 0 w 7452593"/>
              <a:gd name="connsiteY0" fmla="*/ 0 h 4078471"/>
              <a:gd name="connsiteX1" fmla="*/ 528457 w 7452593"/>
              <a:gd name="connsiteY1" fmla="*/ 0 h 4078471"/>
              <a:gd name="connsiteX2" fmla="*/ 1280491 w 7452593"/>
              <a:gd name="connsiteY2" fmla="*/ 0 h 4078471"/>
              <a:gd name="connsiteX3" fmla="*/ 1883474 w 7452593"/>
              <a:gd name="connsiteY3" fmla="*/ 0 h 4078471"/>
              <a:gd name="connsiteX4" fmla="*/ 2635508 w 7452593"/>
              <a:gd name="connsiteY4" fmla="*/ 0 h 4078471"/>
              <a:gd name="connsiteX5" fmla="*/ 3163964 w 7452593"/>
              <a:gd name="connsiteY5" fmla="*/ 0 h 4078471"/>
              <a:gd name="connsiteX6" fmla="*/ 3841473 w 7452593"/>
              <a:gd name="connsiteY6" fmla="*/ 0 h 4078471"/>
              <a:gd name="connsiteX7" fmla="*/ 4518981 w 7452593"/>
              <a:gd name="connsiteY7" fmla="*/ 0 h 4078471"/>
              <a:gd name="connsiteX8" fmla="*/ 4972912 w 7452593"/>
              <a:gd name="connsiteY8" fmla="*/ 0 h 4078471"/>
              <a:gd name="connsiteX9" fmla="*/ 5724946 w 7452593"/>
              <a:gd name="connsiteY9" fmla="*/ 0 h 4078471"/>
              <a:gd name="connsiteX10" fmla="*/ 6476981 w 7452593"/>
              <a:gd name="connsiteY10" fmla="*/ 0 h 4078471"/>
              <a:gd name="connsiteX11" fmla="*/ 7452593 w 7452593"/>
              <a:gd name="connsiteY11" fmla="*/ 0 h 4078471"/>
              <a:gd name="connsiteX12" fmla="*/ 7452593 w 7452593"/>
              <a:gd name="connsiteY12" fmla="*/ 638960 h 4078471"/>
              <a:gd name="connsiteX13" fmla="*/ 7452593 w 7452593"/>
              <a:gd name="connsiteY13" fmla="*/ 1237136 h 4078471"/>
              <a:gd name="connsiteX14" fmla="*/ 7452593 w 7452593"/>
              <a:gd name="connsiteY14" fmla="*/ 1835312 h 4078471"/>
              <a:gd name="connsiteX15" fmla="*/ 7452593 w 7452593"/>
              <a:gd name="connsiteY15" fmla="*/ 2596627 h 4078471"/>
              <a:gd name="connsiteX16" fmla="*/ 7452593 w 7452593"/>
              <a:gd name="connsiteY16" fmla="*/ 3357941 h 4078471"/>
              <a:gd name="connsiteX17" fmla="*/ 7452593 w 7452593"/>
              <a:gd name="connsiteY17" fmla="*/ 4078471 h 4078471"/>
              <a:gd name="connsiteX18" fmla="*/ 6775085 w 7452593"/>
              <a:gd name="connsiteY18" fmla="*/ 4078471 h 4078471"/>
              <a:gd name="connsiteX19" fmla="*/ 5948524 w 7452593"/>
              <a:gd name="connsiteY19" fmla="*/ 4078471 h 4078471"/>
              <a:gd name="connsiteX20" fmla="*/ 5121964 w 7452593"/>
              <a:gd name="connsiteY20" fmla="*/ 4078471 h 4078471"/>
              <a:gd name="connsiteX21" fmla="*/ 4668033 w 7452593"/>
              <a:gd name="connsiteY21" fmla="*/ 4078471 h 4078471"/>
              <a:gd name="connsiteX22" fmla="*/ 3990525 w 7452593"/>
              <a:gd name="connsiteY22" fmla="*/ 4078471 h 4078471"/>
              <a:gd name="connsiteX23" fmla="*/ 3462068 w 7452593"/>
              <a:gd name="connsiteY23" fmla="*/ 4078471 h 4078471"/>
              <a:gd name="connsiteX24" fmla="*/ 2710034 w 7452593"/>
              <a:gd name="connsiteY24" fmla="*/ 4078471 h 4078471"/>
              <a:gd name="connsiteX25" fmla="*/ 2256103 w 7452593"/>
              <a:gd name="connsiteY25" fmla="*/ 4078471 h 4078471"/>
              <a:gd name="connsiteX26" fmla="*/ 1504069 w 7452593"/>
              <a:gd name="connsiteY26" fmla="*/ 4078471 h 4078471"/>
              <a:gd name="connsiteX27" fmla="*/ 901086 w 7452593"/>
              <a:gd name="connsiteY27" fmla="*/ 4078471 h 4078471"/>
              <a:gd name="connsiteX28" fmla="*/ 0 w 7452593"/>
              <a:gd name="connsiteY28" fmla="*/ 4078471 h 4078471"/>
              <a:gd name="connsiteX29" fmla="*/ 0 w 7452593"/>
              <a:gd name="connsiteY29" fmla="*/ 3480295 h 4078471"/>
              <a:gd name="connsiteX30" fmla="*/ 0 w 7452593"/>
              <a:gd name="connsiteY30" fmla="*/ 2759765 h 4078471"/>
              <a:gd name="connsiteX31" fmla="*/ 0 w 7452593"/>
              <a:gd name="connsiteY31" fmla="*/ 2080020 h 4078471"/>
              <a:gd name="connsiteX32" fmla="*/ 0 w 7452593"/>
              <a:gd name="connsiteY32" fmla="*/ 1400275 h 4078471"/>
              <a:gd name="connsiteX33" fmla="*/ 0 w 7452593"/>
              <a:gd name="connsiteY33" fmla="*/ 842884 h 4078471"/>
              <a:gd name="connsiteX34" fmla="*/ 0 w 7452593"/>
              <a:gd name="connsiteY34" fmla="*/ 0 h 407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452593" h="4078471" fill="none" extrusionOk="0">
                <a:moveTo>
                  <a:pt x="0" y="0"/>
                </a:moveTo>
                <a:cubicBezTo>
                  <a:pt x="251994" y="23667"/>
                  <a:pt x="391588" y="-21955"/>
                  <a:pt x="528457" y="0"/>
                </a:cubicBezTo>
                <a:cubicBezTo>
                  <a:pt x="665326" y="21955"/>
                  <a:pt x="1016655" y="-152"/>
                  <a:pt x="1280491" y="0"/>
                </a:cubicBezTo>
                <a:cubicBezTo>
                  <a:pt x="1544327" y="152"/>
                  <a:pt x="1744237" y="-4076"/>
                  <a:pt x="1883474" y="0"/>
                </a:cubicBezTo>
                <a:cubicBezTo>
                  <a:pt x="2022711" y="4076"/>
                  <a:pt x="2315423" y="3073"/>
                  <a:pt x="2635508" y="0"/>
                </a:cubicBezTo>
                <a:cubicBezTo>
                  <a:pt x="2955593" y="-3073"/>
                  <a:pt x="2951089" y="4126"/>
                  <a:pt x="3163964" y="0"/>
                </a:cubicBezTo>
                <a:cubicBezTo>
                  <a:pt x="3376839" y="-4126"/>
                  <a:pt x="3567911" y="19337"/>
                  <a:pt x="3841473" y="0"/>
                </a:cubicBezTo>
                <a:cubicBezTo>
                  <a:pt x="4115035" y="-19337"/>
                  <a:pt x="4225276" y="-28978"/>
                  <a:pt x="4518981" y="0"/>
                </a:cubicBezTo>
                <a:cubicBezTo>
                  <a:pt x="4812686" y="28978"/>
                  <a:pt x="4774495" y="230"/>
                  <a:pt x="4972912" y="0"/>
                </a:cubicBezTo>
                <a:cubicBezTo>
                  <a:pt x="5171329" y="-230"/>
                  <a:pt x="5413949" y="15560"/>
                  <a:pt x="5724946" y="0"/>
                </a:cubicBezTo>
                <a:cubicBezTo>
                  <a:pt x="6035943" y="-15560"/>
                  <a:pt x="6311983" y="12398"/>
                  <a:pt x="6476981" y="0"/>
                </a:cubicBezTo>
                <a:cubicBezTo>
                  <a:pt x="6641980" y="-12398"/>
                  <a:pt x="7216942" y="9456"/>
                  <a:pt x="7452593" y="0"/>
                </a:cubicBezTo>
                <a:cubicBezTo>
                  <a:pt x="7456971" y="277865"/>
                  <a:pt x="7456965" y="374550"/>
                  <a:pt x="7452593" y="638960"/>
                </a:cubicBezTo>
                <a:cubicBezTo>
                  <a:pt x="7448221" y="903370"/>
                  <a:pt x="7474924" y="1070452"/>
                  <a:pt x="7452593" y="1237136"/>
                </a:cubicBezTo>
                <a:cubicBezTo>
                  <a:pt x="7430262" y="1403820"/>
                  <a:pt x="7429273" y="1602710"/>
                  <a:pt x="7452593" y="1835312"/>
                </a:cubicBezTo>
                <a:cubicBezTo>
                  <a:pt x="7475913" y="2067914"/>
                  <a:pt x="7444899" y="2403627"/>
                  <a:pt x="7452593" y="2596627"/>
                </a:cubicBezTo>
                <a:cubicBezTo>
                  <a:pt x="7460287" y="2789627"/>
                  <a:pt x="7468512" y="2982904"/>
                  <a:pt x="7452593" y="3357941"/>
                </a:cubicBezTo>
                <a:cubicBezTo>
                  <a:pt x="7436674" y="3732978"/>
                  <a:pt x="7460076" y="3881401"/>
                  <a:pt x="7452593" y="4078471"/>
                </a:cubicBezTo>
                <a:cubicBezTo>
                  <a:pt x="7233370" y="4087921"/>
                  <a:pt x="6974078" y="4107517"/>
                  <a:pt x="6775085" y="4078471"/>
                </a:cubicBezTo>
                <a:cubicBezTo>
                  <a:pt x="6576092" y="4049425"/>
                  <a:pt x="6171363" y="4112175"/>
                  <a:pt x="5948524" y="4078471"/>
                </a:cubicBezTo>
                <a:cubicBezTo>
                  <a:pt x="5725685" y="4044767"/>
                  <a:pt x="5476008" y="4058989"/>
                  <a:pt x="5121964" y="4078471"/>
                </a:cubicBezTo>
                <a:cubicBezTo>
                  <a:pt x="4767920" y="4097953"/>
                  <a:pt x="4893641" y="4072779"/>
                  <a:pt x="4668033" y="4078471"/>
                </a:cubicBezTo>
                <a:cubicBezTo>
                  <a:pt x="4442425" y="4084163"/>
                  <a:pt x="4245169" y="4088361"/>
                  <a:pt x="3990525" y="4078471"/>
                </a:cubicBezTo>
                <a:cubicBezTo>
                  <a:pt x="3735881" y="4068581"/>
                  <a:pt x="3677409" y="4062810"/>
                  <a:pt x="3462068" y="4078471"/>
                </a:cubicBezTo>
                <a:cubicBezTo>
                  <a:pt x="3246727" y="4094132"/>
                  <a:pt x="2887246" y="4109019"/>
                  <a:pt x="2710034" y="4078471"/>
                </a:cubicBezTo>
                <a:cubicBezTo>
                  <a:pt x="2532822" y="4047923"/>
                  <a:pt x="2441033" y="4100074"/>
                  <a:pt x="2256103" y="4078471"/>
                </a:cubicBezTo>
                <a:cubicBezTo>
                  <a:pt x="2071173" y="4056868"/>
                  <a:pt x="1725167" y="4072646"/>
                  <a:pt x="1504069" y="4078471"/>
                </a:cubicBezTo>
                <a:cubicBezTo>
                  <a:pt x="1282971" y="4084296"/>
                  <a:pt x="1139243" y="4055319"/>
                  <a:pt x="901086" y="4078471"/>
                </a:cubicBezTo>
                <a:cubicBezTo>
                  <a:pt x="662929" y="4101623"/>
                  <a:pt x="348770" y="4114524"/>
                  <a:pt x="0" y="4078471"/>
                </a:cubicBezTo>
                <a:cubicBezTo>
                  <a:pt x="-2619" y="3848454"/>
                  <a:pt x="25201" y="3691055"/>
                  <a:pt x="0" y="3480295"/>
                </a:cubicBezTo>
                <a:cubicBezTo>
                  <a:pt x="-25201" y="3269535"/>
                  <a:pt x="8564" y="2974803"/>
                  <a:pt x="0" y="2759765"/>
                </a:cubicBezTo>
                <a:cubicBezTo>
                  <a:pt x="-8564" y="2544727"/>
                  <a:pt x="11286" y="2245615"/>
                  <a:pt x="0" y="2080020"/>
                </a:cubicBezTo>
                <a:cubicBezTo>
                  <a:pt x="-11286" y="1914425"/>
                  <a:pt x="-14230" y="1710002"/>
                  <a:pt x="0" y="1400275"/>
                </a:cubicBezTo>
                <a:cubicBezTo>
                  <a:pt x="14230" y="1090549"/>
                  <a:pt x="2146" y="967192"/>
                  <a:pt x="0" y="842884"/>
                </a:cubicBezTo>
                <a:cubicBezTo>
                  <a:pt x="-2146" y="718576"/>
                  <a:pt x="-36261" y="330767"/>
                  <a:pt x="0" y="0"/>
                </a:cubicBezTo>
                <a:close/>
              </a:path>
              <a:path w="7452593" h="4078471" stroke="0" extrusionOk="0">
                <a:moveTo>
                  <a:pt x="0" y="0"/>
                </a:moveTo>
                <a:cubicBezTo>
                  <a:pt x="221729" y="-20204"/>
                  <a:pt x="349507" y="-4773"/>
                  <a:pt x="602983" y="0"/>
                </a:cubicBezTo>
                <a:cubicBezTo>
                  <a:pt x="856459" y="4773"/>
                  <a:pt x="1069614" y="-15063"/>
                  <a:pt x="1429543" y="0"/>
                </a:cubicBezTo>
                <a:cubicBezTo>
                  <a:pt x="1789472" y="15063"/>
                  <a:pt x="1788651" y="-2221"/>
                  <a:pt x="1883474" y="0"/>
                </a:cubicBezTo>
                <a:cubicBezTo>
                  <a:pt x="1978297" y="2221"/>
                  <a:pt x="2342159" y="-32190"/>
                  <a:pt x="2710034" y="0"/>
                </a:cubicBezTo>
                <a:cubicBezTo>
                  <a:pt x="3077909" y="32190"/>
                  <a:pt x="3129414" y="-25138"/>
                  <a:pt x="3462068" y="0"/>
                </a:cubicBezTo>
                <a:cubicBezTo>
                  <a:pt x="3794722" y="25138"/>
                  <a:pt x="3919022" y="24339"/>
                  <a:pt x="4139577" y="0"/>
                </a:cubicBezTo>
                <a:cubicBezTo>
                  <a:pt x="4360132" y="-24339"/>
                  <a:pt x="4535395" y="13096"/>
                  <a:pt x="4668033" y="0"/>
                </a:cubicBezTo>
                <a:cubicBezTo>
                  <a:pt x="4800671" y="-13096"/>
                  <a:pt x="5064256" y="-4734"/>
                  <a:pt x="5196490" y="0"/>
                </a:cubicBezTo>
                <a:cubicBezTo>
                  <a:pt x="5328724" y="4734"/>
                  <a:pt x="5504219" y="24643"/>
                  <a:pt x="5724946" y="0"/>
                </a:cubicBezTo>
                <a:cubicBezTo>
                  <a:pt x="5945673" y="-24643"/>
                  <a:pt x="6060991" y="-17544"/>
                  <a:pt x="6178877" y="0"/>
                </a:cubicBezTo>
                <a:cubicBezTo>
                  <a:pt x="6296763" y="17544"/>
                  <a:pt x="6567380" y="14211"/>
                  <a:pt x="6856386" y="0"/>
                </a:cubicBezTo>
                <a:cubicBezTo>
                  <a:pt x="7145392" y="-14211"/>
                  <a:pt x="7255292" y="28996"/>
                  <a:pt x="7452593" y="0"/>
                </a:cubicBezTo>
                <a:cubicBezTo>
                  <a:pt x="7470965" y="169960"/>
                  <a:pt x="7472009" y="379480"/>
                  <a:pt x="7452593" y="557391"/>
                </a:cubicBezTo>
                <a:cubicBezTo>
                  <a:pt x="7433177" y="735302"/>
                  <a:pt x="7466277" y="1028234"/>
                  <a:pt x="7452593" y="1277921"/>
                </a:cubicBezTo>
                <a:cubicBezTo>
                  <a:pt x="7438910" y="1527608"/>
                  <a:pt x="7433867" y="1703322"/>
                  <a:pt x="7452593" y="1957666"/>
                </a:cubicBezTo>
                <a:cubicBezTo>
                  <a:pt x="7471319" y="2212011"/>
                  <a:pt x="7442187" y="2361867"/>
                  <a:pt x="7452593" y="2596627"/>
                </a:cubicBezTo>
                <a:cubicBezTo>
                  <a:pt x="7462999" y="2831387"/>
                  <a:pt x="7444390" y="3144174"/>
                  <a:pt x="7452593" y="3317156"/>
                </a:cubicBezTo>
                <a:cubicBezTo>
                  <a:pt x="7460796" y="3490138"/>
                  <a:pt x="7416712" y="3758066"/>
                  <a:pt x="7452593" y="4078471"/>
                </a:cubicBezTo>
                <a:cubicBezTo>
                  <a:pt x="7125473" y="4113774"/>
                  <a:pt x="6816612" y="4117010"/>
                  <a:pt x="6626033" y="4078471"/>
                </a:cubicBezTo>
                <a:cubicBezTo>
                  <a:pt x="6435454" y="4039932"/>
                  <a:pt x="6238994" y="4102870"/>
                  <a:pt x="5873998" y="4078471"/>
                </a:cubicBezTo>
                <a:cubicBezTo>
                  <a:pt x="5509002" y="4054072"/>
                  <a:pt x="5352580" y="4059627"/>
                  <a:pt x="5047438" y="4078471"/>
                </a:cubicBezTo>
                <a:cubicBezTo>
                  <a:pt x="4742296" y="4097315"/>
                  <a:pt x="4776621" y="4063457"/>
                  <a:pt x="4518981" y="4078471"/>
                </a:cubicBezTo>
                <a:cubicBezTo>
                  <a:pt x="4261341" y="4093485"/>
                  <a:pt x="4163465" y="4065675"/>
                  <a:pt x="4065051" y="4078471"/>
                </a:cubicBezTo>
                <a:cubicBezTo>
                  <a:pt x="3966637" y="4091268"/>
                  <a:pt x="3776052" y="4067595"/>
                  <a:pt x="3536594" y="4078471"/>
                </a:cubicBezTo>
                <a:cubicBezTo>
                  <a:pt x="3297136" y="4089347"/>
                  <a:pt x="3056037" y="4098191"/>
                  <a:pt x="2784560" y="4078471"/>
                </a:cubicBezTo>
                <a:cubicBezTo>
                  <a:pt x="2513083" y="4058751"/>
                  <a:pt x="2345377" y="4049786"/>
                  <a:pt x="2181577" y="4078471"/>
                </a:cubicBezTo>
                <a:cubicBezTo>
                  <a:pt x="2017777" y="4107156"/>
                  <a:pt x="1822241" y="4085321"/>
                  <a:pt x="1504069" y="4078471"/>
                </a:cubicBezTo>
                <a:cubicBezTo>
                  <a:pt x="1185897" y="4071621"/>
                  <a:pt x="1096221" y="4057530"/>
                  <a:pt x="901086" y="4078471"/>
                </a:cubicBezTo>
                <a:cubicBezTo>
                  <a:pt x="705951" y="4099412"/>
                  <a:pt x="324450" y="4073254"/>
                  <a:pt x="0" y="4078471"/>
                </a:cubicBezTo>
                <a:cubicBezTo>
                  <a:pt x="15633" y="3904915"/>
                  <a:pt x="9848" y="3738741"/>
                  <a:pt x="0" y="3521080"/>
                </a:cubicBezTo>
                <a:cubicBezTo>
                  <a:pt x="-9848" y="3303419"/>
                  <a:pt x="8556" y="3069493"/>
                  <a:pt x="0" y="2922904"/>
                </a:cubicBezTo>
                <a:cubicBezTo>
                  <a:pt x="-8556" y="2776315"/>
                  <a:pt x="-25212" y="2607376"/>
                  <a:pt x="0" y="2365513"/>
                </a:cubicBezTo>
                <a:cubicBezTo>
                  <a:pt x="25212" y="2123650"/>
                  <a:pt x="-15737" y="2025507"/>
                  <a:pt x="0" y="1726553"/>
                </a:cubicBezTo>
                <a:cubicBezTo>
                  <a:pt x="15737" y="1427599"/>
                  <a:pt x="22297" y="1250044"/>
                  <a:pt x="0" y="1006023"/>
                </a:cubicBezTo>
                <a:cubicBezTo>
                  <a:pt x="-22297" y="762002"/>
                  <a:pt x="36844" y="221589"/>
                  <a:pt x="0" y="0"/>
                </a:cubicBezTo>
                <a:close/>
              </a:path>
            </a:pathLst>
          </a:custGeom>
          <a:ln w="28575">
            <a:solidFill>
              <a:srgbClr val="036C70"/>
            </a:solidFill>
            <a:extLst>
              <a:ext uri="{C807C97D-BFC1-408E-A445-0C87EB9F89A2}">
                <ask:lineSketchStyleProps xmlns:ask="http://schemas.microsoft.com/office/drawing/2018/sketchyshapes" sd="3242191987">
                  <a:prstGeom prst="rect">
                    <a:avLst/>
                  </a:prstGeom>
                  <ask:type>
                    <ask:lineSketchFreehand/>
                  </ask:type>
                </ask:lineSketchStyleProps>
              </a:ext>
            </a:extLst>
          </a:ln>
        </p:spPr>
      </p:pic>
      <p:sp>
        <p:nvSpPr>
          <p:cNvPr id="12" name="Rectangle 11">
            <a:extLst>
              <a:ext uri="{FF2B5EF4-FFF2-40B4-BE49-F238E27FC236}">
                <a16:creationId xmlns:a16="http://schemas.microsoft.com/office/drawing/2014/main" id="{9BCD943D-6DC4-E9E2-0A1E-06835F9A78C6}"/>
              </a:ext>
            </a:extLst>
          </p:cNvPr>
          <p:cNvSpPr/>
          <p:nvPr/>
        </p:nvSpPr>
        <p:spPr>
          <a:xfrm>
            <a:off x="1971050" y="5789230"/>
            <a:ext cx="9805869" cy="1015663"/>
          </a:xfrm>
          <a:prstGeom prst="rect">
            <a:avLst/>
          </a:prstGeom>
        </p:spPr>
        <p:txBody>
          <a:bodyPr wrap="square">
            <a:spAutoFit/>
          </a:bodyPr>
          <a:lstStyle/>
          <a:p>
            <a:pPr algn="ctr"/>
            <a:r>
              <a:rPr lang="en-GB" sz="2000" b="0" i="0" dirty="0">
                <a:solidFill>
                  <a:srgbClr val="036C70"/>
                </a:solidFill>
                <a:effectLst/>
                <a:latin typeface="Century Gothic" panose="020B0502020202020204" pitchFamily="34" charset="0"/>
              </a:rPr>
              <a:t>Let’s go on and have a look at </a:t>
            </a:r>
            <a:r>
              <a:rPr lang="en-GB" sz="2000" dirty="0">
                <a:solidFill>
                  <a:srgbClr val="036C70"/>
                </a:solidFill>
                <a:latin typeface="Century Gothic" panose="020B0502020202020204" pitchFamily="34" charset="0"/>
              </a:rPr>
              <a:t>a</a:t>
            </a:r>
            <a:r>
              <a:rPr lang="en-GB" sz="2000" b="0" i="0" dirty="0">
                <a:solidFill>
                  <a:srgbClr val="036C70"/>
                </a:solidFill>
                <a:effectLst/>
                <a:latin typeface="Century Gothic" panose="020B0502020202020204" pitchFamily="34" charset="0"/>
              </a:rPr>
              <a:t>n </a:t>
            </a:r>
            <a:r>
              <a:rPr lang="en-GB" sz="2000" b="1" i="0" dirty="0">
                <a:solidFill>
                  <a:srgbClr val="036C70"/>
                </a:solidFill>
                <a:effectLst/>
                <a:latin typeface="Century Gothic" panose="020B0502020202020204" pitchFamily="34" charset="0"/>
              </a:rPr>
              <a:t>example Sway </a:t>
            </a:r>
            <a:r>
              <a:rPr lang="en-GB" sz="2000" b="0" i="0" dirty="0">
                <a:solidFill>
                  <a:srgbClr val="036C70"/>
                </a:solidFill>
                <a:effectLst/>
                <a:latin typeface="Century Gothic" panose="020B0502020202020204" pitchFamily="34" charset="0"/>
              </a:rPr>
              <a:t>I have created </a:t>
            </a:r>
            <a:r>
              <a:rPr lang="en-GB" sz="2000" b="1" i="0" dirty="0">
                <a:solidFill>
                  <a:srgbClr val="036C70"/>
                </a:solidFill>
                <a:effectLst/>
                <a:latin typeface="Century Gothic" panose="020B0502020202020204" pitchFamily="34" charset="0"/>
              </a:rPr>
              <a:t>including</a:t>
            </a:r>
            <a:r>
              <a:rPr lang="en-GB" sz="2000" b="0" i="0" dirty="0">
                <a:solidFill>
                  <a:srgbClr val="036C70"/>
                </a:solidFill>
                <a:effectLst/>
                <a:latin typeface="Century Gothic" panose="020B0502020202020204" pitchFamily="34" charset="0"/>
              </a:rPr>
              <a:t> some of the </a:t>
            </a:r>
            <a:r>
              <a:rPr lang="en-GB" sz="2000" b="1" i="0" dirty="0">
                <a:solidFill>
                  <a:srgbClr val="036C70"/>
                </a:solidFill>
                <a:effectLst/>
                <a:latin typeface="Century Gothic" panose="020B0502020202020204" pitchFamily="34" charset="0"/>
              </a:rPr>
              <a:t>content</a:t>
            </a:r>
            <a:r>
              <a:rPr lang="en-GB" sz="2000" b="0" i="0" dirty="0">
                <a:solidFill>
                  <a:srgbClr val="036C70"/>
                </a:solidFill>
                <a:effectLst/>
                <a:latin typeface="Century Gothic" panose="020B0502020202020204" pitchFamily="34" charset="0"/>
              </a:rPr>
              <a:t> you will use in your very own </a:t>
            </a:r>
            <a:r>
              <a:rPr lang="en-GB" sz="2000" b="1" i="0" dirty="0">
                <a:solidFill>
                  <a:srgbClr val="036C70"/>
                </a:solidFill>
                <a:effectLst/>
                <a:latin typeface="Century Gothic" panose="020B0502020202020204" pitchFamily="34" charset="0"/>
              </a:rPr>
              <a:t>learner’s Learning Journal</a:t>
            </a:r>
            <a:r>
              <a:rPr lang="en-GB" sz="2000" b="0" i="0" dirty="0">
                <a:solidFill>
                  <a:srgbClr val="036C70"/>
                </a:solidFill>
                <a:effectLst/>
                <a:latin typeface="Century Gothic" panose="020B0502020202020204" pitchFamily="34" charset="0"/>
              </a:rPr>
              <a:t>. Also, have a look at a possible template option.</a:t>
            </a:r>
          </a:p>
        </p:txBody>
      </p:sp>
      <p:sp>
        <p:nvSpPr>
          <p:cNvPr id="7" name="TextBox 6">
            <a:extLst>
              <a:ext uri="{FF2B5EF4-FFF2-40B4-BE49-F238E27FC236}">
                <a16:creationId xmlns:a16="http://schemas.microsoft.com/office/drawing/2014/main" id="{BB161FC8-060F-5004-72EB-A5596D608F57}"/>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247109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F80BB6-1E90-C3A3-DBFD-E8C5D76447AC}"/>
              </a:ext>
            </a:extLst>
          </p:cNvPr>
          <p:cNvSpPr/>
          <p:nvPr/>
        </p:nvSpPr>
        <p:spPr>
          <a:xfrm>
            <a:off x="1006301" y="907415"/>
            <a:ext cx="9101527" cy="1614109"/>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OLGA Cathedral Primary School</a:t>
            </a:r>
          </a:p>
        </p:txBody>
      </p:sp>
      <p:sp>
        <p:nvSpPr>
          <p:cNvPr id="11" name="Oval 10">
            <a:extLst>
              <a:ext uri="{FF2B5EF4-FFF2-40B4-BE49-F238E27FC236}">
                <a16:creationId xmlns:a16="http://schemas.microsoft.com/office/drawing/2014/main" id="{041AC473-D880-6EDD-096D-E3495F521518}"/>
              </a:ext>
            </a:extLst>
          </p:cNvPr>
          <p:cNvSpPr/>
          <p:nvPr/>
        </p:nvSpPr>
        <p:spPr>
          <a:xfrm>
            <a:off x="476054" y="907414"/>
            <a:ext cx="964800" cy="1614171"/>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459FE2A-0BD2-D4EA-D022-C95657A888F3}"/>
              </a:ext>
            </a:extLst>
          </p:cNvPr>
          <p:cNvSpPr/>
          <p:nvPr/>
        </p:nvSpPr>
        <p:spPr>
          <a:xfrm>
            <a:off x="7734300" y="0"/>
            <a:ext cx="4457700"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7" name="Group 6">
            <a:extLst>
              <a:ext uri="{FF2B5EF4-FFF2-40B4-BE49-F238E27FC236}">
                <a16:creationId xmlns:a16="http://schemas.microsoft.com/office/drawing/2014/main" id="{0F4781FF-55BB-8F74-3C46-57D3617596C4}"/>
              </a:ext>
            </a:extLst>
          </p:cNvPr>
          <p:cNvGrpSpPr/>
          <p:nvPr/>
        </p:nvGrpSpPr>
        <p:grpSpPr>
          <a:xfrm>
            <a:off x="8876325" y="608624"/>
            <a:ext cx="2160000" cy="2160000"/>
            <a:chOff x="9009675" y="684824"/>
            <a:chExt cx="2160000" cy="2160000"/>
          </a:xfrm>
        </p:grpSpPr>
        <p:sp>
          <p:nvSpPr>
            <p:cNvPr id="5" name="Oval 4">
              <a:extLst>
                <a:ext uri="{FF2B5EF4-FFF2-40B4-BE49-F238E27FC236}">
                  <a16:creationId xmlns:a16="http://schemas.microsoft.com/office/drawing/2014/main" id="{9DA20A34-FB2C-A1A6-7248-2DD81D2152D2}"/>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icrosoft Sway | Create visually striking newsletters, presentations, and  documentation in minutes">
              <a:extLst>
                <a:ext uri="{FF2B5EF4-FFF2-40B4-BE49-F238E27FC236}">
                  <a16:creationId xmlns:a16="http://schemas.microsoft.com/office/drawing/2014/main" id="{D1F24BC3-4759-CC87-85AB-F612FAE082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9C0F5429-0401-DB89-483C-4F5A4F774C2A}"/>
              </a:ext>
            </a:extLst>
          </p:cNvPr>
          <p:cNvSpPr txBox="1"/>
          <p:nvPr/>
        </p:nvSpPr>
        <p:spPr>
          <a:xfrm>
            <a:off x="8248650" y="3429000"/>
            <a:ext cx="3609975" cy="2062103"/>
          </a:xfrm>
          <a:prstGeom prst="rect">
            <a:avLst/>
          </a:prstGeom>
          <a:noFill/>
        </p:spPr>
        <p:txBody>
          <a:bodyPr wrap="square" rtlCol="0">
            <a:spAutoFit/>
          </a:bodyPr>
          <a:lstStyle/>
          <a:p>
            <a:pPr algn="ctr"/>
            <a:r>
              <a:rPr lang="en-GB" sz="36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36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28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sp>
        <p:nvSpPr>
          <p:cNvPr id="12" name="Rectangle 11">
            <a:extLst>
              <a:ext uri="{FF2B5EF4-FFF2-40B4-BE49-F238E27FC236}">
                <a16:creationId xmlns:a16="http://schemas.microsoft.com/office/drawing/2014/main" id="{23187E24-6F92-B5AB-8313-6A05C8F43A0C}"/>
              </a:ext>
            </a:extLst>
          </p:cNvPr>
          <p:cNvSpPr/>
          <p:nvPr/>
        </p:nvSpPr>
        <p:spPr>
          <a:xfrm>
            <a:off x="711319" y="3736776"/>
            <a:ext cx="6257892" cy="1446550"/>
          </a:xfrm>
          <a:prstGeom prst="rect">
            <a:avLst/>
          </a:prstGeom>
        </p:spPr>
        <p:txBody>
          <a:bodyPr wrap="square">
            <a:spAutoFit/>
          </a:bodyPr>
          <a:lstStyle/>
          <a:p>
            <a:pPr algn="ctr"/>
            <a:r>
              <a:rPr lang="en-GB" sz="4400" b="1" dirty="0">
                <a:solidFill>
                  <a:srgbClr val="036C70"/>
                </a:solidFill>
                <a:effectLst>
                  <a:outerShdw blurRad="38100" dist="38100" dir="2700000" algn="tl">
                    <a:srgbClr val="000000">
                      <a:alpha val="43137"/>
                    </a:srgbClr>
                  </a:outerShdw>
                </a:effectLst>
                <a:latin typeface="KG Red Hands" panose="02000505000000020004" pitchFamily="2" charset="0"/>
              </a:rPr>
              <a:t>Let’s get creating a </a:t>
            </a:r>
          </a:p>
          <a:p>
            <a:pPr algn="ctr"/>
            <a:r>
              <a:rPr lang="en-GB" sz="4400" b="1" dirty="0">
                <a:solidFill>
                  <a:srgbClr val="036C70"/>
                </a:solidFill>
                <a:effectLst>
                  <a:outerShdw blurRad="38100" dist="38100" dir="2700000" algn="tl">
                    <a:srgbClr val="000000">
                      <a:alpha val="43137"/>
                    </a:srgbClr>
                  </a:outerShdw>
                </a:effectLst>
                <a:latin typeface="KG Red Hands" panose="02000505000000020004" pitchFamily="2" charset="0"/>
              </a:rPr>
              <a:t>Learning Journal</a:t>
            </a:r>
            <a:endParaRPr lang="en-GB" sz="3600" dirty="0">
              <a:solidFill>
                <a:srgbClr val="036C70"/>
              </a:solidFill>
              <a:effectLst>
                <a:outerShdw blurRad="38100" dist="38100" dir="2700000" algn="tl">
                  <a:srgbClr val="000000">
                    <a:alpha val="43137"/>
                  </a:srgbClr>
                </a:outerShdw>
              </a:effectLst>
              <a:latin typeface="KG Red Hands" panose="02000505000000020004" pitchFamily="2" charset="0"/>
            </a:endParaRPr>
          </a:p>
        </p:txBody>
      </p:sp>
      <p:pic>
        <p:nvPicPr>
          <p:cNvPr id="13" name="Picture 12" descr="A picture containing text, clipart&#10;&#10;Description automatically generated">
            <a:extLst>
              <a:ext uri="{FF2B5EF4-FFF2-40B4-BE49-F238E27FC236}">
                <a16:creationId xmlns:a16="http://schemas.microsoft.com/office/drawing/2014/main" id="{813F8565-E1F6-07D4-1986-F247B0B2C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830" y="5566495"/>
            <a:ext cx="1115665" cy="1103472"/>
          </a:xfrm>
          <a:prstGeom prst="rect">
            <a:avLst/>
          </a:prstGeom>
        </p:spPr>
      </p:pic>
      <p:pic>
        <p:nvPicPr>
          <p:cNvPr id="14" name="Picture 13" descr="Text&#10;&#10;Description automatically generated">
            <a:extLst>
              <a:ext uri="{FF2B5EF4-FFF2-40B4-BE49-F238E27FC236}">
                <a16:creationId xmlns:a16="http://schemas.microsoft.com/office/drawing/2014/main" id="{BCF19D71-D1DC-E4CE-22C4-D9B3A54733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056" y="5797201"/>
            <a:ext cx="1457094" cy="800846"/>
          </a:xfrm>
          <a:prstGeom prst="rect">
            <a:avLst/>
          </a:prstGeom>
        </p:spPr>
      </p:pic>
      <p:sp>
        <p:nvSpPr>
          <p:cNvPr id="2" name="TextBox 1">
            <a:extLst>
              <a:ext uri="{FF2B5EF4-FFF2-40B4-BE49-F238E27FC236}">
                <a16:creationId xmlns:a16="http://schemas.microsoft.com/office/drawing/2014/main" id="{AA81A3F9-1008-276D-7E51-09F434DCCCAD}"/>
              </a:ext>
            </a:extLst>
          </p:cNvPr>
          <p:cNvSpPr txBox="1"/>
          <p:nvPr/>
        </p:nvSpPr>
        <p:spPr>
          <a:xfrm>
            <a:off x="2228850" y="6397992"/>
            <a:ext cx="2994782" cy="400110"/>
          </a:xfrm>
          <a:prstGeom prst="rect">
            <a:avLst/>
          </a:prstGeom>
          <a:noFill/>
        </p:spPr>
        <p:txBody>
          <a:bodyPr wrap="square" rtlCol="0">
            <a:spAutoFit/>
          </a:bodyPr>
          <a:lstStyle/>
          <a:p>
            <a:pPr algn="ctr"/>
            <a:r>
              <a:rPr lang="en-GB" sz="2000" dirty="0">
                <a:solidFill>
                  <a:srgbClr val="036C70"/>
                </a:solidFill>
                <a:latin typeface="KG Red Hands" panose="02000505000000020004" pitchFamily="2" charset="0"/>
              </a:rPr>
              <a:t>@NLDigitalSchool</a:t>
            </a:r>
            <a:endParaRPr lang="en-GB" sz="1600" dirty="0">
              <a:solidFill>
                <a:srgbClr val="036C70"/>
              </a:solidFill>
              <a:latin typeface="KG Red Hands" panose="02000505000000020004" pitchFamily="2" charset="0"/>
            </a:endParaRPr>
          </a:p>
        </p:txBody>
      </p:sp>
    </p:spTree>
    <p:extLst>
      <p:ext uri="{BB962C8B-B14F-4D97-AF65-F5344CB8AC3E}">
        <p14:creationId xmlns:p14="http://schemas.microsoft.com/office/powerpoint/2010/main" val="285374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F80BB6-1E90-C3A3-DBFD-E8C5D76447AC}"/>
              </a:ext>
            </a:extLst>
          </p:cNvPr>
          <p:cNvSpPr/>
          <p:nvPr/>
        </p:nvSpPr>
        <p:spPr>
          <a:xfrm>
            <a:off x="1006302" y="907415"/>
            <a:ext cx="6877309" cy="1614109"/>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OLGA Cathedral Primary School</a:t>
            </a:r>
          </a:p>
        </p:txBody>
      </p:sp>
      <p:sp>
        <p:nvSpPr>
          <p:cNvPr id="11" name="Oval 10">
            <a:extLst>
              <a:ext uri="{FF2B5EF4-FFF2-40B4-BE49-F238E27FC236}">
                <a16:creationId xmlns:a16="http://schemas.microsoft.com/office/drawing/2014/main" id="{041AC473-D880-6EDD-096D-E3495F521518}"/>
              </a:ext>
            </a:extLst>
          </p:cNvPr>
          <p:cNvSpPr/>
          <p:nvPr/>
        </p:nvSpPr>
        <p:spPr>
          <a:xfrm>
            <a:off x="476054" y="907414"/>
            <a:ext cx="964800" cy="1614171"/>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459FE2A-0BD2-D4EA-D022-C95657A888F3}"/>
              </a:ext>
            </a:extLst>
          </p:cNvPr>
          <p:cNvSpPr/>
          <p:nvPr/>
        </p:nvSpPr>
        <p:spPr>
          <a:xfrm>
            <a:off x="7734300" y="0"/>
            <a:ext cx="4457700"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7" name="Group 6">
            <a:extLst>
              <a:ext uri="{FF2B5EF4-FFF2-40B4-BE49-F238E27FC236}">
                <a16:creationId xmlns:a16="http://schemas.microsoft.com/office/drawing/2014/main" id="{0F4781FF-55BB-8F74-3C46-57D3617596C4}"/>
              </a:ext>
            </a:extLst>
          </p:cNvPr>
          <p:cNvGrpSpPr/>
          <p:nvPr/>
        </p:nvGrpSpPr>
        <p:grpSpPr>
          <a:xfrm>
            <a:off x="8876325" y="608624"/>
            <a:ext cx="2160000" cy="2160000"/>
            <a:chOff x="9009675" y="684824"/>
            <a:chExt cx="2160000" cy="2160000"/>
          </a:xfrm>
        </p:grpSpPr>
        <p:sp>
          <p:nvSpPr>
            <p:cNvPr id="5" name="Oval 4">
              <a:extLst>
                <a:ext uri="{FF2B5EF4-FFF2-40B4-BE49-F238E27FC236}">
                  <a16:creationId xmlns:a16="http://schemas.microsoft.com/office/drawing/2014/main" id="{9DA20A34-FB2C-A1A6-7248-2DD81D2152D2}"/>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icrosoft Sway | Create visually striking newsletters, presentations, and  documentation in minutes">
              <a:extLst>
                <a:ext uri="{FF2B5EF4-FFF2-40B4-BE49-F238E27FC236}">
                  <a16:creationId xmlns:a16="http://schemas.microsoft.com/office/drawing/2014/main" id="{D1F24BC3-4759-CC87-85AB-F612FAE082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9C0F5429-0401-DB89-483C-4F5A4F774C2A}"/>
              </a:ext>
            </a:extLst>
          </p:cNvPr>
          <p:cNvSpPr txBox="1"/>
          <p:nvPr/>
        </p:nvSpPr>
        <p:spPr>
          <a:xfrm>
            <a:off x="8248650" y="3429000"/>
            <a:ext cx="3609975" cy="2062103"/>
          </a:xfrm>
          <a:prstGeom prst="rect">
            <a:avLst/>
          </a:prstGeom>
          <a:noFill/>
        </p:spPr>
        <p:txBody>
          <a:bodyPr wrap="square" rtlCol="0">
            <a:spAutoFit/>
          </a:bodyPr>
          <a:lstStyle/>
          <a:p>
            <a:pPr algn="ctr"/>
            <a:r>
              <a:rPr lang="en-GB" sz="36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36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28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sp>
        <p:nvSpPr>
          <p:cNvPr id="12" name="Rectangle 11">
            <a:extLst>
              <a:ext uri="{FF2B5EF4-FFF2-40B4-BE49-F238E27FC236}">
                <a16:creationId xmlns:a16="http://schemas.microsoft.com/office/drawing/2014/main" id="{23187E24-6F92-B5AB-8313-6A05C8F43A0C}"/>
              </a:ext>
            </a:extLst>
          </p:cNvPr>
          <p:cNvSpPr/>
          <p:nvPr/>
        </p:nvSpPr>
        <p:spPr>
          <a:xfrm>
            <a:off x="567701" y="2768624"/>
            <a:ext cx="6994634" cy="2923877"/>
          </a:xfrm>
          <a:prstGeom prst="rect">
            <a:avLst/>
          </a:prstGeom>
        </p:spPr>
        <p:txBody>
          <a:bodyPr wrap="square">
            <a:spAutoFit/>
          </a:bodyPr>
          <a:lstStyle/>
          <a:p>
            <a:r>
              <a:rPr lang="en-GB" sz="3200" b="1" dirty="0">
                <a:solidFill>
                  <a:srgbClr val="036C70"/>
                </a:solidFill>
                <a:latin typeface="Century Gothic" panose="020B0502020202020204" pitchFamily="34" charset="0"/>
              </a:rPr>
              <a:t>CLPL Objectives:</a:t>
            </a:r>
          </a:p>
          <a:p>
            <a:pPr marL="457200" indent="-457200">
              <a:buFont typeface="Wingdings" panose="05000000000000000000" pitchFamily="2" charset="2"/>
              <a:buChar char="v"/>
            </a:pPr>
            <a:endParaRPr lang="en-GB" sz="3200" dirty="0">
              <a:solidFill>
                <a:srgbClr val="036C70"/>
              </a:solidFill>
              <a:latin typeface="Century Gothic" panose="020B0502020202020204" pitchFamily="34" charset="0"/>
            </a:endParaRPr>
          </a:p>
          <a:p>
            <a:pPr marL="457200" indent="-457200">
              <a:buFont typeface="Wingdings" panose="05000000000000000000" pitchFamily="2" charset="2"/>
              <a:buChar char="v"/>
            </a:pPr>
            <a:r>
              <a:rPr lang="en-GB" sz="2400" dirty="0">
                <a:solidFill>
                  <a:srgbClr val="036C70"/>
                </a:solidFill>
                <a:latin typeface="Century Gothic" panose="020B0502020202020204" pitchFamily="34" charset="0"/>
              </a:rPr>
              <a:t>Explain what Sway is and how it can be used.</a:t>
            </a:r>
          </a:p>
          <a:p>
            <a:pPr marL="457200" indent="-457200">
              <a:buFont typeface="Wingdings" panose="05000000000000000000" pitchFamily="2" charset="2"/>
              <a:buChar char="v"/>
            </a:pPr>
            <a:r>
              <a:rPr lang="en-GB" sz="2400" dirty="0">
                <a:solidFill>
                  <a:srgbClr val="036C70"/>
                </a:solidFill>
                <a:latin typeface="Century Gothic" panose="020B0502020202020204" pitchFamily="34" charset="0"/>
              </a:rPr>
              <a:t>Explore examples of content and a live Sway.</a:t>
            </a:r>
          </a:p>
          <a:p>
            <a:pPr marL="457200" indent="-457200">
              <a:buFont typeface="Wingdings" panose="05000000000000000000" pitchFamily="2" charset="2"/>
              <a:buChar char="v"/>
            </a:pPr>
            <a:r>
              <a:rPr lang="en-GB" sz="2400" dirty="0">
                <a:solidFill>
                  <a:srgbClr val="036C70"/>
                </a:solidFill>
                <a:latin typeface="Century Gothic" panose="020B0502020202020204" pitchFamily="34" charset="0"/>
              </a:rPr>
              <a:t>Create a Learning Journal using Sway</a:t>
            </a:r>
          </a:p>
        </p:txBody>
      </p:sp>
      <p:pic>
        <p:nvPicPr>
          <p:cNvPr id="13" name="Picture 12" descr="A picture containing text, clipart&#10;&#10;Description automatically generated">
            <a:extLst>
              <a:ext uri="{FF2B5EF4-FFF2-40B4-BE49-F238E27FC236}">
                <a16:creationId xmlns:a16="http://schemas.microsoft.com/office/drawing/2014/main" id="{813F8565-E1F6-07D4-1986-F247B0B2C7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6830" y="5566495"/>
            <a:ext cx="1115665" cy="1103472"/>
          </a:xfrm>
          <a:prstGeom prst="rect">
            <a:avLst/>
          </a:prstGeom>
        </p:spPr>
      </p:pic>
      <p:pic>
        <p:nvPicPr>
          <p:cNvPr id="14" name="Picture 13" descr="Text&#10;&#10;Description automatically generated">
            <a:extLst>
              <a:ext uri="{FF2B5EF4-FFF2-40B4-BE49-F238E27FC236}">
                <a16:creationId xmlns:a16="http://schemas.microsoft.com/office/drawing/2014/main" id="{BCF19D71-D1DC-E4CE-22C4-D9B3A54733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6056" y="5797201"/>
            <a:ext cx="1457094" cy="800846"/>
          </a:xfrm>
          <a:prstGeom prst="rect">
            <a:avLst/>
          </a:prstGeom>
        </p:spPr>
      </p:pic>
      <p:sp>
        <p:nvSpPr>
          <p:cNvPr id="15" name="TextBox 14">
            <a:extLst>
              <a:ext uri="{FF2B5EF4-FFF2-40B4-BE49-F238E27FC236}">
                <a16:creationId xmlns:a16="http://schemas.microsoft.com/office/drawing/2014/main" id="{6EC33BBE-C807-9B72-5C0C-3618B69746DF}"/>
              </a:ext>
            </a:extLst>
          </p:cNvPr>
          <p:cNvSpPr txBox="1"/>
          <p:nvPr/>
        </p:nvSpPr>
        <p:spPr>
          <a:xfrm>
            <a:off x="2228850" y="6397992"/>
            <a:ext cx="2994782" cy="400110"/>
          </a:xfrm>
          <a:prstGeom prst="rect">
            <a:avLst/>
          </a:prstGeom>
          <a:noFill/>
        </p:spPr>
        <p:txBody>
          <a:bodyPr wrap="square" rtlCol="0">
            <a:spAutoFit/>
          </a:bodyPr>
          <a:lstStyle/>
          <a:p>
            <a:pPr algn="ctr"/>
            <a:r>
              <a:rPr lang="en-GB" sz="2000" dirty="0">
                <a:solidFill>
                  <a:srgbClr val="036C70"/>
                </a:solidFill>
                <a:latin typeface="KG Red Hands" panose="02000505000000020004" pitchFamily="2" charset="0"/>
              </a:rPr>
              <a:t>@NLDigitalSchool</a:t>
            </a:r>
            <a:endParaRPr lang="en-GB" sz="1600" dirty="0">
              <a:solidFill>
                <a:srgbClr val="036C70"/>
              </a:solidFill>
              <a:latin typeface="KG Red Hands" panose="02000505000000020004" pitchFamily="2" charset="0"/>
            </a:endParaRPr>
          </a:p>
        </p:txBody>
      </p:sp>
    </p:spTree>
    <p:extLst>
      <p:ext uri="{BB962C8B-B14F-4D97-AF65-F5344CB8AC3E}">
        <p14:creationId xmlns:p14="http://schemas.microsoft.com/office/powerpoint/2010/main" val="434042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F80BB6-1E90-C3A3-DBFD-E8C5D76447AC}"/>
              </a:ext>
            </a:extLst>
          </p:cNvPr>
          <p:cNvSpPr/>
          <p:nvPr/>
        </p:nvSpPr>
        <p:spPr>
          <a:xfrm>
            <a:off x="1006301" y="907415"/>
            <a:ext cx="9101527" cy="1614109"/>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OLGA Cathedral Primary School</a:t>
            </a:r>
          </a:p>
        </p:txBody>
      </p:sp>
      <p:sp>
        <p:nvSpPr>
          <p:cNvPr id="11" name="Oval 10">
            <a:extLst>
              <a:ext uri="{FF2B5EF4-FFF2-40B4-BE49-F238E27FC236}">
                <a16:creationId xmlns:a16="http://schemas.microsoft.com/office/drawing/2014/main" id="{041AC473-D880-6EDD-096D-E3495F521518}"/>
              </a:ext>
            </a:extLst>
          </p:cNvPr>
          <p:cNvSpPr/>
          <p:nvPr/>
        </p:nvSpPr>
        <p:spPr>
          <a:xfrm>
            <a:off x="476054" y="907414"/>
            <a:ext cx="964800" cy="1614171"/>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459FE2A-0BD2-D4EA-D022-C95657A888F3}"/>
              </a:ext>
            </a:extLst>
          </p:cNvPr>
          <p:cNvSpPr/>
          <p:nvPr/>
        </p:nvSpPr>
        <p:spPr>
          <a:xfrm>
            <a:off x="7734300" y="0"/>
            <a:ext cx="4457700"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7" name="Group 6">
            <a:extLst>
              <a:ext uri="{FF2B5EF4-FFF2-40B4-BE49-F238E27FC236}">
                <a16:creationId xmlns:a16="http://schemas.microsoft.com/office/drawing/2014/main" id="{0F4781FF-55BB-8F74-3C46-57D3617596C4}"/>
              </a:ext>
            </a:extLst>
          </p:cNvPr>
          <p:cNvGrpSpPr/>
          <p:nvPr/>
        </p:nvGrpSpPr>
        <p:grpSpPr>
          <a:xfrm>
            <a:off x="8876325" y="608624"/>
            <a:ext cx="2160000" cy="2160000"/>
            <a:chOff x="9009675" y="684824"/>
            <a:chExt cx="2160000" cy="2160000"/>
          </a:xfrm>
        </p:grpSpPr>
        <p:sp>
          <p:nvSpPr>
            <p:cNvPr id="5" name="Oval 4">
              <a:extLst>
                <a:ext uri="{FF2B5EF4-FFF2-40B4-BE49-F238E27FC236}">
                  <a16:creationId xmlns:a16="http://schemas.microsoft.com/office/drawing/2014/main" id="{9DA20A34-FB2C-A1A6-7248-2DD81D2152D2}"/>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icrosoft Sway | Create visually striking newsletters, presentations, and  documentation in minutes">
              <a:extLst>
                <a:ext uri="{FF2B5EF4-FFF2-40B4-BE49-F238E27FC236}">
                  <a16:creationId xmlns:a16="http://schemas.microsoft.com/office/drawing/2014/main" id="{D1F24BC3-4759-CC87-85AB-F612FAE082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9C0F5429-0401-DB89-483C-4F5A4F774C2A}"/>
              </a:ext>
            </a:extLst>
          </p:cNvPr>
          <p:cNvSpPr txBox="1"/>
          <p:nvPr/>
        </p:nvSpPr>
        <p:spPr>
          <a:xfrm>
            <a:off x="8248650" y="3429000"/>
            <a:ext cx="3609975" cy="2062103"/>
          </a:xfrm>
          <a:prstGeom prst="rect">
            <a:avLst/>
          </a:prstGeom>
          <a:noFill/>
        </p:spPr>
        <p:txBody>
          <a:bodyPr wrap="square" rtlCol="0">
            <a:spAutoFit/>
          </a:bodyPr>
          <a:lstStyle/>
          <a:p>
            <a:pPr algn="ctr"/>
            <a:r>
              <a:rPr lang="en-GB" sz="36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36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28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sp>
        <p:nvSpPr>
          <p:cNvPr id="12" name="Rectangle 11">
            <a:extLst>
              <a:ext uri="{FF2B5EF4-FFF2-40B4-BE49-F238E27FC236}">
                <a16:creationId xmlns:a16="http://schemas.microsoft.com/office/drawing/2014/main" id="{23187E24-6F92-B5AB-8313-6A05C8F43A0C}"/>
              </a:ext>
            </a:extLst>
          </p:cNvPr>
          <p:cNvSpPr/>
          <p:nvPr/>
        </p:nvSpPr>
        <p:spPr>
          <a:xfrm>
            <a:off x="711319" y="3736776"/>
            <a:ext cx="6257892" cy="1446550"/>
          </a:xfrm>
          <a:prstGeom prst="rect">
            <a:avLst/>
          </a:prstGeom>
        </p:spPr>
        <p:txBody>
          <a:bodyPr wrap="square">
            <a:spAutoFit/>
          </a:bodyPr>
          <a:lstStyle/>
          <a:p>
            <a:pPr algn="ctr"/>
            <a:r>
              <a:rPr lang="en-GB" sz="4400" b="1" dirty="0">
                <a:solidFill>
                  <a:srgbClr val="036C70"/>
                </a:solidFill>
                <a:effectLst>
                  <a:outerShdw blurRad="38100" dist="38100" dir="2700000" algn="tl">
                    <a:srgbClr val="000000">
                      <a:alpha val="43137"/>
                    </a:srgbClr>
                  </a:outerShdw>
                </a:effectLst>
                <a:latin typeface="KG Red Hands" panose="02000505000000020004" pitchFamily="2" charset="0"/>
              </a:rPr>
              <a:t>Any questions or feedback?</a:t>
            </a:r>
            <a:endParaRPr lang="en-GB" sz="3600" dirty="0">
              <a:solidFill>
                <a:srgbClr val="036C70"/>
              </a:solidFill>
              <a:effectLst>
                <a:outerShdw blurRad="38100" dist="38100" dir="2700000" algn="tl">
                  <a:srgbClr val="000000">
                    <a:alpha val="43137"/>
                  </a:srgbClr>
                </a:outerShdw>
              </a:effectLst>
              <a:latin typeface="KG Red Hands" panose="02000505000000020004" pitchFamily="2" charset="0"/>
            </a:endParaRPr>
          </a:p>
        </p:txBody>
      </p:sp>
      <p:pic>
        <p:nvPicPr>
          <p:cNvPr id="13" name="Picture 12" descr="A picture containing text, clipart&#10;&#10;Description automatically generated">
            <a:extLst>
              <a:ext uri="{FF2B5EF4-FFF2-40B4-BE49-F238E27FC236}">
                <a16:creationId xmlns:a16="http://schemas.microsoft.com/office/drawing/2014/main" id="{813F8565-E1F6-07D4-1986-F247B0B2C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830" y="5566495"/>
            <a:ext cx="1115665" cy="1103472"/>
          </a:xfrm>
          <a:prstGeom prst="rect">
            <a:avLst/>
          </a:prstGeom>
        </p:spPr>
      </p:pic>
      <p:pic>
        <p:nvPicPr>
          <p:cNvPr id="14" name="Picture 13" descr="Text&#10;&#10;Description automatically generated">
            <a:extLst>
              <a:ext uri="{FF2B5EF4-FFF2-40B4-BE49-F238E27FC236}">
                <a16:creationId xmlns:a16="http://schemas.microsoft.com/office/drawing/2014/main" id="{BCF19D71-D1DC-E4CE-22C4-D9B3A54733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056" y="5797201"/>
            <a:ext cx="1457094" cy="800846"/>
          </a:xfrm>
          <a:prstGeom prst="rect">
            <a:avLst/>
          </a:prstGeom>
        </p:spPr>
      </p:pic>
      <p:sp>
        <p:nvSpPr>
          <p:cNvPr id="2" name="TextBox 1">
            <a:extLst>
              <a:ext uri="{FF2B5EF4-FFF2-40B4-BE49-F238E27FC236}">
                <a16:creationId xmlns:a16="http://schemas.microsoft.com/office/drawing/2014/main" id="{AA81A3F9-1008-276D-7E51-09F434DCCCAD}"/>
              </a:ext>
            </a:extLst>
          </p:cNvPr>
          <p:cNvSpPr txBox="1"/>
          <p:nvPr/>
        </p:nvSpPr>
        <p:spPr>
          <a:xfrm>
            <a:off x="2228850" y="6397992"/>
            <a:ext cx="2994782" cy="400110"/>
          </a:xfrm>
          <a:prstGeom prst="rect">
            <a:avLst/>
          </a:prstGeom>
          <a:noFill/>
        </p:spPr>
        <p:txBody>
          <a:bodyPr wrap="square" rtlCol="0">
            <a:spAutoFit/>
          </a:bodyPr>
          <a:lstStyle/>
          <a:p>
            <a:pPr algn="ctr"/>
            <a:r>
              <a:rPr lang="en-GB" sz="2000" dirty="0">
                <a:solidFill>
                  <a:srgbClr val="036C70"/>
                </a:solidFill>
                <a:latin typeface="KG Red Hands" panose="02000505000000020004" pitchFamily="2" charset="0"/>
              </a:rPr>
              <a:t>@NLDigitalSchool</a:t>
            </a:r>
            <a:endParaRPr lang="en-GB" sz="1600" dirty="0">
              <a:solidFill>
                <a:srgbClr val="036C70"/>
              </a:solidFill>
              <a:latin typeface="KG Red Hands" panose="02000505000000020004" pitchFamily="2" charset="0"/>
            </a:endParaRPr>
          </a:p>
        </p:txBody>
      </p:sp>
    </p:spTree>
    <p:extLst>
      <p:ext uri="{BB962C8B-B14F-4D97-AF65-F5344CB8AC3E}">
        <p14:creationId xmlns:p14="http://schemas.microsoft.com/office/powerpoint/2010/main" val="405628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What is Sway use for?</a:t>
            </a:r>
          </a:p>
        </p:txBody>
      </p:sp>
      <p:sp>
        <p:nvSpPr>
          <p:cNvPr id="13" name="Rectangle 12">
            <a:extLst>
              <a:ext uri="{FF2B5EF4-FFF2-40B4-BE49-F238E27FC236}">
                <a16:creationId xmlns:a16="http://schemas.microsoft.com/office/drawing/2014/main" id="{63503161-CBAF-9C12-BC4C-A3D904F436F5}"/>
              </a:ext>
            </a:extLst>
          </p:cNvPr>
          <p:cNvSpPr/>
          <p:nvPr/>
        </p:nvSpPr>
        <p:spPr>
          <a:xfrm>
            <a:off x="5516294" y="5949554"/>
            <a:ext cx="4652427" cy="584775"/>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Welcome Pack</a:t>
            </a:r>
            <a:endParaRPr lang="en-GB" sz="3200" i="0" dirty="0">
              <a:solidFill>
                <a:srgbClr val="036C70"/>
              </a:solidFill>
              <a:effectLst/>
              <a:latin typeface="Century Gothic" panose="020B0502020202020204" pitchFamily="34" charset="0"/>
            </a:endParaRPr>
          </a:p>
        </p:txBody>
      </p:sp>
      <p:sp>
        <p:nvSpPr>
          <p:cNvPr id="14" name="Rectangle 13">
            <a:extLst>
              <a:ext uri="{FF2B5EF4-FFF2-40B4-BE49-F238E27FC236}">
                <a16:creationId xmlns:a16="http://schemas.microsoft.com/office/drawing/2014/main" id="{5CCC9159-5C80-4C9E-849F-51FA4699A177}"/>
              </a:ext>
            </a:extLst>
          </p:cNvPr>
          <p:cNvSpPr/>
          <p:nvPr/>
        </p:nvSpPr>
        <p:spPr>
          <a:xfrm>
            <a:off x="2307656" y="1747297"/>
            <a:ext cx="4585650" cy="584775"/>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Digital Storytelling</a:t>
            </a:r>
          </a:p>
        </p:txBody>
      </p:sp>
      <p:sp>
        <p:nvSpPr>
          <p:cNvPr id="15" name="Rectangle 14">
            <a:extLst>
              <a:ext uri="{FF2B5EF4-FFF2-40B4-BE49-F238E27FC236}">
                <a16:creationId xmlns:a16="http://schemas.microsoft.com/office/drawing/2014/main" id="{41E8CE09-4A4D-145A-CB17-9D86D1C57131}"/>
              </a:ext>
            </a:extLst>
          </p:cNvPr>
          <p:cNvSpPr/>
          <p:nvPr/>
        </p:nvSpPr>
        <p:spPr>
          <a:xfrm>
            <a:off x="8251192" y="2426779"/>
            <a:ext cx="3574224" cy="584775"/>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Digital Posters</a:t>
            </a:r>
          </a:p>
        </p:txBody>
      </p:sp>
      <p:sp>
        <p:nvSpPr>
          <p:cNvPr id="16" name="Rectangle 15">
            <a:extLst>
              <a:ext uri="{FF2B5EF4-FFF2-40B4-BE49-F238E27FC236}">
                <a16:creationId xmlns:a16="http://schemas.microsoft.com/office/drawing/2014/main" id="{6D9CDB4D-2CD9-B247-F967-5FE420F2491D}"/>
              </a:ext>
            </a:extLst>
          </p:cNvPr>
          <p:cNvSpPr/>
          <p:nvPr/>
        </p:nvSpPr>
        <p:spPr>
          <a:xfrm>
            <a:off x="3003897" y="3063790"/>
            <a:ext cx="6021465" cy="584775"/>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Innovative Presentations</a:t>
            </a:r>
          </a:p>
        </p:txBody>
      </p:sp>
      <p:sp>
        <p:nvSpPr>
          <p:cNvPr id="17" name="Rectangle 16">
            <a:extLst>
              <a:ext uri="{FF2B5EF4-FFF2-40B4-BE49-F238E27FC236}">
                <a16:creationId xmlns:a16="http://schemas.microsoft.com/office/drawing/2014/main" id="{545CB385-B387-B1AC-2C74-752540EB6D17}"/>
              </a:ext>
            </a:extLst>
          </p:cNvPr>
          <p:cNvSpPr/>
          <p:nvPr/>
        </p:nvSpPr>
        <p:spPr>
          <a:xfrm>
            <a:off x="6208755" y="4285578"/>
            <a:ext cx="5633215" cy="584775"/>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Easily Shared Newsletters</a:t>
            </a:r>
          </a:p>
        </p:txBody>
      </p:sp>
      <p:sp>
        <p:nvSpPr>
          <p:cNvPr id="18" name="Rectangle 17">
            <a:extLst>
              <a:ext uri="{FF2B5EF4-FFF2-40B4-BE49-F238E27FC236}">
                <a16:creationId xmlns:a16="http://schemas.microsoft.com/office/drawing/2014/main" id="{6649175B-E5FF-08EC-BBD1-3CF4D7FFF4EC}"/>
              </a:ext>
            </a:extLst>
          </p:cNvPr>
          <p:cNvSpPr/>
          <p:nvPr/>
        </p:nvSpPr>
        <p:spPr>
          <a:xfrm>
            <a:off x="1685915" y="5201623"/>
            <a:ext cx="6932851" cy="584775"/>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Create Pupil Learning Journals</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29155F1-8968-9211-3BCB-698EB522DB40}"/>
              </a:ext>
            </a:extLst>
          </p:cNvPr>
          <p:cNvSpPr/>
          <p:nvPr/>
        </p:nvSpPr>
        <p:spPr>
          <a:xfrm>
            <a:off x="2184089" y="3968272"/>
            <a:ext cx="2043961" cy="584775"/>
          </a:xfrm>
          <a:prstGeom prst="rect">
            <a:avLst/>
          </a:prstGeom>
        </p:spPr>
        <p:txBody>
          <a:bodyPr wrap="square">
            <a:spAutoFit/>
          </a:bodyPr>
          <a:lstStyle/>
          <a:p>
            <a:pPr marL="457200" indent="-457200">
              <a:buFont typeface="Wingdings" panose="05000000000000000000" pitchFamily="2" charset="2"/>
              <a:buChar char="§"/>
            </a:pPr>
            <a:r>
              <a:rPr lang="en-GB" sz="3200" dirty="0">
                <a:solidFill>
                  <a:srgbClr val="036C70"/>
                </a:solidFill>
                <a:latin typeface="Century Gothic" panose="020B0502020202020204" pitchFamily="34" charset="0"/>
              </a:rPr>
              <a:t>Blog</a:t>
            </a:r>
            <a:endParaRPr lang="en-GB" sz="3200" i="0" dirty="0">
              <a:solidFill>
                <a:srgbClr val="036C70"/>
              </a:solidFill>
              <a:effectLst/>
              <a:latin typeface="Century Gothic" panose="020B0502020202020204" pitchFamily="34" charset="0"/>
            </a:endParaRPr>
          </a:p>
        </p:txBody>
      </p:sp>
      <p:sp>
        <p:nvSpPr>
          <p:cNvPr id="9" name="Rectangle 8">
            <a:extLst>
              <a:ext uri="{FF2B5EF4-FFF2-40B4-BE49-F238E27FC236}">
                <a16:creationId xmlns:a16="http://schemas.microsoft.com/office/drawing/2014/main" id="{F9EB11E6-6195-B892-AE93-E0B9A434B70D}"/>
              </a:ext>
            </a:extLst>
          </p:cNvPr>
          <p:cNvSpPr/>
          <p:nvPr/>
        </p:nvSpPr>
        <p:spPr>
          <a:xfrm>
            <a:off x="9596662" y="5554636"/>
            <a:ext cx="2340851" cy="584775"/>
          </a:xfrm>
          <a:prstGeom prst="rect">
            <a:avLst/>
          </a:prstGeom>
        </p:spPr>
        <p:txBody>
          <a:bodyPr wrap="square">
            <a:spAutoFit/>
          </a:bodyPr>
          <a:lstStyle/>
          <a:p>
            <a:pPr marL="457200" indent="-457200">
              <a:buFont typeface="Wingdings" panose="05000000000000000000" pitchFamily="2" charset="2"/>
              <a:buChar char="§"/>
            </a:pPr>
            <a:r>
              <a:rPr lang="en-GB" sz="3200" i="0" dirty="0">
                <a:solidFill>
                  <a:srgbClr val="036C70"/>
                </a:solidFill>
                <a:effectLst/>
                <a:latin typeface="Century Gothic" panose="020B0502020202020204" pitchFamily="34" charset="0"/>
              </a:rPr>
              <a:t>Resume</a:t>
            </a:r>
          </a:p>
        </p:txBody>
      </p:sp>
      <p:sp>
        <p:nvSpPr>
          <p:cNvPr id="12" name="TextBox 11">
            <a:extLst>
              <a:ext uri="{FF2B5EF4-FFF2-40B4-BE49-F238E27FC236}">
                <a16:creationId xmlns:a16="http://schemas.microsoft.com/office/drawing/2014/main" id="{56C20A3F-6D78-D9F8-718D-5E3C01FAB790}"/>
              </a:ext>
            </a:extLst>
          </p:cNvPr>
          <p:cNvSpPr txBox="1"/>
          <p:nvPr/>
        </p:nvSpPr>
        <p:spPr>
          <a:xfrm>
            <a:off x="-214512" y="4473480"/>
            <a:ext cx="2090223" cy="307777"/>
          </a:xfrm>
          <a:prstGeom prst="rect">
            <a:avLst/>
          </a:prstGeom>
          <a:noFill/>
        </p:spPr>
        <p:txBody>
          <a:bodyPr wrap="square" rtlCol="0">
            <a:spAutoFit/>
          </a:bodyPr>
          <a:lstStyle/>
          <a:p>
            <a:pPr algn="ctr"/>
            <a:r>
              <a:rPr lang="en-GB" sz="1400" b="1" dirty="0">
                <a:solidFill>
                  <a:schemeClr val="bg1"/>
                </a:solidFill>
                <a:effectLst>
                  <a:outerShdw blurRad="38100" dist="38100" dir="2700000" algn="tl">
                    <a:srgbClr val="000000">
                      <a:alpha val="43137"/>
                    </a:srgbClr>
                  </a:outerShdw>
                </a:effectLst>
                <a:latin typeface="KG Red Hands" panose="02000505000000020004" pitchFamily="2" charset="0"/>
              </a:rPr>
              <a:t>@</a:t>
            </a: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237992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Getting Started with Sway</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B57ADD14-13FF-E391-FAA1-16EC08985F74}"/>
              </a:ext>
            </a:extLst>
          </p:cNvPr>
          <p:cNvSpPr txBox="1">
            <a:spLocks/>
          </p:cNvSpPr>
          <p:nvPr/>
        </p:nvSpPr>
        <p:spPr>
          <a:xfrm>
            <a:off x="282869" y="1985215"/>
            <a:ext cx="6648989" cy="34006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036C70"/>
              </a:solidFill>
              <a:effectLst/>
              <a:uLnTx/>
              <a:uFillTx/>
              <a:latin typeface="Century Gothic" panose="020B0502020202020204" pitchFamily="34" charset="0"/>
            </a:endParaRPr>
          </a:p>
        </p:txBody>
      </p:sp>
      <p:pic>
        <p:nvPicPr>
          <p:cNvPr id="20" name="Picture 19">
            <a:extLst>
              <a:ext uri="{FF2B5EF4-FFF2-40B4-BE49-F238E27FC236}">
                <a16:creationId xmlns:a16="http://schemas.microsoft.com/office/drawing/2014/main" id="{A151F75D-2AFD-B517-BFF3-B68777EF12BA}"/>
              </a:ext>
            </a:extLst>
          </p:cNvPr>
          <p:cNvPicPr>
            <a:picLocks noChangeAspect="1"/>
          </p:cNvPicPr>
          <p:nvPr/>
        </p:nvPicPr>
        <p:blipFill>
          <a:blip r:embed="rId7"/>
          <a:stretch>
            <a:fillRect/>
          </a:stretch>
        </p:blipFill>
        <p:spPr>
          <a:xfrm>
            <a:off x="3800573" y="1524786"/>
            <a:ext cx="6784127" cy="2907483"/>
          </a:xfrm>
          <a:custGeom>
            <a:avLst/>
            <a:gdLst>
              <a:gd name="connsiteX0" fmla="*/ 0 w 6784127"/>
              <a:gd name="connsiteY0" fmla="*/ 0 h 2907483"/>
              <a:gd name="connsiteX1" fmla="*/ 542730 w 6784127"/>
              <a:gd name="connsiteY1" fmla="*/ 0 h 2907483"/>
              <a:gd name="connsiteX2" fmla="*/ 1017619 w 6784127"/>
              <a:gd name="connsiteY2" fmla="*/ 0 h 2907483"/>
              <a:gd name="connsiteX3" fmla="*/ 1696032 w 6784127"/>
              <a:gd name="connsiteY3" fmla="*/ 0 h 2907483"/>
              <a:gd name="connsiteX4" fmla="*/ 2306603 w 6784127"/>
              <a:gd name="connsiteY4" fmla="*/ 0 h 2907483"/>
              <a:gd name="connsiteX5" fmla="*/ 2849333 w 6784127"/>
              <a:gd name="connsiteY5" fmla="*/ 0 h 2907483"/>
              <a:gd name="connsiteX6" fmla="*/ 3324222 w 6784127"/>
              <a:gd name="connsiteY6" fmla="*/ 0 h 2907483"/>
              <a:gd name="connsiteX7" fmla="*/ 4138317 w 6784127"/>
              <a:gd name="connsiteY7" fmla="*/ 0 h 2907483"/>
              <a:gd name="connsiteX8" fmla="*/ 4816730 w 6784127"/>
              <a:gd name="connsiteY8" fmla="*/ 0 h 2907483"/>
              <a:gd name="connsiteX9" fmla="*/ 5495143 w 6784127"/>
              <a:gd name="connsiteY9" fmla="*/ 0 h 2907483"/>
              <a:gd name="connsiteX10" fmla="*/ 6037873 w 6784127"/>
              <a:gd name="connsiteY10" fmla="*/ 0 h 2907483"/>
              <a:gd name="connsiteX11" fmla="*/ 6784127 w 6784127"/>
              <a:gd name="connsiteY11" fmla="*/ 0 h 2907483"/>
              <a:gd name="connsiteX12" fmla="*/ 6784127 w 6784127"/>
              <a:gd name="connsiteY12" fmla="*/ 523347 h 2907483"/>
              <a:gd name="connsiteX13" fmla="*/ 6784127 w 6784127"/>
              <a:gd name="connsiteY13" fmla="*/ 1104844 h 2907483"/>
              <a:gd name="connsiteX14" fmla="*/ 6784127 w 6784127"/>
              <a:gd name="connsiteY14" fmla="*/ 1628190 h 2907483"/>
              <a:gd name="connsiteX15" fmla="*/ 6784127 w 6784127"/>
              <a:gd name="connsiteY15" fmla="*/ 2122463 h 2907483"/>
              <a:gd name="connsiteX16" fmla="*/ 6784127 w 6784127"/>
              <a:gd name="connsiteY16" fmla="*/ 2907483 h 2907483"/>
              <a:gd name="connsiteX17" fmla="*/ 5970032 w 6784127"/>
              <a:gd name="connsiteY17" fmla="*/ 2907483 h 2907483"/>
              <a:gd name="connsiteX18" fmla="*/ 5427302 w 6784127"/>
              <a:gd name="connsiteY18" fmla="*/ 2907483 h 2907483"/>
              <a:gd name="connsiteX19" fmla="*/ 4884571 w 6784127"/>
              <a:gd name="connsiteY19" fmla="*/ 2907483 h 2907483"/>
              <a:gd name="connsiteX20" fmla="*/ 4341841 w 6784127"/>
              <a:gd name="connsiteY20" fmla="*/ 2907483 h 2907483"/>
              <a:gd name="connsiteX21" fmla="*/ 3527746 w 6784127"/>
              <a:gd name="connsiteY21" fmla="*/ 2907483 h 2907483"/>
              <a:gd name="connsiteX22" fmla="*/ 2985016 w 6784127"/>
              <a:gd name="connsiteY22" fmla="*/ 2907483 h 2907483"/>
              <a:gd name="connsiteX23" fmla="*/ 2374444 w 6784127"/>
              <a:gd name="connsiteY23" fmla="*/ 2907483 h 2907483"/>
              <a:gd name="connsiteX24" fmla="*/ 1628190 w 6784127"/>
              <a:gd name="connsiteY24" fmla="*/ 2907483 h 2907483"/>
              <a:gd name="connsiteX25" fmla="*/ 1153302 w 6784127"/>
              <a:gd name="connsiteY25" fmla="*/ 2907483 h 2907483"/>
              <a:gd name="connsiteX26" fmla="*/ 678413 w 6784127"/>
              <a:gd name="connsiteY26" fmla="*/ 2907483 h 2907483"/>
              <a:gd name="connsiteX27" fmla="*/ 0 w 6784127"/>
              <a:gd name="connsiteY27" fmla="*/ 2907483 h 2907483"/>
              <a:gd name="connsiteX28" fmla="*/ 0 w 6784127"/>
              <a:gd name="connsiteY28" fmla="*/ 2296912 h 2907483"/>
              <a:gd name="connsiteX29" fmla="*/ 0 w 6784127"/>
              <a:gd name="connsiteY29" fmla="*/ 1686340 h 2907483"/>
              <a:gd name="connsiteX30" fmla="*/ 0 w 6784127"/>
              <a:gd name="connsiteY30" fmla="*/ 1075769 h 2907483"/>
              <a:gd name="connsiteX31" fmla="*/ 0 w 6784127"/>
              <a:gd name="connsiteY31" fmla="*/ 0 h 29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4127" h="2907483" fill="none" extrusionOk="0">
                <a:moveTo>
                  <a:pt x="0" y="0"/>
                </a:moveTo>
                <a:cubicBezTo>
                  <a:pt x="215666" y="-14730"/>
                  <a:pt x="395371" y="-1144"/>
                  <a:pt x="542730" y="0"/>
                </a:cubicBezTo>
                <a:cubicBezTo>
                  <a:pt x="690089" y="1144"/>
                  <a:pt x="824825" y="17644"/>
                  <a:pt x="1017619" y="0"/>
                </a:cubicBezTo>
                <a:cubicBezTo>
                  <a:pt x="1210413" y="-17644"/>
                  <a:pt x="1429252" y="-666"/>
                  <a:pt x="1696032" y="0"/>
                </a:cubicBezTo>
                <a:cubicBezTo>
                  <a:pt x="1962812" y="666"/>
                  <a:pt x="2103302" y="97"/>
                  <a:pt x="2306603" y="0"/>
                </a:cubicBezTo>
                <a:cubicBezTo>
                  <a:pt x="2509904" y="-97"/>
                  <a:pt x="2645741" y="24610"/>
                  <a:pt x="2849333" y="0"/>
                </a:cubicBezTo>
                <a:cubicBezTo>
                  <a:pt x="3052925" y="-24610"/>
                  <a:pt x="3207969" y="16717"/>
                  <a:pt x="3324222" y="0"/>
                </a:cubicBezTo>
                <a:cubicBezTo>
                  <a:pt x="3440475" y="-16717"/>
                  <a:pt x="3822702" y="-14295"/>
                  <a:pt x="4138317" y="0"/>
                </a:cubicBezTo>
                <a:cubicBezTo>
                  <a:pt x="4453932" y="14295"/>
                  <a:pt x="4641305" y="1117"/>
                  <a:pt x="4816730" y="0"/>
                </a:cubicBezTo>
                <a:cubicBezTo>
                  <a:pt x="4992155" y="-1117"/>
                  <a:pt x="5336777" y="-26765"/>
                  <a:pt x="5495143" y="0"/>
                </a:cubicBezTo>
                <a:cubicBezTo>
                  <a:pt x="5653509" y="26765"/>
                  <a:pt x="5926912" y="-14232"/>
                  <a:pt x="6037873" y="0"/>
                </a:cubicBezTo>
                <a:cubicBezTo>
                  <a:pt x="6148834" y="14232"/>
                  <a:pt x="6491843" y="29354"/>
                  <a:pt x="6784127" y="0"/>
                </a:cubicBezTo>
                <a:cubicBezTo>
                  <a:pt x="6797693" y="236864"/>
                  <a:pt x="6784410" y="365068"/>
                  <a:pt x="6784127" y="523347"/>
                </a:cubicBezTo>
                <a:cubicBezTo>
                  <a:pt x="6783844" y="681626"/>
                  <a:pt x="6757028" y="930990"/>
                  <a:pt x="6784127" y="1104844"/>
                </a:cubicBezTo>
                <a:cubicBezTo>
                  <a:pt x="6811226" y="1278698"/>
                  <a:pt x="6758822" y="1405895"/>
                  <a:pt x="6784127" y="1628190"/>
                </a:cubicBezTo>
                <a:cubicBezTo>
                  <a:pt x="6809432" y="1850485"/>
                  <a:pt x="6802580" y="1924979"/>
                  <a:pt x="6784127" y="2122463"/>
                </a:cubicBezTo>
                <a:cubicBezTo>
                  <a:pt x="6765674" y="2319947"/>
                  <a:pt x="6817660" y="2534470"/>
                  <a:pt x="6784127" y="2907483"/>
                </a:cubicBezTo>
                <a:cubicBezTo>
                  <a:pt x="6490764" y="2926463"/>
                  <a:pt x="6287880" y="2907743"/>
                  <a:pt x="5970032" y="2907483"/>
                </a:cubicBezTo>
                <a:cubicBezTo>
                  <a:pt x="5652184" y="2907223"/>
                  <a:pt x="5629949" y="2906002"/>
                  <a:pt x="5427302" y="2907483"/>
                </a:cubicBezTo>
                <a:cubicBezTo>
                  <a:pt x="5224655" y="2908965"/>
                  <a:pt x="5113670" y="2907150"/>
                  <a:pt x="4884571" y="2907483"/>
                </a:cubicBezTo>
                <a:cubicBezTo>
                  <a:pt x="4655472" y="2907816"/>
                  <a:pt x="4457448" y="2891147"/>
                  <a:pt x="4341841" y="2907483"/>
                </a:cubicBezTo>
                <a:cubicBezTo>
                  <a:pt x="4226234" y="2923820"/>
                  <a:pt x="3899158" y="2935289"/>
                  <a:pt x="3527746" y="2907483"/>
                </a:cubicBezTo>
                <a:cubicBezTo>
                  <a:pt x="3156335" y="2879677"/>
                  <a:pt x="3253893" y="2886443"/>
                  <a:pt x="2985016" y="2907483"/>
                </a:cubicBezTo>
                <a:cubicBezTo>
                  <a:pt x="2716139" y="2928524"/>
                  <a:pt x="2543440" y="2930752"/>
                  <a:pt x="2374444" y="2907483"/>
                </a:cubicBezTo>
                <a:cubicBezTo>
                  <a:pt x="2205448" y="2884214"/>
                  <a:pt x="1898414" y="2917440"/>
                  <a:pt x="1628190" y="2907483"/>
                </a:cubicBezTo>
                <a:cubicBezTo>
                  <a:pt x="1357966" y="2897526"/>
                  <a:pt x="1249462" y="2901759"/>
                  <a:pt x="1153302" y="2907483"/>
                </a:cubicBezTo>
                <a:cubicBezTo>
                  <a:pt x="1057142" y="2913207"/>
                  <a:pt x="907021" y="2894939"/>
                  <a:pt x="678413" y="2907483"/>
                </a:cubicBezTo>
                <a:cubicBezTo>
                  <a:pt x="449805" y="2920027"/>
                  <a:pt x="253102" y="2932128"/>
                  <a:pt x="0" y="2907483"/>
                </a:cubicBezTo>
                <a:cubicBezTo>
                  <a:pt x="-15377" y="2654327"/>
                  <a:pt x="10025" y="2460016"/>
                  <a:pt x="0" y="2296912"/>
                </a:cubicBezTo>
                <a:cubicBezTo>
                  <a:pt x="-10025" y="2133808"/>
                  <a:pt x="-18454" y="1819977"/>
                  <a:pt x="0" y="1686340"/>
                </a:cubicBezTo>
                <a:cubicBezTo>
                  <a:pt x="18454" y="1552703"/>
                  <a:pt x="-7850" y="1257601"/>
                  <a:pt x="0" y="1075769"/>
                </a:cubicBezTo>
                <a:cubicBezTo>
                  <a:pt x="7850" y="893937"/>
                  <a:pt x="4856" y="232310"/>
                  <a:pt x="0" y="0"/>
                </a:cubicBezTo>
                <a:close/>
              </a:path>
              <a:path w="6784127" h="2907483" stroke="0" extrusionOk="0">
                <a:moveTo>
                  <a:pt x="0" y="0"/>
                </a:moveTo>
                <a:cubicBezTo>
                  <a:pt x="152581" y="7953"/>
                  <a:pt x="349074" y="-26071"/>
                  <a:pt x="610571" y="0"/>
                </a:cubicBezTo>
                <a:cubicBezTo>
                  <a:pt x="872068" y="26071"/>
                  <a:pt x="1082072" y="-7989"/>
                  <a:pt x="1356825" y="0"/>
                </a:cubicBezTo>
                <a:cubicBezTo>
                  <a:pt x="1631578" y="7989"/>
                  <a:pt x="1785333" y="6407"/>
                  <a:pt x="1967397" y="0"/>
                </a:cubicBezTo>
                <a:cubicBezTo>
                  <a:pt x="2149461" y="-6407"/>
                  <a:pt x="2339119" y="11256"/>
                  <a:pt x="2442286" y="0"/>
                </a:cubicBezTo>
                <a:cubicBezTo>
                  <a:pt x="2545453" y="-11256"/>
                  <a:pt x="2962134" y="18993"/>
                  <a:pt x="3120698" y="0"/>
                </a:cubicBezTo>
                <a:cubicBezTo>
                  <a:pt x="3279262" y="-18993"/>
                  <a:pt x="3518303" y="7322"/>
                  <a:pt x="3799111" y="0"/>
                </a:cubicBezTo>
                <a:cubicBezTo>
                  <a:pt x="4079919" y="-7322"/>
                  <a:pt x="4090919" y="16723"/>
                  <a:pt x="4274000" y="0"/>
                </a:cubicBezTo>
                <a:cubicBezTo>
                  <a:pt x="4457081" y="-16723"/>
                  <a:pt x="4581232" y="-15537"/>
                  <a:pt x="4748889" y="0"/>
                </a:cubicBezTo>
                <a:cubicBezTo>
                  <a:pt x="4916546" y="15537"/>
                  <a:pt x="5088213" y="-11715"/>
                  <a:pt x="5223778" y="0"/>
                </a:cubicBezTo>
                <a:cubicBezTo>
                  <a:pt x="5359343" y="11715"/>
                  <a:pt x="5528460" y="-22269"/>
                  <a:pt x="5698667" y="0"/>
                </a:cubicBezTo>
                <a:cubicBezTo>
                  <a:pt x="5868874" y="22269"/>
                  <a:pt x="6072676" y="10205"/>
                  <a:pt x="6173556" y="0"/>
                </a:cubicBezTo>
                <a:cubicBezTo>
                  <a:pt x="6274436" y="-10205"/>
                  <a:pt x="6530410" y="-26937"/>
                  <a:pt x="6784127" y="0"/>
                </a:cubicBezTo>
                <a:cubicBezTo>
                  <a:pt x="6781415" y="296192"/>
                  <a:pt x="6804238" y="418456"/>
                  <a:pt x="6784127" y="639646"/>
                </a:cubicBezTo>
                <a:cubicBezTo>
                  <a:pt x="6764016" y="860836"/>
                  <a:pt x="6797105" y="989787"/>
                  <a:pt x="6784127" y="1221143"/>
                </a:cubicBezTo>
                <a:cubicBezTo>
                  <a:pt x="6771149" y="1452499"/>
                  <a:pt x="6766209" y="1683690"/>
                  <a:pt x="6784127" y="1831714"/>
                </a:cubicBezTo>
                <a:cubicBezTo>
                  <a:pt x="6802045" y="1979738"/>
                  <a:pt x="6757403" y="2185687"/>
                  <a:pt x="6784127" y="2384136"/>
                </a:cubicBezTo>
                <a:cubicBezTo>
                  <a:pt x="6810851" y="2582585"/>
                  <a:pt x="6760610" y="2745728"/>
                  <a:pt x="6784127" y="2907483"/>
                </a:cubicBezTo>
                <a:cubicBezTo>
                  <a:pt x="6478472" y="2940078"/>
                  <a:pt x="6334551" y="2910098"/>
                  <a:pt x="6037873" y="2907483"/>
                </a:cubicBezTo>
                <a:cubicBezTo>
                  <a:pt x="5741195" y="2904868"/>
                  <a:pt x="5579009" y="2882518"/>
                  <a:pt x="5359460" y="2907483"/>
                </a:cubicBezTo>
                <a:cubicBezTo>
                  <a:pt x="5139911" y="2932448"/>
                  <a:pt x="4827847" y="2946049"/>
                  <a:pt x="4545365" y="2907483"/>
                </a:cubicBezTo>
                <a:cubicBezTo>
                  <a:pt x="4262883" y="2868917"/>
                  <a:pt x="4152804" y="2927476"/>
                  <a:pt x="3866952" y="2907483"/>
                </a:cubicBezTo>
                <a:cubicBezTo>
                  <a:pt x="3581100" y="2887490"/>
                  <a:pt x="3550450" y="2924355"/>
                  <a:pt x="3324222" y="2907483"/>
                </a:cubicBezTo>
                <a:cubicBezTo>
                  <a:pt x="3097994" y="2890612"/>
                  <a:pt x="2803812" y="2899077"/>
                  <a:pt x="2577968" y="2907483"/>
                </a:cubicBezTo>
                <a:cubicBezTo>
                  <a:pt x="2352124" y="2915889"/>
                  <a:pt x="2025645" y="2934425"/>
                  <a:pt x="1763873" y="2907483"/>
                </a:cubicBezTo>
                <a:cubicBezTo>
                  <a:pt x="1502101" y="2880541"/>
                  <a:pt x="1279647" y="2881606"/>
                  <a:pt x="1085460" y="2907483"/>
                </a:cubicBezTo>
                <a:cubicBezTo>
                  <a:pt x="891273" y="2933360"/>
                  <a:pt x="831577" y="2900167"/>
                  <a:pt x="610571" y="2907483"/>
                </a:cubicBezTo>
                <a:cubicBezTo>
                  <a:pt x="389565" y="2914799"/>
                  <a:pt x="136366" y="2895639"/>
                  <a:pt x="0" y="2907483"/>
                </a:cubicBezTo>
                <a:cubicBezTo>
                  <a:pt x="6264" y="2702764"/>
                  <a:pt x="2533" y="2512664"/>
                  <a:pt x="0" y="2413211"/>
                </a:cubicBezTo>
                <a:cubicBezTo>
                  <a:pt x="-2533" y="2313758"/>
                  <a:pt x="-17657" y="1963053"/>
                  <a:pt x="0" y="1831714"/>
                </a:cubicBezTo>
                <a:cubicBezTo>
                  <a:pt x="17657" y="1700375"/>
                  <a:pt x="-18049" y="1444835"/>
                  <a:pt x="0" y="1279293"/>
                </a:cubicBezTo>
                <a:cubicBezTo>
                  <a:pt x="18049" y="1113751"/>
                  <a:pt x="-20740" y="842965"/>
                  <a:pt x="0" y="726871"/>
                </a:cubicBezTo>
                <a:cubicBezTo>
                  <a:pt x="20740" y="610777"/>
                  <a:pt x="-34994" y="330752"/>
                  <a:pt x="0" y="0"/>
                </a:cubicBezTo>
                <a:close/>
              </a:path>
            </a:pathLst>
          </a:custGeom>
          <a:ln w="28575">
            <a:solidFill>
              <a:srgbClr val="036C70"/>
            </a:solidFill>
            <a:extLst>
              <a:ext uri="{C807C97D-BFC1-408E-A445-0C87EB9F89A2}">
                <ask:lineSketchStyleProps xmlns:ask="http://schemas.microsoft.com/office/drawing/2018/sketchyshapes" sd="3974026758">
                  <a:prstGeom prst="rect">
                    <a:avLst/>
                  </a:prstGeom>
                  <ask:type>
                    <ask:lineSketchFreehand/>
                  </ask:type>
                </ask:lineSketchStyleProps>
              </a:ext>
            </a:extLst>
          </a:ln>
        </p:spPr>
      </p:pic>
      <p:sp>
        <p:nvSpPr>
          <p:cNvPr id="21" name="TextBox 20">
            <a:extLst>
              <a:ext uri="{FF2B5EF4-FFF2-40B4-BE49-F238E27FC236}">
                <a16:creationId xmlns:a16="http://schemas.microsoft.com/office/drawing/2014/main" id="{19D41499-E59E-2A8C-B92E-C6B3E94BD82A}"/>
              </a:ext>
            </a:extLst>
          </p:cNvPr>
          <p:cNvSpPr txBox="1"/>
          <p:nvPr/>
        </p:nvSpPr>
        <p:spPr>
          <a:xfrm>
            <a:off x="8128512" y="4713604"/>
            <a:ext cx="3702908" cy="1569660"/>
          </a:xfrm>
          <a:prstGeom prst="rect">
            <a:avLst/>
          </a:prstGeom>
          <a:noFill/>
        </p:spPr>
        <p:txBody>
          <a:bodyPr wrap="square" rtlCol="0">
            <a:spAutoFit/>
          </a:bodyPr>
          <a:lstStyle/>
          <a:p>
            <a:pPr algn="ctr"/>
            <a:r>
              <a:rPr lang="en-GB" sz="2400" dirty="0">
                <a:solidFill>
                  <a:srgbClr val="036C70"/>
                </a:solidFill>
                <a:latin typeface="Century Gothic" panose="020B0502020202020204" pitchFamily="34" charset="0"/>
              </a:rPr>
              <a:t>Log into Glow to access your Glow Launch pad, then select </a:t>
            </a:r>
            <a:r>
              <a:rPr lang="en-GB" sz="2400" b="1" dirty="0">
                <a:solidFill>
                  <a:srgbClr val="036C70"/>
                </a:solidFill>
                <a:latin typeface="Century Gothic" panose="020B0502020202020204" pitchFamily="34" charset="0"/>
              </a:rPr>
              <a:t>Office 365 Home.</a:t>
            </a:r>
          </a:p>
        </p:txBody>
      </p:sp>
      <p:pic>
        <p:nvPicPr>
          <p:cNvPr id="22" name="Graphic 21" descr="Arrow Clockwise curve">
            <a:extLst>
              <a:ext uri="{FF2B5EF4-FFF2-40B4-BE49-F238E27FC236}">
                <a16:creationId xmlns:a16="http://schemas.microsoft.com/office/drawing/2014/main" id="{E3C7904F-A5E9-7149-115C-5FD90DAB54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10614" y="4381532"/>
            <a:ext cx="914400" cy="914400"/>
          </a:xfrm>
          <a:prstGeom prst="rect">
            <a:avLst/>
          </a:prstGeom>
        </p:spPr>
      </p:pic>
      <p:sp>
        <p:nvSpPr>
          <p:cNvPr id="23" name="TextBox 22">
            <a:extLst>
              <a:ext uri="{FF2B5EF4-FFF2-40B4-BE49-F238E27FC236}">
                <a16:creationId xmlns:a16="http://schemas.microsoft.com/office/drawing/2014/main" id="{E3D5554E-1391-1F8C-E9A4-6BB49DD637E3}"/>
              </a:ext>
            </a:extLst>
          </p:cNvPr>
          <p:cNvSpPr txBox="1"/>
          <p:nvPr/>
        </p:nvSpPr>
        <p:spPr>
          <a:xfrm>
            <a:off x="1730678" y="1682661"/>
            <a:ext cx="2153457" cy="1938992"/>
          </a:xfrm>
          <a:prstGeom prst="rect">
            <a:avLst/>
          </a:prstGeom>
          <a:noFill/>
        </p:spPr>
        <p:txBody>
          <a:bodyPr wrap="square" rtlCol="0">
            <a:spAutoFit/>
          </a:bodyPr>
          <a:lstStyle/>
          <a:p>
            <a:pPr algn="ctr"/>
            <a:r>
              <a:rPr lang="en-GB" sz="2400" dirty="0">
                <a:solidFill>
                  <a:srgbClr val="036C70"/>
                </a:solidFill>
                <a:latin typeface="Century Gothic" panose="020B0502020202020204" pitchFamily="34" charset="0"/>
              </a:rPr>
              <a:t>If you do not have </a:t>
            </a:r>
            <a:r>
              <a:rPr lang="en-GB" sz="2400" b="1" dirty="0">
                <a:solidFill>
                  <a:srgbClr val="036C70"/>
                </a:solidFill>
                <a:latin typeface="Century Gothic" panose="020B0502020202020204" pitchFamily="34" charset="0"/>
              </a:rPr>
              <a:t>Office 365 Home</a:t>
            </a:r>
            <a:r>
              <a:rPr lang="en-GB" sz="2400" dirty="0">
                <a:solidFill>
                  <a:srgbClr val="036C70"/>
                </a:solidFill>
                <a:latin typeface="Century Gothic" panose="020B0502020202020204" pitchFamily="34" charset="0"/>
              </a:rPr>
              <a:t>, add new tile here.</a:t>
            </a:r>
            <a:endParaRPr lang="en-GB" sz="2400" b="1" dirty="0">
              <a:solidFill>
                <a:srgbClr val="036C70"/>
              </a:solidFill>
              <a:latin typeface="Century Gothic" panose="020B0502020202020204" pitchFamily="34" charset="0"/>
            </a:endParaRPr>
          </a:p>
        </p:txBody>
      </p:sp>
      <p:pic>
        <p:nvPicPr>
          <p:cNvPr id="24" name="Graphic 23" descr="Arrow Slight curve">
            <a:extLst>
              <a:ext uri="{FF2B5EF4-FFF2-40B4-BE49-F238E27FC236}">
                <a16:creationId xmlns:a16="http://schemas.microsoft.com/office/drawing/2014/main" id="{765B1CAE-3D93-BC96-DEED-5B860D5371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59113" y="2804649"/>
            <a:ext cx="914400" cy="914400"/>
          </a:xfrm>
          <a:prstGeom prst="rect">
            <a:avLst/>
          </a:prstGeom>
        </p:spPr>
      </p:pic>
      <p:sp>
        <p:nvSpPr>
          <p:cNvPr id="25" name="TextBox 24">
            <a:extLst>
              <a:ext uri="{FF2B5EF4-FFF2-40B4-BE49-F238E27FC236}">
                <a16:creationId xmlns:a16="http://schemas.microsoft.com/office/drawing/2014/main" id="{E79D4151-321C-5961-D381-6216EFF17682}"/>
              </a:ext>
            </a:extLst>
          </p:cNvPr>
          <p:cNvSpPr txBox="1"/>
          <p:nvPr/>
        </p:nvSpPr>
        <p:spPr>
          <a:xfrm>
            <a:off x="1900209" y="5306001"/>
            <a:ext cx="6228303" cy="830997"/>
          </a:xfrm>
          <a:prstGeom prst="rect">
            <a:avLst/>
          </a:prstGeom>
          <a:noFill/>
        </p:spPr>
        <p:txBody>
          <a:bodyPr wrap="square" rtlCol="0">
            <a:spAutoFit/>
          </a:bodyPr>
          <a:lstStyle/>
          <a:p>
            <a:pPr algn="ctr"/>
            <a:r>
              <a:rPr lang="en-GB" sz="2400" dirty="0">
                <a:solidFill>
                  <a:srgbClr val="036C70"/>
                </a:solidFill>
                <a:latin typeface="Century Gothic" panose="020B0502020202020204" pitchFamily="34" charset="0"/>
              </a:rPr>
              <a:t>Or you can go to </a:t>
            </a:r>
            <a:r>
              <a:rPr lang="en-GB" sz="2400" dirty="0">
                <a:solidFill>
                  <a:srgbClr val="036C70"/>
                </a:solidFill>
                <a:latin typeface="Century Gothic" panose="020B0502020202020204" pitchFamily="34" charset="0"/>
                <a:hlinkClick r:id="rId12">
                  <a:extLst>
                    <a:ext uri="{A12FA001-AC4F-418D-AE19-62706E023703}">
                      <ahyp:hlinkClr xmlns:ahyp="http://schemas.microsoft.com/office/drawing/2018/hyperlinkcolor" val="tx"/>
                    </a:ext>
                  </a:extLst>
                </a:hlinkClick>
              </a:rPr>
              <a:t>www.sway.com</a:t>
            </a:r>
            <a:r>
              <a:rPr lang="en-GB" sz="2400" dirty="0">
                <a:solidFill>
                  <a:srgbClr val="036C70"/>
                </a:solidFill>
                <a:latin typeface="Century Gothic" panose="020B0502020202020204" pitchFamily="34" charset="0"/>
              </a:rPr>
              <a:t> and sign in using your Glow login details.</a:t>
            </a:r>
            <a:endParaRPr lang="en-GB" sz="2400" b="1" dirty="0">
              <a:solidFill>
                <a:srgbClr val="036C70"/>
              </a:solidFill>
              <a:latin typeface="Century Gothic" panose="020B0502020202020204" pitchFamily="34" charset="0"/>
            </a:endParaRPr>
          </a:p>
        </p:txBody>
      </p:sp>
      <p:sp>
        <p:nvSpPr>
          <p:cNvPr id="26" name="TextBox 25">
            <a:extLst>
              <a:ext uri="{FF2B5EF4-FFF2-40B4-BE49-F238E27FC236}">
                <a16:creationId xmlns:a16="http://schemas.microsoft.com/office/drawing/2014/main" id="{149CCCFF-70AC-5357-7839-7DEA19E28613}"/>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208429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Getting Started with Sway</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B57ADD14-13FF-E391-FAA1-16EC08985F74}"/>
              </a:ext>
            </a:extLst>
          </p:cNvPr>
          <p:cNvSpPr txBox="1">
            <a:spLocks/>
          </p:cNvSpPr>
          <p:nvPr/>
        </p:nvSpPr>
        <p:spPr>
          <a:xfrm>
            <a:off x="282869" y="1985215"/>
            <a:ext cx="6648989" cy="34006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036C70"/>
              </a:solidFill>
              <a:effectLst/>
              <a:uLnTx/>
              <a:uFillTx/>
              <a:latin typeface="Century Gothic" panose="020B0502020202020204" pitchFamily="34" charset="0"/>
            </a:endParaRPr>
          </a:p>
        </p:txBody>
      </p:sp>
      <p:pic>
        <p:nvPicPr>
          <p:cNvPr id="7" name="Picture 6">
            <a:extLst>
              <a:ext uri="{FF2B5EF4-FFF2-40B4-BE49-F238E27FC236}">
                <a16:creationId xmlns:a16="http://schemas.microsoft.com/office/drawing/2014/main" id="{AF4B2CE7-5DAC-E318-104A-D56D1AEFDEBE}"/>
              </a:ext>
            </a:extLst>
          </p:cNvPr>
          <p:cNvPicPr>
            <a:picLocks noChangeAspect="1"/>
          </p:cNvPicPr>
          <p:nvPr/>
        </p:nvPicPr>
        <p:blipFill>
          <a:blip r:embed="rId7"/>
          <a:stretch>
            <a:fillRect/>
          </a:stretch>
        </p:blipFill>
        <p:spPr>
          <a:xfrm>
            <a:off x="4069020" y="2031353"/>
            <a:ext cx="1166975" cy="1024080"/>
          </a:xfrm>
          <a:prstGeom prst="rect">
            <a:avLst/>
          </a:prstGeom>
        </p:spPr>
      </p:pic>
      <p:pic>
        <p:nvPicPr>
          <p:cNvPr id="9" name="Picture 8">
            <a:extLst>
              <a:ext uri="{FF2B5EF4-FFF2-40B4-BE49-F238E27FC236}">
                <a16:creationId xmlns:a16="http://schemas.microsoft.com/office/drawing/2014/main" id="{2D5E55C6-899F-A992-52CF-55942E962209}"/>
              </a:ext>
            </a:extLst>
          </p:cNvPr>
          <p:cNvPicPr>
            <a:picLocks noChangeAspect="1"/>
          </p:cNvPicPr>
          <p:nvPr/>
        </p:nvPicPr>
        <p:blipFill>
          <a:blip r:embed="rId8"/>
          <a:stretch>
            <a:fillRect/>
          </a:stretch>
        </p:blipFill>
        <p:spPr>
          <a:xfrm>
            <a:off x="6222928" y="1560008"/>
            <a:ext cx="5618244" cy="2954898"/>
          </a:xfrm>
          <a:custGeom>
            <a:avLst/>
            <a:gdLst>
              <a:gd name="connsiteX0" fmla="*/ 0 w 5618244"/>
              <a:gd name="connsiteY0" fmla="*/ 0 h 2954898"/>
              <a:gd name="connsiteX1" fmla="*/ 511884 w 5618244"/>
              <a:gd name="connsiteY1" fmla="*/ 0 h 2954898"/>
              <a:gd name="connsiteX2" fmla="*/ 1192316 w 5618244"/>
              <a:gd name="connsiteY2" fmla="*/ 0 h 2954898"/>
              <a:gd name="connsiteX3" fmla="*/ 1648018 w 5618244"/>
              <a:gd name="connsiteY3" fmla="*/ 0 h 2954898"/>
              <a:gd name="connsiteX4" fmla="*/ 2272268 w 5618244"/>
              <a:gd name="connsiteY4" fmla="*/ 0 h 2954898"/>
              <a:gd name="connsiteX5" fmla="*/ 2896517 w 5618244"/>
              <a:gd name="connsiteY5" fmla="*/ 0 h 2954898"/>
              <a:gd name="connsiteX6" fmla="*/ 3633131 w 5618244"/>
              <a:gd name="connsiteY6" fmla="*/ 0 h 2954898"/>
              <a:gd name="connsiteX7" fmla="*/ 4145016 w 5618244"/>
              <a:gd name="connsiteY7" fmla="*/ 0 h 2954898"/>
              <a:gd name="connsiteX8" fmla="*/ 4656900 w 5618244"/>
              <a:gd name="connsiteY8" fmla="*/ 0 h 2954898"/>
              <a:gd name="connsiteX9" fmla="*/ 5618244 w 5618244"/>
              <a:gd name="connsiteY9" fmla="*/ 0 h 2954898"/>
              <a:gd name="connsiteX10" fmla="*/ 5618244 w 5618244"/>
              <a:gd name="connsiteY10" fmla="*/ 620529 h 2954898"/>
              <a:gd name="connsiteX11" fmla="*/ 5618244 w 5618244"/>
              <a:gd name="connsiteY11" fmla="*/ 1241057 h 2954898"/>
              <a:gd name="connsiteX12" fmla="*/ 5618244 w 5618244"/>
              <a:gd name="connsiteY12" fmla="*/ 1861586 h 2954898"/>
              <a:gd name="connsiteX13" fmla="*/ 5618244 w 5618244"/>
              <a:gd name="connsiteY13" fmla="*/ 2363918 h 2954898"/>
              <a:gd name="connsiteX14" fmla="*/ 5618244 w 5618244"/>
              <a:gd name="connsiteY14" fmla="*/ 2954898 h 2954898"/>
              <a:gd name="connsiteX15" fmla="*/ 4993995 w 5618244"/>
              <a:gd name="connsiteY15" fmla="*/ 2954898 h 2954898"/>
              <a:gd name="connsiteX16" fmla="*/ 4482110 w 5618244"/>
              <a:gd name="connsiteY16" fmla="*/ 2954898 h 2954898"/>
              <a:gd name="connsiteX17" fmla="*/ 4026408 w 5618244"/>
              <a:gd name="connsiteY17" fmla="*/ 2954898 h 2954898"/>
              <a:gd name="connsiteX18" fmla="*/ 3402159 w 5618244"/>
              <a:gd name="connsiteY18" fmla="*/ 2954898 h 2954898"/>
              <a:gd name="connsiteX19" fmla="*/ 2721727 w 5618244"/>
              <a:gd name="connsiteY19" fmla="*/ 2954898 h 2954898"/>
              <a:gd name="connsiteX20" fmla="*/ 2209843 w 5618244"/>
              <a:gd name="connsiteY20" fmla="*/ 2954898 h 2954898"/>
              <a:gd name="connsiteX21" fmla="*/ 1529411 w 5618244"/>
              <a:gd name="connsiteY21" fmla="*/ 2954898 h 2954898"/>
              <a:gd name="connsiteX22" fmla="*/ 792797 w 5618244"/>
              <a:gd name="connsiteY22" fmla="*/ 2954898 h 2954898"/>
              <a:gd name="connsiteX23" fmla="*/ 0 w 5618244"/>
              <a:gd name="connsiteY23" fmla="*/ 2954898 h 2954898"/>
              <a:gd name="connsiteX24" fmla="*/ 0 w 5618244"/>
              <a:gd name="connsiteY24" fmla="*/ 2423016 h 2954898"/>
              <a:gd name="connsiteX25" fmla="*/ 0 w 5618244"/>
              <a:gd name="connsiteY25" fmla="*/ 1772939 h 2954898"/>
              <a:gd name="connsiteX26" fmla="*/ 0 w 5618244"/>
              <a:gd name="connsiteY26" fmla="*/ 1152410 h 2954898"/>
              <a:gd name="connsiteX27" fmla="*/ 0 w 5618244"/>
              <a:gd name="connsiteY27" fmla="*/ 590980 h 2954898"/>
              <a:gd name="connsiteX28" fmla="*/ 0 w 5618244"/>
              <a:gd name="connsiteY28" fmla="*/ 0 h 29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8244" h="2954898" fill="none" extrusionOk="0">
                <a:moveTo>
                  <a:pt x="0" y="0"/>
                </a:moveTo>
                <a:cubicBezTo>
                  <a:pt x="224206" y="-1975"/>
                  <a:pt x="352676" y="6780"/>
                  <a:pt x="511884" y="0"/>
                </a:cubicBezTo>
                <a:cubicBezTo>
                  <a:pt x="671092" y="-6780"/>
                  <a:pt x="877970" y="-13355"/>
                  <a:pt x="1192316" y="0"/>
                </a:cubicBezTo>
                <a:cubicBezTo>
                  <a:pt x="1506662" y="13355"/>
                  <a:pt x="1438927" y="-9995"/>
                  <a:pt x="1648018" y="0"/>
                </a:cubicBezTo>
                <a:cubicBezTo>
                  <a:pt x="1857109" y="9995"/>
                  <a:pt x="2060004" y="-20918"/>
                  <a:pt x="2272268" y="0"/>
                </a:cubicBezTo>
                <a:cubicBezTo>
                  <a:pt x="2484532" y="20918"/>
                  <a:pt x="2726098" y="612"/>
                  <a:pt x="2896517" y="0"/>
                </a:cubicBezTo>
                <a:cubicBezTo>
                  <a:pt x="3066936" y="-612"/>
                  <a:pt x="3403771" y="21185"/>
                  <a:pt x="3633131" y="0"/>
                </a:cubicBezTo>
                <a:cubicBezTo>
                  <a:pt x="3862491" y="-21185"/>
                  <a:pt x="3936262" y="-6626"/>
                  <a:pt x="4145016" y="0"/>
                </a:cubicBezTo>
                <a:cubicBezTo>
                  <a:pt x="4353771" y="6626"/>
                  <a:pt x="4460001" y="-17511"/>
                  <a:pt x="4656900" y="0"/>
                </a:cubicBezTo>
                <a:cubicBezTo>
                  <a:pt x="4853799" y="17511"/>
                  <a:pt x="5360310" y="22479"/>
                  <a:pt x="5618244" y="0"/>
                </a:cubicBezTo>
                <a:cubicBezTo>
                  <a:pt x="5648660" y="138099"/>
                  <a:pt x="5632127" y="395341"/>
                  <a:pt x="5618244" y="620529"/>
                </a:cubicBezTo>
                <a:cubicBezTo>
                  <a:pt x="5604361" y="845717"/>
                  <a:pt x="5604447" y="967719"/>
                  <a:pt x="5618244" y="1241057"/>
                </a:cubicBezTo>
                <a:cubicBezTo>
                  <a:pt x="5632041" y="1514395"/>
                  <a:pt x="5618634" y="1592336"/>
                  <a:pt x="5618244" y="1861586"/>
                </a:cubicBezTo>
                <a:cubicBezTo>
                  <a:pt x="5617854" y="2130836"/>
                  <a:pt x="5613774" y="2213800"/>
                  <a:pt x="5618244" y="2363918"/>
                </a:cubicBezTo>
                <a:cubicBezTo>
                  <a:pt x="5622714" y="2514036"/>
                  <a:pt x="5618987" y="2708753"/>
                  <a:pt x="5618244" y="2954898"/>
                </a:cubicBezTo>
                <a:cubicBezTo>
                  <a:pt x="5395559" y="2969984"/>
                  <a:pt x="5241797" y="2974126"/>
                  <a:pt x="4993995" y="2954898"/>
                </a:cubicBezTo>
                <a:cubicBezTo>
                  <a:pt x="4746193" y="2935670"/>
                  <a:pt x="4595787" y="2973636"/>
                  <a:pt x="4482110" y="2954898"/>
                </a:cubicBezTo>
                <a:cubicBezTo>
                  <a:pt x="4368434" y="2936160"/>
                  <a:pt x="4191056" y="2944818"/>
                  <a:pt x="4026408" y="2954898"/>
                </a:cubicBezTo>
                <a:cubicBezTo>
                  <a:pt x="3861760" y="2964978"/>
                  <a:pt x="3571110" y="2959771"/>
                  <a:pt x="3402159" y="2954898"/>
                </a:cubicBezTo>
                <a:cubicBezTo>
                  <a:pt x="3233208" y="2950025"/>
                  <a:pt x="2894556" y="2923875"/>
                  <a:pt x="2721727" y="2954898"/>
                </a:cubicBezTo>
                <a:cubicBezTo>
                  <a:pt x="2548898" y="2985921"/>
                  <a:pt x="2317998" y="2965659"/>
                  <a:pt x="2209843" y="2954898"/>
                </a:cubicBezTo>
                <a:cubicBezTo>
                  <a:pt x="2101688" y="2944137"/>
                  <a:pt x="1836244" y="2980702"/>
                  <a:pt x="1529411" y="2954898"/>
                </a:cubicBezTo>
                <a:cubicBezTo>
                  <a:pt x="1222578" y="2929094"/>
                  <a:pt x="1080013" y="2970574"/>
                  <a:pt x="792797" y="2954898"/>
                </a:cubicBezTo>
                <a:cubicBezTo>
                  <a:pt x="505581" y="2939222"/>
                  <a:pt x="325012" y="2922476"/>
                  <a:pt x="0" y="2954898"/>
                </a:cubicBezTo>
                <a:cubicBezTo>
                  <a:pt x="-20886" y="2788996"/>
                  <a:pt x="9417" y="2562013"/>
                  <a:pt x="0" y="2423016"/>
                </a:cubicBezTo>
                <a:cubicBezTo>
                  <a:pt x="-9417" y="2284019"/>
                  <a:pt x="-18369" y="2042089"/>
                  <a:pt x="0" y="1772939"/>
                </a:cubicBezTo>
                <a:cubicBezTo>
                  <a:pt x="18369" y="1503789"/>
                  <a:pt x="7960" y="1285221"/>
                  <a:pt x="0" y="1152410"/>
                </a:cubicBezTo>
                <a:cubicBezTo>
                  <a:pt x="-7960" y="1019599"/>
                  <a:pt x="16810" y="845482"/>
                  <a:pt x="0" y="590980"/>
                </a:cubicBezTo>
                <a:cubicBezTo>
                  <a:pt x="-16810" y="336478"/>
                  <a:pt x="-10051" y="240540"/>
                  <a:pt x="0" y="0"/>
                </a:cubicBezTo>
                <a:close/>
              </a:path>
              <a:path w="5618244" h="2954898" stroke="0" extrusionOk="0">
                <a:moveTo>
                  <a:pt x="0" y="0"/>
                </a:moveTo>
                <a:cubicBezTo>
                  <a:pt x="174193" y="-11118"/>
                  <a:pt x="381033" y="26802"/>
                  <a:pt x="736614" y="0"/>
                </a:cubicBezTo>
                <a:cubicBezTo>
                  <a:pt x="1092195" y="-26802"/>
                  <a:pt x="1091629" y="8054"/>
                  <a:pt x="1417046" y="0"/>
                </a:cubicBezTo>
                <a:cubicBezTo>
                  <a:pt x="1742463" y="-8054"/>
                  <a:pt x="1833030" y="-8278"/>
                  <a:pt x="2097478" y="0"/>
                </a:cubicBezTo>
                <a:cubicBezTo>
                  <a:pt x="2361926" y="8278"/>
                  <a:pt x="2394576" y="-22214"/>
                  <a:pt x="2665545" y="0"/>
                </a:cubicBezTo>
                <a:cubicBezTo>
                  <a:pt x="2936514" y="22214"/>
                  <a:pt x="3107412" y="-7215"/>
                  <a:pt x="3289794" y="0"/>
                </a:cubicBezTo>
                <a:cubicBezTo>
                  <a:pt x="3472176" y="7215"/>
                  <a:pt x="3727125" y="13847"/>
                  <a:pt x="3970226" y="0"/>
                </a:cubicBezTo>
                <a:cubicBezTo>
                  <a:pt x="4213327" y="-13847"/>
                  <a:pt x="4214564" y="-19067"/>
                  <a:pt x="4425928" y="0"/>
                </a:cubicBezTo>
                <a:cubicBezTo>
                  <a:pt x="4637292" y="19067"/>
                  <a:pt x="5052419" y="31260"/>
                  <a:pt x="5618244" y="0"/>
                </a:cubicBezTo>
                <a:cubicBezTo>
                  <a:pt x="5622907" y="159604"/>
                  <a:pt x="5591343" y="453641"/>
                  <a:pt x="5618244" y="590980"/>
                </a:cubicBezTo>
                <a:cubicBezTo>
                  <a:pt x="5645145" y="728319"/>
                  <a:pt x="5624138" y="969762"/>
                  <a:pt x="5618244" y="1241057"/>
                </a:cubicBezTo>
                <a:cubicBezTo>
                  <a:pt x="5612350" y="1512352"/>
                  <a:pt x="5612254" y="1612885"/>
                  <a:pt x="5618244" y="1743390"/>
                </a:cubicBezTo>
                <a:cubicBezTo>
                  <a:pt x="5624234" y="1873895"/>
                  <a:pt x="5600204" y="2117991"/>
                  <a:pt x="5618244" y="2304820"/>
                </a:cubicBezTo>
                <a:cubicBezTo>
                  <a:pt x="5636285" y="2491649"/>
                  <a:pt x="5633727" y="2695623"/>
                  <a:pt x="5618244" y="2954898"/>
                </a:cubicBezTo>
                <a:cubicBezTo>
                  <a:pt x="5281516" y="2980399"/>
                  <a:pt x="5073946" y="2966982"/>
                  <a:pt x="4937812" y="2954898"/>
                </a:cubicBezTo>
                <a:cubicBezTo>
                  <a:pt x="4801678" y="2942814"/>
                  <a:pt x="4606239" y="2974659"/>
                  <a:pt x="4425928" y="2954898"/>
                </a:cubicBezTo>
                <a:cubicBezTo>
                  <a:pt x="4245617" y="2935137"/>
                  <a:pt x="3960613" y="2971069"/>
                  <a:pt x="3745496" y="2954898"/>
                </a:cubicBezTo>
                <a:cubicBezTo>
                  <a:pt x="3530379" y="2938727"/>
                  <a:pt x="3445512" y="2957977"/>
                  <a:pt x="3289794" y="2954898"/>
                </a:cubicBezTo>
                <a:cubicBezTo>
                  <a:pt x="3134076" y="2951819"/>
                  <a:pt x="2976889" y="2954614"/>
                  <a:pt x="2721727" y="2954898"/>
                </a:cubicBezTo>
                <a:cubicBezTo>
                  <a:pt x="2466565" y="2955182"/>
                  <a:pt x="2375784" y="2942897"/>
                  <a:pt x="2041295" y="2954898"/>
                </a:cubicBezTo>
                <a:cubicBezTo>
                  <a:pt x="1706806" y="2966899"/>
                  <a:pt x="1532268" y="2958592"/>
                  <a:pt x="1360864" y="2954898"/>
                </a:cubicBezTo>
                <a:cubicBezTo>
                  <a:pt x="1189460" y="2951204"/>
                  <a:pt x="1105700" y="2959841"/>
                  <a:pt x="905162" y="2954898"/>
                </a:cubicBezTo>
                <a:cubicBezTo>
                  <a:pt x="704624" y="2949955"/>
                  <a:pt x="267290" y="2909783"/>
                  <a:pt x="0" y="2954898"/>
                </a:cubicBezTo>
                <a:cubicBezTo>
                  <a:pt x="-8372" y="2775584"/>
                  <a:pt x="9150" y="2588164"/>
                  <a:pt x="0" y="2423016"/>
                </a:cubicBezTo>
                <a:cubicBezTo>
                  <a:pt x="-9150" y="2257868"/>
                  <a:pt x="-9899" y="2061555"/>
                  <a:pt x="0" y="1891135"/>
                </a:cubicBezTo>
                <a:cubicBezTo>
                  <a:pt x="9899" y="1720715"/>
                  <a:pt x="1741" y="1555125"/>
                  <a:pt x="0" y="1270606"/>
                </a:cubicBezTo>
                <a:cubicBezTo>
                  <a:pt x="-1741" y="986087"/>
                  <a:pt x="-11126" y="873828"/>
                  <a:pt x="0" y="679627"/>
                </a:cubicBezTo>
                <a:cubicBezTo>
                  <a:pt x="11126" y="485426"/>
                  <a:pt x="-19479" y="309042"/>
                  <a:pt x="0" y="0"/>
                </a:cubicBezTo>
                <a:close/>
              </a:path>
            </a:pathLst>
          </a:custGeom>
          <a:ln w="28575">
            <a:solidFill>
              <a:srgbClr val="036C70"/>
            </a:solidFill>
            <a:extLst>
              <a:ext uri="{C807C97D-BFC1-408E-A445-0C87EB9F89A2}">
                <ask:lineSketchStyleProps xmlns:ask="http://schemas.microsoft.com/office/drawing/2018/sketchyshapes" sd="934512457">
                  <a:prstGeom prst="rect">
                    <a:avLst/>
                  </a:prstGeom>
                  <ask:type>
                    <ask:lineSketchFreehand/>
                  </ask:type>
                </ask:lineSketchStyleProps>
              </a:ext>
            </a:extLst>
          </a:ln>
        </p:spPr>
      </p:pic>
      <p:sp>
        <p:nvSpPr>
          <p:cNvPr id="13" name="Title 1">
            <a:extLst>
              <a:ext uri="{FF2B5EF4-FFF2-40B4-BE49-F238E27FC236}">
                <a16:creationId xmlns:a16="http://schemas.microsoft.com/office/drawing/2014/main" id="{F02F050A-9089-B978-A56D-DC4CD37C78CB}"/>
              </a:ext>
            </a:extLst>
          </p:cNvPr>
          <p:cNvSpPr txBox="1">
            <a:spLocks/>
          </p:cNvSpPr>
          <p:nvPr/>
        </p:nvSpPr>
        <p:spPr>
          <a:xfrm>
            <a:off x="4706588" y="2454772"/>
            <a:ext cx="6648989" cy="34006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036C70"/>
              </a:solidFill>
              <a:effectLst/>
              <a:uLnTx/>
              <a:uFillTx/>
              <a:latin typeface="Century Gothic" panose="020B0502020202020204" pitchFamily="34" charset="0"/>
            </a:endParaRPr>
          </a:p>
        </p:txBody>
      </p:sp>
      <p:sp>
        <p:nvSpPr>
          <p:cNvPr id="14" name="TextBox 13">
            <a:extLst>
              <a:ext uri="{FF2B5EF4-FFF2-40B4-BE49-F238E27FC236}">
                <a16:creationId xmlns:a16="http://schemas.microsoft.com/office/drawing/2014/main" id="{9A79E05A-3771-4E89-C21F-451F0EB48ED9}"/>
              </a:ext>
            </a:extLst>
          </p:cNvPr>
          <p:cNvSpPr txBox="1"/>
          <p:nvPr/>
        </p:nvSpPr>
        <p:spPr>
          <a:xfrm>
            <a:off x="8191612" y="4948133"/>
            <a:ext cx="3956198" cy="1631216"/>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Once you’ve created your first Sway newsletter, you can use the template you will create today and update the information for your next one.</a:t>
            </a:r>
            <a:endParaRPr lang="en-GB" sz="2000" b="1" dirty="0">
              <a:solidFill>
                <a:srgbClr val="036C70"/>
              </a:solidFill>
              <a:latin typeface="Century Gothic" panose="020B0502020202020204" pitchFamily="34" charset="0"/>
            </a:endParaRPr>
          </a:p>
        </p:txBody>
      </p:sp>
      <p:pic>
        <p:nvPicPr>
          <p:cNvPr id="15" name="Graphic 14" descr="Arrow Clockwise curve">
            <a:extLst>
              <a:ext uri="{FF2B5EF4-FFF2-40B4-BE49-F238E27FC236}">
                <a16:creationId xmlns:a16="http://schemas.microsoft.com/office/drawing/2014/main" id="{167A4684-2808-9B8A-E20B-ED551A709B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59858" y="4262613"/>
            <a:ext cx="914400" cy="914400"/>
          </a:xfrm>
          <a:prstGeom prst="rect">
            <a:avLst/>
          </a:prstGeom>
        </p:spPr>
      </p:pic>
      <p:sp>
        <p:nvSpPr>
          <p:cNvPr id="16" name="TextBox 15">
            <a:extLst>
              <a:ext uri="{FF2B5EF4-FFF2-40B4-BE49-F238E27FC236}">
                <a16:creationId xmlns:a16="http://schemas.microsoft.com/office/drawing/2014/main" id="{46D1DF96-D32A-59E1-88BA-455A60A981DE}"/>
              </a:ext>
            </a:extLst>
          </p:cNvPr>
          <p:cNvSpPr txBox="1"/>
          <p:nvPr/>
        </p:nvSpPr>
        <p:spPr>
          <a:xfrm>
            <a:off x="3864816" y="3102142"/>
            <a:ext cx="2304973" cy="224676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If you are creating your Sway for the first time, click on + New Blank Sway or</a:t>
            </a:r>
          </a:p>
          <a:p>
            <a:pPr algn="ctr"/>
            <a:r>
              <a:rPr lang="en-GB" sz="2000" dirty="0">
                <a:solidFill>
                  <a:srgbClr val="036C70"/>
                </a:solidFill>
                <a:latin typeface="Century Gothic" panose="020B0502020202020204" pitchFamily="34" charset="0"/>
              </a:rPr>
              <a:t> + Create New.</a:t>
            </a:r>
            <a:endParaRPr lang="en-GB" sz="2000" b="1" dirty="0">
              <a:solidFill>
                <a:srgbClr val="036C70"/>
              </a:solidFill>
              <a:latin typeface="Century Gothic" panose="020B0502020202020204" pitchFamily="34" charset="0"/>
            </a:endParaRPr>
          </a:p>
        </p:txBody>
      </p:sp>
      <p:sp>
        <p:nvSpPr>
          <p:cNvPr id="17" name="TextBox 16">
            <a:extLst>
              <a:ext uri="{FF2B5EF4-FFF2-40B4-BE49-F238E27FC236}">
                <a16:creationId xmlns:a16="http://schemas.microsoft.com/office/drawing/2014/main" id="{E6C35E34-787D-DD94-1461-9127F9745485}"/>
              </a:ext>
            </a:extLst>
          </p:cNvPr>
          <p:cNvSpPr txBox="1"/>
          <p:nvPr/>
        </p:nvSpPr>
        <p:spPr>
          <a:xfrm>
            <a:off x="3544252" y="5684490"/>
            <a:ext cx="3159325" cy="1015663"/>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here for a video explanation on using the website.</a:t>
            </a:r>
            <a:endParaRPr lang="en-GB" sz="2000" b="1" dirty="0">
              <a:solidFill>
                <a:srgbClr val="036C70"/>
              </a:solidFill>
              <a:latin typeface="Century Gothic" panose="020B0502020202020204" pitchFamily="34" charset="0"/>
            </a:endParaRPr>
          </a:p>
        </p:txBody>
      </p:sp>
      <p:pic>
        <p:nvPicPr>
          <p:cNvPr id="18" name="Picture 17">
            <a:hlinkClick r:id="rId11"/>
            <a:extLst>
              <a:ext uri="{FF2B5EF4-FFF2-40B4-BE49-F238E27FC236}">
                <a16:creationId xmlns:a16="http://schemas.microsoft.com/office/drawing/2014/main" id="{C5687F87-1540-EA37-8F3A-EA7573DF4086}"/>
              </a:ext>
            </a:extLst>
          </p:cNvPr>
          <p:cNvPicPr>
            <a:picLocks noChangeAspect="1"/>
          </p:cNvPicPr>
          <p:nvPr/>
        </p:nvPicPr>
        <p:blipFill rotWithShape="1">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l="8925" t="9153" r="8603" b="9057"/>
          <a:stretch/>
        </p:blipFill>
        <p:spPr>
          <a:xfrm>
            <a:off x="6756769" y="5718870"/>
            <a:ext cx="1166376" cy="914400"/>
          </a:xfrm>
          <a:prstGeom prst="rect">
            <a:avLst/>
          </a:prstGeom>
        </p:spPr>
      </p:pic>
      <p:pic>
        <p:nvPicPr>
          <p:cNvPr id="29" name="Graphic 28" descr="Arrow Slight curve">
            <a:extLst>
              <a:ext uri="{FF2B5EF4-FFF2-40B4-BE49-F238E27FC236}">
                <a16:creationId xmlns:a16="http://schemas.microsoft.com/office/drawing/2014/main" id="{4AD3CF00-3D4A-BC34-0226-69FF04F39A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9348281">
            <a:off x="6116437" y="2753743"/>
            <a:ext cx="914400" cy="914400"/>
          </a:xfrm>
          <a:prstGeom prst="rect">
            <a:avLst/>
          </a:prstGeom>
        </p:spPr>
      </p:pic>
      <p:pic>
        <p:nvPicPr>
          <p:cNvPr id="30" name="Graphic 29" descr="Arrow Slight curve">
            <a:extLst>
              <a:ext uri="{FF2B5EF4-FFF2-40B4-BE49-F238E27FC236}">
                <a16:creationId xmlns:a16="http://schemas.microsoft.com/office/drawing/2014/main" id="{A72A5F4F-3D1A-7E77-6368-ABD89111717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858836">
            <a:off x="5965848" y="6126037"/>
            <a:ext cx="914400" cy="914400"/>
          </a:xfrm>
          <a:prstGeom prst="rect">
            <a:avLst/>
          </a:prstGeom>
        </p:spPr>
      </p:pic>
      <p:pic>
        <p:nvPicPr>
          <p:cNvPr id="32" name="Picture 31">
            <a:extLst>
              <a:ext uri="{FF2B5EF4-FFF2-40B4-BE49-F238E27FC236}">
                <a16:creationId xmlns:a16="http://schemas.microsoft.com/office/drawing/2014/main" id="{95248D3C-FA6A-F94A-2E47-DE31E9B0482D}"/>
              </a:ext>
            </a:extLst>
          </p:cNvPr>
          <p:cNvPicPr>
            <a:picLocks noChangeAspect="1"/>
          </p:cNvPicPr>
          <p:nvPr/>
        </p:nvPicPr>
        <p:blipFill>
          <a:blip r:embed="rId16"/>
          <a:stretch>
            <a:fillRect/>
          </a:stretch>
        </p:blipFill>
        <p:spPr>
          <a:xfrm>
            <a:off x="1901043" y="2231600"/>
            <a:ext cx="2032482" cy="3389024"/>
          </a:xfrm>
          <a:custGeom>
            <a:avLst/>
            <a:gdLst>
              <a:gd name="connsiteX0" fmla="*/ 0 w 2032482"/>
              <a:gd name="connsiteY0" fmla="*/ 0 h 3389024"/>
              <a:gd name="connsiteX1" fmla="*/ 616520 w 2032482"/>
              <a:gd name="connsiteY1" fmla="*/ 0 h 3389024"/>
              <a:gd name="connsiteX2" fmla="*/ 1233039 w 2032482"/>
              <a:gd name="connsiteY2" fmla="*/ 0 h 3389024"/>
              <a:gd name="connsiteX3" fmla="*/ 2032482 w 2032482"/>
              <a:gd name="connsiteY3" fmla="*/ 0 h 3389024"/>
              <a:gd name="connsiteX4" fmla="*/ 2032482 w 2032482"/>
              <a:gd name="connsiteY4" fmla="*/ 610024 h 3389024"/>
              <a:gd name="connsiteX5" fmla="*/ 2032482 w 2032482"/>
              <a:gd name="connsiteY5" fmla="*/ 1321719 h 3389024"/>
              <a:gd name="connsiteX6" fmla="*/ 2032482 w 2032482"/>
              <a:gd name="connsiteY6" fmla="*/ 2033414 h 3389024"/>
              <a:gd name="connsiteX7" fmla="*/ 2032482 w 2032482"/>
              <a:gd name="connsiteY7" fmla="*/ 2711219 h 3389024"/>
              <a:gd name="connsiteX8" fmla="*/ 2032482 w 2032482"/>
              <a:gd name="connsiteY8" fmla="*/ 3389024 h 3389024"/>
              <a:gd name="connsiteX9" fmla="*/ 1314338 w 2032482"/>
              <a:gd name="connsiteY9" fmla="*/ 3389024 h 3389024"/>
              <a:gd name="connsiteX10" fmla="*/ 677494 w 2032482"/>
              <a:gd name="connsiteY10" fmla="*/ 3389024 h 3389024"/>
              <a:gd name="connsiteX11" fmla="*/ 0 w 2032482"/>
              <a:gd name="connsiteY11" fmla="*/ 3389024 h 3389024"/>
              <a:gd name="connsiteX12" fmla="*/ 0 w 2032482"/>
              <a:gd name="connsiteY12" fmla="*/ 2779000 h 3389024"/>
              <a:gd name="connsiteX13" fmla="*/ 0 w 2032482"/>
              <a:gd name="connsiteY13" fmla="*/ 2067305 h 3389024"/>
              <a:gd name="connsiteX14" fmla="*/ 0 w 2032482"/>
              <a:gd name="connsiteY14" fmla="*/ 1321719 h 3389024"/>
              <a:gd name="connsiteX15" fmla="*/ 0 w 2032482"/>
              <a:gd name="connsiteY15" fmla="*/ 677805 h 3389024"/>
              <a:gd name="connsiteX16" fmla="*/ 0 w 2032482"/>
              <a:gd name="connsiteY16" fmla="*/ 0 h 338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2482" h="3389024" fill="none" extrusionOk="0">
                <a:moveTo>
                  <a:pt x="0" y="0"/>
                </a:moveTo>
                <a:cubicBezTo>
                  <a:pt x="200460" y="-11270"/>
                  <a:pt x="474577" y="26604"/>
                  <a:pt x="616520" y="0"/>
                </a:cubicBezTo>
                <a:cubicBezTo>
                  <a:pt x="758463" y="-26604"/>
                  <a:pt x="1011316" y="16796"/>
                  <a:pt x="1233039" y="0"/>
                </a:cubicBezTo>
                <a:cubicBezTo>
                  <a:pt x="1454762" y="-16796"/>
                  <a:pt x="1849903" y="10964"/>
                  <a:pt x="2032482" y="0"/>
                </a:cubicBezTo>
                <a:cubicBezTo>
                  <a:pt x="2047210" y="269485"/>
                  <a:pt x="2034143" y="345351"/>
                  <a:pt x="2032482" y="610024"/>
                </a:cubicBezTo>
                <a:cubicBezTo>
                  <a:pt x="2030821" y="874697"/>
                  <a:pt x="2061897" y="1149875"/>
                  <a:pt x="2032482" y="1321719"/>
                </a:cubicBezTo>
                <a:cubicBezTo>
                  <a:pt x="2003067" y="1493564"/>
                  <a:pt x="2011637" y="1723496"/>
                  <a:pt x="2032482" y="2033414"/>
                </a:cubicBezTo>
                <a:cubicBezTo>
                  <a:pt x="2053327" y="2343332"/>
                  <a:pt x="2007898" y="2432197"/>
                  <a:pt x="2032482" y="2711219"/>
                </a:cubicBezTo>
                <a:cubicBezTo>
                  <a:pt x="2057066" y="2990241"/>
                  <a:pt x="2038484" y="3057769"/>
                  <a:pt x="2032482" y="3389024"/>
                </a:cubicBezTo>
                <a:cubicBezTo>
                  <a:pt x="1847978" y="3403367"/>
                  <a:pt x="1618808" y="3404555"/>
                  <a:pt x="1314338" y="3389024"/>
                </a:cubicBezTo>
                <a:cubicBezTo>
                  <a:pt x="1009868" y="3373493"/>
                  <a:pt x="865111" y="3369591"/>
                  <a:pt x="677494" y="3389024"/>
                </a:cubicBezTo>
                <a:cubicBezTo>
                  <a:pt x="489877" y="3408457"/>
                  <a:pt x="215424" y="3393338"/>
                  <a:pt x="0" y="3389024"/>
                </a:cubicBezTo>
                <a:cubicBezTo>
                  <a:pt x="-26787" y="3122778"/>
                  <a:pt x="-805" y="2975377"/>
                  <a:pt x="0" y="2779000"/>
                </a:cubicBezTo>
                <a:cubicBezTo>
                  <a:pt x="805" y="2582623"/>
                  <a:pt x="25300" y="2301561"/>
                  <a:pt x="0" y="2067305"/>
                </a:cubicBezTo>
                <a:cubicBezTo>
                  <a:pt x="-25300" y="1833049"/>
                  <a:pt x="15600" y="1583769"/>
                  <a:pt x="0" y="1321719"/>
                </a:cubicBezTo>
                <a:cubicBezTo>
                  <a:pt x="-15600" y="1059669"/>
                  <a:pt x="7485" y="982446"/>
                  <a:pt x="0" y="677805"/>
                </a:cubicBezTo>
                <a:cubicBezTo>
                  <a:pt x="-7485" y="373164"/>
                  <a:pt x="-27527" y="142384"/>
                  <a:pt x="0" y="0"/>
                </a:cubicBezTo>
                <a:close/>
              </a:path>
              <a:path w="2032482" h="3389024" stroke="0" extrusionOk="0">
                <a:moveTo>
                  <a:pt x="0" y="0"/>
                </a:moveTo>
                <a:cubicBezTo>
                  <a:pt x="210223" y="-31204"/>
                  <a:pt x="500748" y="-11815"/>
                  <a:pt x="657169" y="0"/>
                </a:cubicBezTo>
                <a:cubicBezTo>
                  <a:pt x="813590" y="11815"/>
                  <a:pt x="1105698" y="-6690"/>
                  <a:pt x="1294014" y="0"/>
                </a:cubicBezTo>
                <a:cubicBezTo>
                  <a:pt x="1482330" y="6690"/>
                  <a:pt x="1791604" y="14693"/>
                  <a:pt x="2032482" y="0"/>
                </a:cubicBezTo>
                <a:cubicBezTo>
                  <a:pt x="2035840" y="270254"/>
                  <a:pt x="2047263" y="465721"/>
                  <a:pt x="2032482" y="745585"/>
                </a:cubicBezTo>
                <a:cubicBezTo>
                  <a:pt x="2017701" y="1025449"/>
                  <a:pt x="2002003" y="1253050"/>
                  <a:pt x="2032482" y="1457280"/>
                </a:cubicBezTo>
                <a:cubicBezTo>
                  <a:pt x="2062961" y="1661510"/>
                  <a:pt x="2045095" y="1818967"/>
                  <a:pt x="2032482" y="2101195"/>
                </a:cubicBezTo>
                <a:cubicBezTo>
                  <a:pt x="2019869" y="2383424"/>
                  <a:pt x="2043300" y="2962924"/>
                  <a:pt x="2032482" y="3389024"/>
                </a:cubicBezTo>
                <a:cubicBezTo>
                  <a:pt x="1723834" y="3367113"/>
                  <a:pt x="1623083" y="3400233"/>
                  <a:pt x="1354988" y="3389024"/>
                </a:cubicBezTo>
                <a:cubicBezTo>
                  <a:pt x="1086893" y="3377815"/>
                  <a:pt x="993339" y="3421703"/>
                  <a:pt x="657169" y="3389024"/>
                </a:cubicBezTo>
                <a:cubicBezTo>
                  <a:pt x="320999" y="3356345"/>
                  <a:pt x="314061" y="3383740"/>
                  <a:pt x="0" y="3389024"/>
                </a:cubicBezTo>
                <a:cubicBezTo>
                  <a:pt x="-1991" y="3127310"/>
                  <a:pt x="6283" y="3034965"/>
                  <a:pt x="0" y="2812890"/>
                </a:cubicBezTo>
                <a:cubicBezTo>
                  <a:pt x="-6283" y="2590815"/>
                  <a:pt x="18043" y="2374865"/>
                  <a:pt x="0" y="2202866"/>
                </a:cubicBezTo>
                <a:cubicBezTo>
                  <a:pt x="-18043" y="2030867"/>
                  <a:pt x="-27232" y="1802160"/>
                  <a:pt x="0" y="1525061"/>
                </a:cubicBezTo>
                <a:cubicBezTo>
                  <a:pt x="27232" y="1247963"/>
                  <a:pt x="-10403" y="1085101"/>
                  <a:pt x="0" y="948927"/>
                </a:cubicBezTo>
                <a:cubicBezTo>
                  <a:pt x="10403" y="812753"/>
                  <a:pt x="8692" y="374414"/>
                  <a:pt x="0" y="0"/>
                </a:cubicBezTo>
                <a:close/>
              </a:path>
            </a:pathLst>
          </a:custGeom>
          <a:ln w="28575">
            <a:solidFill>
              <a:srgbClr val="036C70"/>
            </a:solidFill>
            <a:extLst>
              <a:ext uri="{C807C97D-BFC1-408E-A445-0C87EB9F89A2}">
                <ask:lineSketchStyleProps xmlns:ask="http://schemas.microsoft.com/office/drawing/2018/sketchyshapes" sd="1564767066">
                  <a:prstGeom prst="rect">
                    <a:avLst/>
                  </a:prstGeom>
                  <ask:type>
                    <ask:lineSketchFreehand/>
                  </ask:type>
                </ask:lineSketchStyleProps>
              </a:ext>
            </a:extLst>
          </a:ln>
        </p:spPr>
      </p:pic>
      <p:pic>
        <p:nvPicPr>
          <p:cNvPr id="33" name="Graphic 32" descr="Arrow Slight curve">
            <a:extLst>
              <a:ext uri="{FF2B5EF4-FFF2-40B4-BE49-F238E27FC236}">
                <a16:creationId xmlns:a16="http://schemas.microsoft.com/office/drawing/2014/main" id="{49140E6D-82C3-C940-D658-2840C672CDF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9175606" flipH="1" flipV="1">
            <a:off x="1986855" y="1431791"/>
            <a:ext cx="914400" cy="914400"/>
          </a:xfrm>
          <a:prstGeom prst="rect">
            <a:avLst/>
          </a:prstGeom>
        </p:spPr>
      </p:pic>
      <p:sp>
        <p:nvSpPr>
          <p:cNvPr id="34" name="TextBox 33">
            <a:extLst>
              <a:ext uri="{FF2B5EF4-FFF2-40B4-BE49-F238E27FC236}">
                <a16:creationId xmlns:a16="http://schemas.microsoft.com/office/drawing/2014/main" id="{11B08B2E-526D-E9AA-F3A2-A1BF2D820A2C}"/>
              </a:ext>
            </a:extLst>
          </p:cNvPr>
          <p:cNvSpPr txBox="1"/>
          <p:nvPr/>
        </p:nvSpPr>
        <p:spPr>
          <a:xfrm>
            <a:off x="2049754" y="1283978"/>
            <a:ext cx="3643640" cy="707886"/>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on the App Launcher and select Sway.</a:t>
            </a:r>
            <a:endParaRPr lang="en-GB" sz="2400" b="1" dirty="0">
              <a:solidFill>
                <a:srgbClr val="036C70"/>
              </a:solidFill>
              <a:latin typeface="Century Gothic" panose="020B0502020202020204" pitchFamily="34" charset="0"/>
            </a:endParaRPr>
          </a:p>
        </p:txBody>
      </p:sp>
      <p:sp>
        <p:nvSpPr>
          <p:cNvPr id="35" name="TextBox 34">
            <a:extLst>
              <a:ext uri="{FF2B5EF4-FFF2-40B4-BE49-F238E27FC236}">
                <a16:creationId xmlns:a16="http://schemas.microsoft.com/office/drawing/2014/main" id="{24988158-1005-3F99-3DA5-E379C624CE76}"/>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335583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Title</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776ABBE-7976-AF7A-16F4-34D315FDB602}"/>
              </a:ext>
            </a:extLst>
          </p:cNvPr>
          <p:cNvPicPr>
            <a:picLocks noChangeAspect="1"/>
          </p:cNvPicPr>
          <p:nvPr/>
        </p:nvPicPr>
        <p:blipFill>
          <a:blip r:embed="rId7"/>
          <a:stretch>
            <a:fillRect/>
          </a:stretch>
        </p:blipFill>
        <p:spPr>
          <a:xfrm>
            <a:off x="3349201" y="2261952"/>
            <a:ext cx="6219682" cy="1702503"/>
          </a:xfrm>
          <a:custGeom>
            <a:avLst/>
            <a:gdLst>
              <a:gd name="connsiteX0" fmla="*/ 0 w 6219682"/>
              <a:gd name="connsiteY0" fmla="*/ 0 h 1702503"/>
              <a:gd name="connsiteX1" fmla="*/ 815469 w 6219682"/>
              <a:gd name="connsiteY1" fmla="*/ 0 h 1702503"/>
              <a:gd name="connsiteX2" fmla="*/ 1382152 w 6219682"/>
              <a:gd name="connsiteY2" fmla="*/ 0 h 1702503"/>
              <a:gd name="connsiteX3" fmla="*/ 2197621 w 6219682"/>
              <a:gd name="connsiteY3" fmla="*/ 0 h 1702503"/>
              <a:gd name="connsiteX4" fmla="*/ 2826500 w 6219682"/>
              <a:gd name="connsiteY4" fmla="*/ 0 h 1702503"/>
              <a:gd name="connsiteX5" fmla="*/ 3455379 w 6219682"/>
              <a:gd name="connsiteY5" fmla="*/ 0 h 1702503"/>
              <a:gd name="connsiteX6" fmla="*/ 3959864 w 6219682"/>
              <a:gd name="connsiteY6" fmla="*/ 0 h 1702503"/>
              <a:gd name="connsiteX7" fmla="*/ 4526546 w 6219682"/>
              <a:gd name="connsiteY7" fmla="*/ 0 h 1702503"/>
              <a:gd name="connsiteX8" fmla="*/ 5093228 w 6219682"/>
              <a:gd name="connsiteY8" fmla="*/ 0 h 1702503"/>
              <a:gd name="connsiteX9" fmla="*/ 6219682 w 6219682"/>
              <a:gd name="connsiteY9" fmla="*/ 0 h 1702503"/>
              <a:gd name="connsiteX10" fmla="*/ 6219682 w 6219682"/>
              <a:gd name="connsiteY10" fmla="*/ 516426 h 1702503"/>
              <a:gd name="connsiteX11" fmla="*/ 6219682 w 6219682"/>
              <a:gd name="connsiteY11" fmla="*/ 1083927 h 1702503"/>
              <a:gd name="connsiteX12" fmla="*/ 6219682 w 6219682"/>
              <a:gd name="connsiteY12" fmla="*/ 1702503 h 1702503"/>
              <a:gd name="connsiteX13" fmla="*/ 5715197 w 6219682"/>
              <a:gd name="connsiteY13" fmla="*/ 1702503 h 1702503"/>
              <a:gd name="connsiteX14" fmla="*/ 4961924 w 6219682"/>
              <a:gd name="connsiteY14" fmla="*/ 1702503 h 1702503"/>
              <a:gd name="connsiteX15" fmla="*/ 4208651 w 6219682"/>
              <a:gd name="connsiteY15" fmla="*/ 1702503 h 1702503"/>
              <a:gd name="connsiteX16" fmla="*/ 3517576 w 6219682"/>
              <a:gd name="connsiteY16" fmla="*/ 1702503 h 1702503"/>
              <a:gd name="connsiteX17" fmla="*/ 2950894 w 6219682"/>
              <a:gd name="connsiteY17" fmla="*/ 1702503 h 1702503"/>
              <a:gd name="connsiteX18" fmla="*/ 2197621 w 6219682"/>
              <a:gd name="connsiteY18" fmla="*/ 1702503 h 1702503"/>
              <a:gd name="connsiteX19" fmla="*/ 1382152 w 6219682"/>
              <a:gd name="connsiteY19" fmla="*/ 1702503 h 1702503"/>
              <a:gd name="connsiteX20" fmla="*/ 691076 w 6219682"/>
              <a:gd name="connsiteY20" fmla="*/ 1702503 h 1702503"/>
              <a:gd name="connsiteX21" fmla="*/ 0 w 6219682"/>
              <a:gd name="connsiteY21" fmla="*/ 1702503 h 1702503"/>
              <a:gd name="connsiteX22" fmla="*/ 0 w 6219682"/>
              <a:gd name="connsiteY22" fmla="*/ 1100952 h 1702503"/>
              <a:gd name="connsiteX23" fmla="*/ 0 w 6219682"/>
              <a:gd name="connsiteY23" fmla="*/ 584526 h 1702503"/>
              <a:gd name="connsiteX24" fmla="*/ 0 w 6219682"/>
              <a:gd name="connsiteY24" fmla="*/ 0 h 17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19682" h="1702503" fill="none" extrusionOk="0">
                <a:moveTo>
                  <a:pt x="0" y="0"/>
                </a:moveTo>
                <a:cubicBezTo>
                  <a:pt x="356484" y="-26548"/>
                  <a:pt x="646001" y="-34014"/>
                  <a:pt x="815469" y="0"/>
                </a:cubicBezTo>
                <a:cubicBezTo>
                  <a:pt x="984937" y="34014"/>
                  <a:pt x="1170586" y="831"/>
                  <a:pt x="1382152" y="0"/>
                </a:cubicBezTo>
                <a:cubicBezTo>
                  <a:pt x="1593718" y="-831"/>
                  <a:pt x="1903118" y="12123"/>
                  <a:pt x="2197621" y="0"/>
                </a:cubicBezTo>
                <a:cubicBezTo>
                  <a:pt x="2492124" y="-12123"/>
                  <a:pt x="2681712" y="19136"/>
                  <a:pt x="2826500" y="0"/>
                </a:cubicBezTo>
                <a:cubicBezTo>
                  <a:pt x="2971288" y="-19136"/>
                  <a:pt x="3260472" y="4007"/>
                  <a:pt x="3455379" y="0"/>
                </a:cubicBezTo>
                <a:cubicBezTo>
                  <a:pt x="3650286" y="-4007"/>
                  <a:pt x="3809459" y="3732"/>
                  <a:pt x="3959864" y="0"/>
                </a:cubicBezTo>
                <a:cubicBezTo>
                  <a:pt x="4110269" y="-3732"/>
                  <a:pt x="4321834" y="-20409"/>
                  <a:pt x="4526546" y="0"/>
                </a:cubicBezTo>
                <a:cubicBezTo>
                  <a:pt x="4731258" y="20409"/>
                  <a:pt x="4963912" y="-11557"/>
                  <a:pt x="5093228" y="0"/>
                </a:cubicBezTo>
                <a:cubicBezTo>
                  <a:pt x="5222544" y="11557"/>
                  <a:pt x="5743824" y="-41008"/>
                  <a:pt x="6219682" y="0"/>
                </a:cubicBezTo>
                <a:cubicBezTo>
                  <a:pt x="6226174" y="237793"/>
                  <a:pt x="6234588" y="293076"/>
                  <a:pt x="6219682" y="516426"/>
                </a:cubicBezTo>
                <a:cubicBezTo>
                  <a:pt x="6204776" y="739776"/>
                  <a:pt x="6229209" y="831299"/>
                  <a:pt x="6219682" y="1083927"/>
                </a:cubicBezTo>
                <a:cubicBezTo>
                  <a:pt x="6210155" y="1336555"/>
                  <a:pt x="6221791" y="1573209"/>
                  <a:pt x="6219682" y="1702503"/>
                </a:cubicBezTo>
                <a:cubicBezTo>
                  <a:pt x="6002223" y="1720883"/>
                  <a:pt x="5828571" y="1696900"/>
                  <a:pt x="5715197" y="1702503"/>
                </a:cubicBezTo>
                <a:cubicBezTo>
                  <a:pt x="5601824" y="1708106"/>
                  <a:pt x="5187507" y="1710568"/>
                  <a:pt x="4961924" y="1702503"/>
                </a:cubicBezTo>
                <a:cubicBezTo>
                  <a:pt x="4736341" y="1694438"/>
                  <a:pt x="4413907" y="1679737"/>
                  <a:pt x="4208651" y="1702503"/>
                </a:cubicBezTo>
                <a:cubicBezTo>
                  <a:pt x="4003395" y="1725269"/>
                  <a:pt x="3827834" y="1706915"/>
                  <a:pt x="3517576" y="1702503"/>
                </a:cubicBezTo>
                <a:cubicBezTo>
                  <a:pt x="3207318" y="1698091"/>
                  <a:pt x="3081550" y="1699749"/>
                  <a:pt x="2950894" y="1702503"/>
                </a:cubicBezTo>
                <a:cubicBezTo>
                  <a:pt x="2820238" y="1705257"/>
                  <a:pt x="2510059" y="1706168"/>
                  <a:pt x="2197621" y="1702503"/>
                </a:cubicBezTo>
                <a:cubicBezTo>
                  <a:pt x="1885183" y="1698838"/>
                  <a:pt x="1733919" y="1719573"/>
                  <a:pt x="1382152" y="1702503"/>
                </a:cubicBezTo>
                <a:cubicBezTo>
                  <a:pt x="1030385" y="1685433"/>
                  <a:pt x="876584" y="1692025"/>
                  <a:pt x="691076" y="1702503"/>
                </a:cubicBezTo>
                <a:cubicBezTo>
                  <a:pt x="505568" y="1712981"/>
                  <a:pt x="322305" y="1703803"/>
                  <a:pt x="0" y="1702503"/>
                </a:cubicBezTo>
                <a:cubicBezTo>
                  <a:pt x="2996" y="1422759"/>
                  <a:pt x="6924" y="1308632"/>
                  <a:pt x="0" y="1100952"/>
                </a:cubicBezTo>
                <a:cubicBezTo>
                  <a:pt x="-6924" y="893272"/>
                  <a:pt x="-21691" y="728707"/>
                  <a:pt x="0" y="584526"/>
                </a:cubicBezTo>
                <a:cubicBezTo>
                  <a:pt x="21691" y="440345"/>
                  <a:pt x="-22288" y="222945"/>
                  <a:pt x="0" y="0"/>
                </a:cubicBezTo>
                <a:close/>
              </a:path>
              <a:path w="6219682" h="1702503" stroke="0" extrusionOk="0">
                <a:moveTo>
                  <a:pt x="0" y="0"/>
                </a:moveTo>
                <a:cubicBezTo>
                  <a:pt x="218119" y="-7841"/>
                  <a:pt x="356020" y="128"/>
                  <a:pt x="566682" y="0"/>
                </a:cubicBezTo>
                <a:cubicBezTo>
                  <a:pt x="777344" y="-128"/>
                  <a:pt x="872045" y="-22687"/>
                  <a:pt x="1071167" y="0"/>
                </a:cubicBezTo>
                <a:cubicBezTo>
                  <a:pt x="1270289" y="22687"/>
                  <a:pt x="1483900" y="-17794"/>
                  <a:pt x="1824440" y="0"/>
                </a:cubicBezTo>
                <a:cubicBezTo>
                  <a:pt x="2164980" y="17794"/>
                  <a:pt x="2317681" y="22875"/>
                  <a:pt x="2577713" y="0"/>
                </a:cubicBezTo>
                <a:cubicBezTo>
                  <a:pt x="2837745" y="-22875"/>
                  <a:pt x="3014980" y="9762"/>
                  <a:pt x="3330985" y="0"/>
                </a:cubicBezTo>
                <a:cubicBezTo>
                  <a:pt x="3646990" y="-9762"/>
                  <a:pt x="3863607" y="22035"/>
                  <a:pt x="4084258" y="0"/>
                </a:cubicBezTo>
                <a:cubicBezTo>
                  <a:pt x="4304909" y="-22035"/>
                  <a:pt x="4410696" y="8201"/>
                  <a:pt x="4713137" y="0"/>
                </a:cubicBezTo>
                <a:cubicBezTo>
                  <a:pt x="5015578" y="-8201"/>
                  <a:pt x="5208049" y="-80"/>
                  <a:pt x="5466409" y="0"/>
                </a:cubicBezTo>
                <a:cubicBezTo>
                  <a:pt x="5724769" y="80"/>
                  <a:pt x="5896461" y="-23771"/>
                  <a:pt x="6219682" y="0"/>
                </a:cubicBezTo>
                <a:cubicBezTo>
                  <a:pt x="6218485" y="248810"/>
                  <a:pt x="6216414" y="413170"/>
                  <a:pt x="6219682" y="550476"/>
                </a:cubicBezTo>
                <a:cubicBezTo>
                  <a:pt x="6222950" y="687782"/>
                  <a:pt x="6212800" y="1015965"/>
                  <a:pt x="6219682" y="1152027"/>
                </a:cubicBezTo>
                <a:cubicBezTo>
                  <a:pt x="6226564" y="1288089"/>
                  <a:pt x="6200491" y="1499125"/>
                  <a:pt x="6219682" y="1702503"/>
                </a:cubicBezTo>
                <a:cubicBezTo>
                  <a:pt x="6019474" y="1701267"/>
                  <a:pt x="5912302" y="1686658"/>
                  <a:pt x="5653000" y="1702503"/>
                </a:cubicBezTo>
                <a:cubicBezTo>
                  <a:pt x="5393698" y="1718348"/>
                  <a:pt x="5120040" y="1717784"/>
                  <a:pt x="4837530" y="1702503"/>
                </a:cubicBezTo>
                <a:cubicBezTo>
                  <a:pt x="4555020" y="1687223"/>
                  <a:pt x="4478153" y="1685575"/>
                  <a:pt x="4208651" y="1702503"/>
                </a:cubicBezTo>
                <a:cubicBezTo>
                  <a:pt x="3939149" y="1719431"/>
                  <a:pt x="3812176" y="1694615"/>
                  <a:pt x="3579773" y="1702503"/>
                </a:cubicBezTo>
                <a:cubicBezTo>
                  <a:pt x="3347370" y="1710391"/>
                  <a:pt x="3019182" y="1683908"/>
                  <a:pt x="2764303" y="1702503"/>
                </a:cubicBezTo>
                <a:cubicBezTo>
                  <a:pt x="2509424" y="1721099"/>
                  <a:pt x="2218027" y="1679225"/>
                  <a:pt x="1948834" y="1702503"/>
                </a:cubicBezTo>
                <a:cubicBezTo>
                  <a:pt x="1679641" y="1725781"/>
                  <a:pt x="1445499" y="1705906"/>
                  <a:pt x="1195561" y="1702503"/>
                </a:cubicBezTo>
                <a:cubicBezTo>
                  <a:pt x="945623" y="1699100"/>
                  <a:pt x="887460" y="1714096"/>
                  <a:pt x="628879" y="1702503"/>
                </a:cubicBezTo>
                <a:cubicBezTo>
                  <a:pt x="370298" y="1690910"/>
                  <a:pt x="148908" y="1727596"/>
                  <a:pt x="0" y="1702503"/>
                </a:cubicBezTo>
                <a:cubicBezTo>
                  <a:pt x="5228" y="1472155"/>
                  <a:pt x="-9591" y="1251596"/>
                  <a:pt x="0" y="1100952"/>
                </a:cubicBezTo>
                <a:cubicBezTo>
                  <a:pt x="9591" y="950308"/>
                  <a:pt x="2961" y="654467"/>
                  <a:pt x="0" y="499401"/>
                </a:cubicBezTo>
                <a:cubicBezTo>
                  <a:pt x="-2961" y="344335"/>
                  <a:pt x="2640" y="123187"/>
                  <a:pt x="0" y="0"/>
                </a:cubicBezTo>
                <a:close/>
              </a:path>
            </a:pathLst>
          </a:custGeom>
          <a:ln w="28575">
            <a:solidFill>
              <a:srgbClr val="036C70"/>
            </a:solidFill>
            <a:extLst>
              <a:ext uri="{C807C97D-BFC1-408E-A445-0C87EB9F89A2}">
                <ask:lineSketchStyleProps xmlns:ask="http://schemas.microsoft.com/office/drawing/2018/sketchyshapes" sd="2745846633">
                  <a:prstGeom prst="rect">
                    <a:avLst/>
                  </a:prstGeom>
                  <ask:type>
                    <ask:lineSketchFreehand/>
                  </ask:type>
                </ask:lineSketchStyleProps>
              </a:ext>
            </a:extLst>
          </a:ln>
        </p:spPr>
      </p:pic>
      <p:sp>
        <p:nvSpPr>
          <p:cNvPr id="12" name="Title 1">
            <a:extLst>
              <a:ext uri="{FF2B5EF4-FFF2-40B4-BE49-F238E27FC236}">
                <a16:creationId xmlns:a16="http://schemas.microsoft.com/office/drawing/2014/main" id="{C2C19AD4-4321-5304-E8FB-5E4371387579}"/>
              </a:ext>
            </a:extLst>
          </p:cNvPr>
          <p:cNvSpPr txBox="1">
            <a:spLocks/>
          </p:cNvSpPr>
          <p:nvPr/>
        </p:nvSpPr>
        <p:spPr>
          <a:xfrm>
            <a:off x="1734896" y="2262529"/>
            <a:ext cx="6648989" cy="34006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7030A0"/>
              </a:solidFill>
              <a:effectLst/>
              <a:uLnTx/>
              <a:uFillTx/>
              <a:latin typeface="Montserrat Medium" panose="00000600000000000000" pitchFamily="2" charset="0"/>
              <a:ea typeface="+mj-ea"/>
              <a:cs typeface="+mj-cs"/>
            </a:endParaRPr>
          </a:p>
        </p:txBody>
      </p:sp>
      <p:pic>
        <p:nvPicPr>
          <p:cNvPr id="13" name="Graphic 12" descr="Arrow Clockwise curve">
            <a:extLst>
              <a:ext uri="{FF2B5EF4-FFF2-40B4-BE49-F238E27FC236}">
                <a16:creationId xmlns:a16="http://schemas.microsoft.com/office/drawing/2014/main" id="{A767A52D-9D74-90A1-25DA-BD738A2D0F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78962" y="3581327"/>
            <a:ext cx="745515" cy="745515"/>
          </a:xfrm>
          <a:prstGeom prst="rect">
            <a:avLst/>
          </a:prstGeom>
        </p:spPr>
      </p:pic>
      <p:sp>
        <p:nvSpPr>
          <p:cNvPr id="14" name="TextBox 13">
            <a:extLst>
              <a:ext uri="{FF2B5EF4-FFF2-40B4-BE49-F238E27FC236}">
                <a16:creationId xmlns:a16="http://schemas.microsoft.com/office/drawing/2014/main" id="{BA96BF30-5614-FCFE-3392-458E3CEF5A3E}"/>
              </a:ext>
            </a:extLst>
          </p:cNvPr>
          <p:cNvSpPr txBox="1"/>
          <p:nvPr/>
        </p:nvSpPr>
        <p:spPr>
          <a:xfrm>
            <a:off x="1693504" y="2064758"/>
            <a:ext cx="1498051" cy="224676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Heading card - Type in what the </a:t>
            </a:r>
            <a:r>
              <a:rPr lang="en-GB" sz="2000" b="1" dirty="0">
                <a:solidFill>
                  <a:srgbClr val="036C70"/>
                </a:solidFill>
                <a:latin typeface="Century Gothic" panose="020B0502020202020204" pitchFamily="34" charset="0"/>
              </a:rPr>
              <a:t>title</a:t>
            </a:r>
            <a:r>
              <a:rPr lang="en-GB" sz="2000" dirty="0">
                <a:solidFill>
                  <a:srgbClr val="036C70"/>
                </a:solidFill>
                <a:latin typeface="Century Gothic" panose="020B0502020202020204" pitchFamily="34" charset="0"/>
              </a:rPr>
              <a:t> of </a:t>
            </a:r>
            <a:r>
              <a:rPr lang="en-GB" dirty="0">
                <a:solidFill>
                  <a:srgbClr val="036C70"/>
                </a:solidFill>
                <a:latin typeface="Century Gothic" panose="020B0502020202020204" pitchFamily="34" charset="0"/>
              </a:rPr>
              <a:t>your</a:t>
            </a:r>
            <a:r>
              <a:rPr lang="en-GB" sz="2000" dirty="0">
                <a:solidFill>
                  <a:srgbClr val="036C70"/>
                </a:solidFill>
                <a:latin typeface="Century Gothic" panose="020B0502020202020204" pitchFamily="34" charset="0"/>
              </a:rPr>
              <a:t> newsletter will be.</a:t>
            </a:r>
            <a:endParaRPr lang="en-GB" sz="2000" b="1" dirty="0">
              <a:solidFill>
                <a:srgbClr val="036C70"/>
              </a:solidFill>
              <a:latin typeface="Century Gothic" panose="020B0502020202020204" pitchFamily="34" charset="0"/>
            </a:endParaRPr>
          </a:p>
        </p:txBody>
      </p:sp>
      <p:sp>
        <p:nvSpPr>
          <p:cNvPr id="15" name="TextBox 14">
            <a:extLst>
              <a:ext uri="{FF2B5EF4-FFF2-40B4-BE49-F238E27FC236}">
                <a16:creationId xmlns:a16="http://schemas.microsoft.com/office/drawing/2014/main" id="{A9E17B9C-D505-6F08-377B-323410D4CC3A}"/>
              </a:ext>
            </a:extLst>
          </p:cNvPr>
          <p:cNvSpPr txBox="1"/>
          <p:nvPr/>
        </p:nvSpPr>
        <p:spPr>
          <a:xfrm>
            <a:off x="1571505" y="5852970"/>
            <a:ext cx="3159325" cy="1015663"/>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here for a video explanation on adding images.</a:t>
            </a:r>
            <a:endParaRPr lang="en-GB" sz="2000" b="1" dirty="0">
              <a:solidFill>
                <a:srgbClr val="036C70"/>
              </a:solidFill>
              <a:latin typeface="Century Gothic" panose="020B0502020202020204" pitchFamily="34" charset="0"/>
            </a:endParaRPr>
          </a:p>
        </p:txBody>
      </p:sp>
      <p:pic>
        <p:nvPicPr>
          <p:cNvPr id="16" name="Picture 15">
            <a:hlinkClick r:id="rId10"/>
            <a:extLst>
              <a:ext uri="{FF2B5EF4-FFF2-40B4-BE49-F238E27FC236}">
                <a16:creationId xmlns:a16="http://schemas.microsoft.com/office/drawing/2014/main" id="{4C541CB4-F92C-3CB7-0FF7-63960F92AD6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773652" y="5710097"/>
            <a:ext cx="1414272" cy="1117996"/>
          </a:xfrm>
          <a:prstGeom prst="rect">
            <a:avLst/>
          </a:prstGeom>
        </p:spPr>
      </p:pic>
      <p:sp>
        <p:nvSpPr>
          <p:cNvPr id="17" name="TextBox 16">
            <a:extLst>
              <a:ext uri="{FF2B5EF4-FFF2-40B4-BE49-F238E27FC236}">
                <a16:creationId xmlns:a16="http://schemas.microsoft.com/office/drawing/2014/main" id="{CEDAE6A2-E3B7-C127-2FEC-A646DB4DAB4A}"/>
              </a:ext>
            </a:extLst>
          </p:cNvPr>
          <p:cNvSpPr txBox="1"/>
          <p:nvPr/>
        </p:nvSpPr>
        <p:spPr>
          <a:xfrm>
            <a:off x="3199134" y="4091405"/>
            <a:ext cx="4307393" cy="1477328"/>
          </a:xfrm>
          <a:prstGeom prst="rect">
            <a:avLst/>
          </a:prstGeom>
          <a:noFill/>
        </p:spPr>
        <p:txBody>
          <a:bodyPr wrap="square" rtlCol="0">
            <a:spAutoFit/>
          </a:bodyPr>
          <a:lstStyle/>
          <a:p>
            <a:pPr algn="ctr"/>
            <a:r>
              <a:rPr lang="en-GB" dirty="0">
                <a:solidFill>
                  <a:srgbClr val="036C70"/>
                </a:solidFill>
                <a:latin typeface="Century Gothic" panose="020B0502020202020204" pitchFamily="34" charset="0"/>
              </a:rPr>
              <a:t>To add a background image to your title, find an image you have already saved or search for a suitable image by clicking on </a:t>
            </a:r>
            <a:r>
              <a:rPr lang="en-GB" b="1" dirty="0">
                <a:solidFill>
                  <a:srgbClr val="036C70"/>
                </a:solidFill>
                <a:latin typeface="Century Gothic" panose="020B0502020202020204" pitchFamily="34" charset="0"/>
              </a:rPr>
              <a:t>Insert</a:t>
            </a:r>
            <a:r>
              <a:rPr lang="en-GB" dirty="0">
                <a:solidFill>
                  <a:srgbClr val="036C70"/>
                </a:solidFill>
                <a:latin typeface="Century Gothic" panose="020B0502020202020204" pitchFamily="34" charset="0"/>
              </a:rPr>
              <a:t> and dragging it into the </a:t>
            </a:r>
            <a:r>
              <a:rPr lang="en-GB" b="1" dirty="0">
                <a:solidFill>
                  <a:srgbClr val="036C70"/>
                </a:solidFill>
                <a:latin typeface="Century Gothic" panose="020B0502020202020204" pitchFamily="34" charset="0"/>
              </a:rPr>
              <a:t>Background box</a:t>
            </a:r>
            <a:r>
              <a:rPr lang="en-GB" dirty="0">
                <a:solidFill>
                  <a:srgbClr val="036C70"/>
                </a:solidFill>
                <a:latin typeface="Century Gothic" panose="020B0502020202020204" pitchFamily="34" charset="0"/>
              </a:rPr>
              <a:t>.</a:t>
            </a:r>
            <a:endParaRPr lang="en-GB" sz="2000" dirty="0">
              <a:solidFill>
                <a:srgbClr val="036C70"/>
              </a:solidFill>
              <a:latin typeface="Century Gothic" panose="020B0502020202020204" pitchFamily="34" charset="0"/>
            </a:endParaRPr>
          </a:p>
        </p:txBody>
      </p:sp>
      <p:pic>
        <p:nvPicPr>
          <p:cNvPr id="18" name="Graphic 17" descr="Arrow Slight curve">
            <a:extLst>
              <a:ext uri="{FF2B5EF4-FFF2-40B4-BE49-F238E27FC236}">
                <a16:creationId xmlns:a16="http://schemas.microsoft.com/office/drawing/2014/main" id="{792E92A4-4BC8-C87E-44D5-67EAABC9FA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51167" y="2902333"/>
            <a:ext cx="914400" cy="914400"/>
          </a:xfrm>
          <a:prstGeom prst="rect">
            <a:avLst/>
          </a:prstGeom>
        </p:spPr>
      </p:pic>
      <p:pic>
        <p:nvPicPr>
          <p:cNvPr id="20" name="Graphic 19" descr="Arrow Slight curve">
            <a:extLst>
              <a:ext uri="{FF2B5EF4-FFF2-40B4-BE49-F238E27FC236}">
                <a16:creationId xmlns:a16="http://schemas.microsoft.com/office/drawing/2014/main" id="{82C3527D-BA37-73AE-2714-E13CD77B0F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76374" flipV="1">
            <a:off x="4188107" y="5430623"/>
            <a:ext cx="914400" cy="914400"/>
          </a:xfrm>
          <a:prstGeom prst="rect">
            <a:avLst/>
          </a:prstGeom>
        </p:spPr>
      </p:pic>
      <p:sp>
        <p:nvSpPr>
          <p:cNvPr id="22" name="TextBox 21">
            <a:extLst>
              <a:ext uri="{FF2B5EF4-FFF2-40B4-BE49-F238E27FC236}">
                <a16:creationId xmlns:a16="http://schemas.microsoft.com/office/drawing/2014/main" id="{9CB96CBE-4B55-08E1-EF4E-33178C793FE8}"/>
              </a:ext>
            </a:extLst>
          </p:cNvPr>
          <p:cNvSpPr txBox="1"/>
          <p:nvPr/>
        </p:nvSpPr>
        <p:spPr>
          <a:xfrm>
            <a:off x="7686427" y="5600563"/>
            <a:ext cx="4231942" cy="1200329"/>
          </a:xfrm>
          <a:prstGeom prst="rect">
            <a:avLst/>
          </a:prstGeom>
          <a:noFill/>
        </p:spPr>
        <p:txBody>
          <a:bodyPr wrap="square" rtlCol="0">
            <a:spAutoFit/>
          </a:bodyPr>
          <a:lstStyle/>
          <a:p>
            <a:pPr algn="ctr"/>
            <a:r>
              <a:rPr lang="en-GB" dirty="0">
                <a:solidFill>
                  <a:srgbClr val="036C70"/>
                </a:solidFill>
                <a:latin typeface="Century Gothic" panose="020B0502020202020204" pitchFamily="34" charset="0"/>
              </a:rPr>
              <a:t>Click </a:t>
            </a:r>
            <a:r>
              <a:rPr lang="en-GB" b="1" dirty="0">
                <a:solidFill>
                  <a:srgbClr val="036C70"/>
                </a:solidFill>
                <a:latin typeface="Century Gothic" panose="020B0502020202020204" pitchFamily="34" charset="0"/>
              </a:rPr>
              <a:t>Suggested</a:t>
            </a:r>
            <a:r>
              <a:rPr lang="en-GB" dirty="0">
                <a:solidFill>
                  <a:srgbClr val="036C70"/>
                </a:solidFill>
                <a:latin typeface="Century Gothic" panose="020B0502020202020204" pitchFamily="34" charset="0"/>
              </a:rPr>
              <a:t> to access your files on your computer or One Drive. Type in the</a:t>
            </a:r>
            <a:r>
              <a:rPr lang="en-GB" b="1" dirty="0">
                <a:solidFill>
                  <a:srgbClr val="036C70"/>
                </a:solidFill>
                <a:latin typeface="Century Gothic" panose="020B0502020202020204" pitchFamily="34" charset="0"/>
              </a:rPr>
              <a:t> Search </a:t>
            </a:r>
            <a:r>
              <a:rPr lang="en-GB" dirty="0">
                <a:solidFill>
                  <a:srgbClr val="036C70"/>
                </a:solidFill>
                <a:latin typeface="Century Gothic" panose="020B0502020202020204" pitchFamily="34" charset="0"/>
              </a:rPr>
              <a:t>box to look for online images.</a:t>
            </a:r>
            <a:endParaRPr lang="en-GB" b="1" dirty="0">
              <a:solidFill>
                <a:srgbClr val="036C70"/>
              </a:solidFill>
              <a:latin typeface="Century Gothic" panose="020B0502020202020204" pitchFamily="34" charset="0"/>
            </a:endParaRPr>
          </a:p>
        </p:txBody>
      </p:sp>
      <p:sp>
        <p:nvSpPr>
          <p:cNvPr id="25" name="Rectangle 24">
            <a:extLst>
              <a:ext uri="{FF2B5EF4-FFF2-40B4-BE49-F238E27FC236}">
                <a16:creationId xmlns:a16="http://schemas.microsoft.com/office/drawing/2014/main" id="{1FC96CD8-0BDE-A5BD-03B9-AEA9EB8EF040}"/>
              </a:ext>
            </a:extLst>
          </p:cNvPr>
          <p:cNvSpPr/>
          <p:nvPr/>
        </p:nvSpPr>
        <p:spPr>
          <a:xfrm>
            <a:off x="1693504" y="1263734"/>
            <a:ext cx="10484067" cy="923330"/>
          </a:xfrm>
          <a:prstGeom prst="rect">
            <a:avLst/>
          </a:prstGeom>
        </p:spPr>
        <p:txBody>
          <a:bodyPr wrap="square">
            <a:spAutoFit/>
          </a:bodyPr>
          <a:lstStyle/>
          <a:p>
            <a:pPr algn="ctr"/>
            <a:r>
              <a:rPr lang="en-US" dirty="0">
                <a:solidFill>
                  <a:srgbClr val="036C70"/>
                </a:solidFill>
                <a:latin typeface="Century Gothic" panose="020B0502020202020204" pitchFamily="34" charset="0"/>
              </a:rPr>
              <a:t>Microsoft Sway works off two main elements: the Storyline and Cards. </a:t>
            </a:r>
          </a:p>
          <a:p>
            <a:pPr algn="ctr"/>
            <a:r>
              <a:rPr lang="en-US" dirty="0">
                <a:solidFill>
                  <a:srgbClr val="036C70"/>
                </a:solidFill>
                <a:latin typeface="Century Gothic" panose="020B0502020202020204" pitchFamily="34" charset="0"/>
              </a:rPr>
              <a:t>The Storyline represents the sequencing of your information whilst cards are the different types of elements you can include.</a:t>
            </a:r>
          </a:p>
        </p:txBody>
      </p:sp>
      <p:pic>
        <p:nvPicPr>
          <p:cNvPr id="7" name="Picture 6">
            <a:extLst>
              <a:ext uri="{FF2B5EF4-FFF2-40B4-BE49-F238E27FC236}">
                <a16:creationId xmlns:a16="http://schemas.microsoft.com/office/drawing/2014/main" id="{6F9DF8A1-843F-E057-61E7-AC9382C6C673}"/>
              </a:ext>
            </a:extLst>
          </p:cNvPr>
          <p:cNvPicPr>
            <a:picLocks noChangeAspect="1"/>
          </p:cNvPicPr>
          <p:nvPr/>
        </p:nvPicPr>
        <p:blipFill rotWithShape="1">
          <a:blip r:embed="rId15"/>
          <a:srcRect b="20396"/>
          <a:stretch/>
        </p:blipFill>
        <p:spPr>
          <a:xfrm>
            <a:off x="7516867" y="3780981"/>
            <a:ext cx="4571062" cy="1702503"/>
          </a:xfrm>
          <a:custGeom>
            <a:avLst/>
            <a:gdLst>
              <a:gd name="connsiteX0" fmla="*/ 0 w 4571062"/>
              <a:gd name="connsiteY0" fmla="*/ 0 h 1702503"/>
              <a:gd name="connsiteX1" fmla="*/ 744430 w 4571062"/>
              <a:gd name="connsiteY1" fmla="*/ 0 h 1702503"/>
              <a:gd name="connsiteX2" fmla="*/ 1260307 w 4571062"/>
              <a:gd name="connsiteY2" fmla="*/ 0 h 1702503"/>
              <a:gd name="connsiteX3" fmla="*/ 2004737 w 4571062"/>
              <a:gd name="connsiteY3" fmla="*/ 0 h 1702503"/>
              <a:gd name="connsiteX4" fmla="*/ 2703457 w 4571062"/>
              <a:gd name="connsiteY4" fmla="*/ 0 h 1702503"/>
              <a:gd name="connsiteX5" fmla="*/ 3447887 w 4571062"/>
              <a:gd name="connsiteY5" fmla="*/ 0 h 1702503"/>
              <a:gd name="connsiteX6" fmla="*/ 4571062 w 4571062"/>
              <a:gd name="connsiteY6" fmla="*/ 0 h 1702503"/>
              <a:gd name="connsiteX7" fmla="*/ 4571062 w 4571062"/>
              <a:gd name="connsiteY7" fmla="*/ 550476 h 1702503"/>
              <a:gd name="connsiteX8" fmla="*/ 4571062 w 4571062"/>
              <a:gd name="connsiteY8" fmla="*/ 1135002 h 1702503"/>
              <a:gd name="connsiteX9" fmla="*/ 4571062 w 4571062"/>
              <a:gd name="connsiteY9" fmla="*/ 1702503 h 1702503"/>
              <a:gd name="connsiteX10" fmla="*/ 3872343 w 4571062"/>
              <a:gd name="connsiteY10" fmla="*/ 1702503 h 1702503"/>
              <a:gd name="connsiteX11" fmla="*/ 3127912 w 4571062"/>
              <a:gd name="connsiteY11" fmla="*/ 1702503 h 1702503"/>
              <a:gd name="connsiteX12" fmla="*/ 2520614 w 4571062"/>
              <a:gd name="connsiteY12" fmla="*/ 1702503 h 1702503"/>
              <a:gd name="connsiteX13" fmla="*/ 1776184 w 4571062"/>
              <a:gd name="connsiteY13" fmla="*/ 1702503 h 1702503"/>
              <a:gd name="connsiteX14" fmla="*/ 1031754 w 4571062"/>
              <a:gd name="connsiteY14" fmla="*/ 1702503 h 1702503"/>
              <a:gd name="connsiteX15" fmla="*/ 0 w 4571062"/>
              <a:gd name="connsiteY15" fmla="*/ 1702503 h 1702503"/>
              <a:gd name="connsiteX16" fmla="*/ 0 w 4571062"/>
              <a:gd name="connsiteY16" fmla="*/ 1100952 h 1702503"/>
              <a:gd name="connsiteX17" fmla="*/ 0 w 4571062"/>
              <a:gd name="connsiteY17" fmla="*/ 499401 h 1702503"/>
              <a:gd name="connsiteX18" fmla="*/ 0 w 4571062"/>
              <a:gd name="connsiteY18" fmla="*/ 0 h 17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1062" h="1702503" fill="none" extrusionOk="0">
                <a:moveTo>
                  <a:pt x="0" y="0"/>
                </a:moveTo>
                <a:cubicBezTo>
                  <a:pt x="328978" y="3586"/>
                  <a:pt x="569900" y="-33445"/>
                  <a:pt x="744430" y="0"/>
                </a:cubicBezTo>
                <a:cubicBezTo>
                  <a:pt x="918960" y="33445"/>
                  <a:pt x="1050253" y="25364"/>
                  <a:pt x="1260307" y="0"/>
                </a:cubicBezTo>
                <a:cubicBezTo>
                  <a:pt x="1470361" y="-25364"/>
                  <a:pt x="1693153" y="27886"/>
                  <a:pt x="2004737" y="0"/>
                </a:cubicBezTo>
                <a:cubicBezTo>
                  <a:pt x="2316321" y="-27886"/>
                  <a:pt x="2452237" y="5291"/>
                  <a:pt x="2703457" y="0"/>
                </a:cubicBezTo>
                <a:cubicBezTo>
                  <a:pt x="2954677" y="-5291"/>
                  <a:pt x="3151174" y="-26087"/>
                  <a:pt x="3447887" y="0"/>
                </a:cubicBezTo>
                <a:cubicBezTo>
                  <a:pt x="3744600" y="26087"/>
                  <a:pt x="4266852" y="8519"/>
                  <a:pt x="4571062" y="0"/>
                </a:cubicBezTo>
                <a:cubicBezTo>
                  <a:pt x="4574036" y="236977"/>
                  <a:pt x="4586330" y="320470"/>
                  <a:pt x="4571062" y="550476"/>
                </a:cubicBezTo>
                <a:cubicBezTo>
                  <a:pt x="4555794" y="780482"/>
                  <a:pt x="4547200" y="923914"/>
                  <a:pt x="4571062" y="1135002"/>
                </a:cubicBezTo>
                <a:cubicBezTo>
                  <a:pt x="4594924" y="1346090"/>
                  <a:pt x="4596073" y="1550178"/>
                  <a:pt x="4571062" y="1702503"/>
                </a:cubicBezTo>
                <a:cubicBezTo>
                  <a:pt x="4259615" y="1714809"/>
                  <a:pt x="4179176" y="1668345"/>
                  <a:pt x="3872343" y="1702503"/>
                </a:cubicBezTo>
                <a:cubicBezTo>
                  <a:pt x="3565510" y="1736661"/>
                  <a:pt x="3317345" y="1691731"/>
                  <a:pt x="3127912" y="1702503"/>
                </a:cubicBezTo>
                <a:cubicBezTo>
                  <a:pt x="2938479" y="1713275"/>
                  <a:pt x="2732769" y="1675045"/>
                  <a:pt x="2520614" y="1702503"/>
                </a:cubicBezTo>
                <a:cubicBezTo>
                  <a:pt x="2308459" y="1729961"/>
                  <a:pt x="1962422" y="1725218"/>
                  <a:pt x="1776184" y="1702503"/>
                </a:cubicBezTo>
                <a:cubicBezTo>
                  <a:pt x="1589946" y="1679789"/>
                  <a:pt x="1361717" y="1730379"/>
                  <a:pt x="1031754" y="1702503"/>
                </a:cubicBezTo>
                <a:cubicBezTo>
                  <a:pt x="701791" y="1674628"/>
                  <a:pt x="476622" y="1708645"/>
                  <a:pt x="0" y="1702503"/>
                </a:cubicBezTo>
                <a:cubicBezTo>
                  <a:pt x="15040" y="1561306"/>
                  <a:pt x="-21013" y="1401281"/>
                  <a:pt x="0" y="1100952"/>
                </a:cubicBezTo>
                <a:cubicBezTo>
                  <a:pt x="21013" y="800623"/>
                  <a:pt x="-16302" y="799833"/>
                  <a:pt x="0" y="499401"/>
                </a:cubicBezTo>
                <a:cubicBezTo>
                  <a:pt x="16302" y="198969"/>
                  <a:pt x="24877" y="238259"/>
                  <a:pt x="0" y="0"/>
                </a:cubicBezTo>
                <a:close/>
              </a:path>
              <a:path w="4571062" h="1702503" stroke="0" extrusionOk="0">
                <a:moveTo>
                  <a:pt x="0" y="0"/>
                </a:moveTo>
                <a:cubicBezTo>
                  <a:pt x="295175" y="-10781"/>
                  <a:pt x="427153" y="31432"/>
                  <a:pt x="698719" y="0"/>
                </a:cubicBezTo>
                <a:cubicBezTo>
                  <a:pt x="970285" y="-31432"/>
                  <a:pt x="1053519" y="-23770"/>
                  <a:pt x="1214596" y="0"/>
                </a:cubicBezTo>
                <a:cubicBezTo>
                  <a:pt x="1375673" y="23770"/>
                  <a:pt x="1605481" y="-2047"/>
                  <a:pt x="1867605" y="0"/>
                </a:cubicBezTo>
                <a:cubicBezTo>
                  <a:pt x="2129729" y="2047"/>
                  <a:pt x="2126055" y="-5977"/>
                  <a:pt x="2383482" y="0"/>
                </a:cubicBezTo>
                <a:cubicBezTo>
                  <a:pt x="2640909" y="5977"/>
                  <a:pt x="2896600" y="20973"/>
                  <a:pt x="3036491" y="0"/>
                </a:cubicBezTo>
                <a:cubicBezTo>
                  <a:pt x="3176382" y="-20973"/>
                  <a:pt x="3352774" y="-794"/>
                  <a:pt x="3643789" y="0"/>
                </a:cubicBezTo>
                <a:cubicBezTo>
                  <a:pt x="3934804" y="794"/>
                  <a:pt x="4186880" y="8817"/>
                  <a:pt x="4571062" y="0"/>
                </a:cubicBezTo>
                <a:cubicBezTo>
                  <a:pt x="4570238" y="287128"/>
                  <a:pt x="4566599" y="475541"/>
                  <a:pt x="4571062" y="601551"/>
                </a:cubicBezTo>
                <a:cubicBezTo>
                  <a:pt x="4575525" y="727561"/>
                  <a:pt x="4578485" y="950300"/>
                  <a:pt x="4571062" y="1117977"/>
                </a:cubicBezTo>
                <a:cubicBezTo>
                  <a:pt x="4563639" y="1285654"/>
                  <a:pt x="4561491" y="1505463"/>
                  <a:pt x="4571062" y="1702503"/>
                </a:cubicBezTo>
                <a:cubicBezTo>
                  <a:pt x="4210138" y="1683652"/>
                  <a:pt x="4019290" y="1677184"/>
                  <a:pt x="3826632" y="1702503"/>
                </a:cubicBezTo>
                <a:cubicBezTo>
                  <a:pt x="3633974" y="1727823"/>
                  <a:pt x="3526750" y="1702980"/>
                  <a:pt x="3265044" y="1702503"/>
                </a:cubicBezTo>
                <a:cubicBezTo>
                  <a:pt x="3003338" y="1702026"/>
                  <a:pt x="2969680" y="1709608"/>
                  <a:pt x="2749167" y="1702503"/>
                </a:cubicBezTo>
                <a:cubicBezTo>
                  <a:pt x="2528654" y="1695398"/>
                  <a:pt x="2347744" y="1679836"/>
                  <a:pt x="2004737" y="1702503"/>
                </a:cubicBezTo>
                <a:cubicBezTo>
                  <a:pt x="1661730" y="1725171"/>
                  <a:pt x="1632464" y="1672086"/>
                  <a:pt x="1260307" y="1702503"/>
                </a:cubicBezTo>
                <a:cubicBezTo>
                  <a:pt x="888150" y="1732921"/>
                  <a:pt x="957663" y="1708515"/>
                  <a:pt x="744430" y="1702503"/>
                </a:cubicBezTo>
                <a:cubicBezTo>
                  <a:pt x="531197" y="1696491"/>
                  <a:pt x="290312" y="1710519"/>
                  <a:pt x="0" y="1702503"/>
                </a:cubicBezTo>
                <a:cubicBezTo>
                  <a:pt x="11174" y="1445953"/>
                  <a:pt x="-23625" y="1392434"/>
                  <a:pt x="0" y="1186077"/>
                </a:cubicBezTo>
                <a:cubicBezTo>
                  <a:pt x="23625" y="979720"/>
                  <a:pt x="28113" y="850549"/>
                  <a:pt x="0" y="601551"/>
                </a:cubicBezTo>
                <a:cubicBezTo>
                  <a:pt x="-28113" y="352553"/>
                  <a:pt x="-23500" y="249467"/>
                  <a:pt x="0" y="0"/>
                </a:cubicBezTo>
                <a:close/>
              </a:path>
            </a:pathLst>
          </a:custGeom>
          <a:ln w="28575">
            <a:solidFill>
              <a:srgbClr val="036C70"/>
            </a:solidFill>
            <a:extLst>
              <a:ext uri="{C807C97D-BFC1-408E-A445-0C87EB9F89A2}">
                <ask:lineSketchStyleProps xmlns:ask="http://schemas.microsoft.com/office/drawing/2018/sketchyshapes" sd="2659614899">
                  <a:prstGeom prst="rect">
                    <a:avLst/>
                  </a:prstGeom>
                  <ask:type>
                    <ask:lineSketchFreehand/>
                  </ask:type>
                </ask:lineSketchStyleProps>
              </a:ext>
            </a:extLst>
          </a:ln>
        </p:spPr>
      </p:pic>
      <p:pic>
        <p:nvPicPr>
          <p:cNvPr id="26" name="Graphic 25" descr="Arrow Slight curve">
            <a:extLst>
              <a:ext uri="{FF2B5EF4-FFF2-40B4-BE49-F238E27FC236}">
                <a16:creationId xmlns:a16="http://schemas.microsoft.com/office/drawing/2014/main" id="{6F841350-0641-676E-0813-464B8F9DF6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7047238">
            <a:off x="11200513" y="3236315"/>
            <a:ext cx="914400" cy="914400"/>
          </a:xfrm>
          <a:prstGeom prst="rect">
            <a:avLst/>
          </a:prstGeom>
        </p:spPr>
      </p:pic>
      <p:pic>
        <p:nvPicPr>
          <p:cNvPr id="24" name="Graphic 23" descr="Arrow Clockwise curve">
            <a:extLst>
              <a:ext uri="{FF2B5EF4-FFF2-40B4-BE49-F238E27FC236}">
                <a16:creationId xmlns:a16="http://schemas.microsoft.com/office/drawing/2014/main" id="{1EFC3B1E-998E-B8FA-E038-16DF1C6719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204100">
            <a:off x="9867539" y="4137639"/>
            <a:ext cx="875021" cy="875021"/>
          </a:xfrm>
          <a:prstGeom prst="rect">
            <a:avLst/>
          </a:prstGeom>
        </p:spPr>
      </p:pic>
      <p:sp>
        <p:nvSpPr>
          <p:cNvPr id="27" name="TextBox 26">
            <a:extLst>
              <a:ext uri="{FF2B5EF4-FFF2-40B4-BE49-F238E27FC236}">
                <a16:creationId xmlns:a16="http://schemas.microsoft.com/office/drawing/2014/main" id="{57AFB231-4E0A-0CC0-0451-6E2C8FF4F9D3}"/>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105113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Card Options </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C182083-D3E2-E5FB-F6B2-6CB52E9C2FFB}"/>
              </a:ext>
            </a:extLst>
          </p:cNvPr>
          <p:cNvPicPr>
            <a:picLocks noChangeAspect="1"/>
          </p:cNvPicPr>
          <p:nvPr/>
        </p:nvPicPr>
        <p:blipFill>
          <a:blip r:embed="rId7"/>
          <a:stretch>
            <a:fillRect/>
          </a:stretch>
        </p:blipFill>
        <p:spPr>
          <a:xfrm>
            <a:off x="5000241" y="3312008"/>
            <a:ext cx="5111738" cy="2204854"/>
          </a:xfrm>
          <a:custGeom>
            <a:avLst/>
            <a:gdLst>
              <a:gd name="connsiteX0" fmla="*/ 0 w 5111738"/>
              <a:gd name="connsiteY0" fmla="*/ 0 h 2204854"/>
              <a:gd name="connsiteX1" fmla="*/ 638967 w 5111738"/>
              <a:gd name="connsiteY1" fmla="*/ 0 h 2204854"/>
              <a:gd name="connsiteX2" fmla="*/ 1226817 w 5111738"/>
              <a:gd name="connsiteY2" fmla="*/ 0 h 2204854"/>
              <a:gd name="connsiteX3" fmla="*/ 1763550 w 5111738"/>
              <a:gd name="connsiteY3" fmla="*/ 0 h 2204854"/>
              <a:gd name="connsiteX4" fmla="*/ 2249165 w 5111738"/>
              <a:gd name="connsiteY4" fmla="*/ 0 h 2204854"/>
              <a:gd name="connsiteX5" fmla="*/ 2888132 w 5111738"/>
              <a:gd name="connsiteY5" fmla="*/ 0 h 2204854"/>
              <a:gd name="connsiteX6" fmla="*/ 3373747 w 5111738"/>
              <a:gd name="connsiteY6" fmla="*/ 0 h 2204854"/>
              <a:gd name="connsiteX7" fmla="*/ 3961597 w 5111738"/>
              <a:gd name="connsiteY7" fmla="*/ 0 h 2204854"/>
              <a:gd name="connsiteX8" fmla="*/ 5111738 w 5111738"/>
              <a:gd name="connsiteY8" fmla="*/ 0 h 2204854"/>
              <a:gd name="connsiteX9" fmla="*/ 5111738 w 5111738"/>
              <a:gd name="connsiteY9" fmla="*/ 573262 h 2204854"/>
              <a:gd name="connsiteX10" fmla="*/ 5111738 w 5111738"/>
              <a:gd name="connsiteY10" fmla="*/ 1124476 h 2204854"/>
              <a:gd name="connsiteX11" fmla="*/ 5111738 w 5111738"/>
              <a:gd name="connsiteY11" fmla="*/ 1631592 h 2204854"/>
              <a:gd name="connsiteX12" fmla="*/ 5111738 w 5111738"/>
              <a:gd name="connsiteY12" fmla="*/ 2204854 h 2204854"/>
              <a:gd name="connsiteX13" fmla="*/ 4370536 w 5111738"/>
              <a:gd name="connsiteY13" fmla="*/ 2204854 h 2204854"/>
              <a:gd name="connsiteX14" fmla="*/ 3731569 w 5111738"/>
              <a:gd name="connsiteY14" fmla="*/ 2204854 h 2204854"/>
              <a:gd name="connsiteX15" fmla="*/ 3092601 w 5111738"/>
              <a:gd name="connsiteY15" fmla="*/ 2204854 h 2204854"/>
              <a:gd name="connsiteX16" fmla="*/ 2453634 w 5111738"/>
              <a:gd name="connsiteY16" fmla="*/ 2204854 h 2204854"/>
              <a:gd name="connsiteX17" fmla="*/ 1763550 w 5111738"/>
              <a:gd name="connsiteY17" fmla="*/ 2204854 h 2204854"/>
              <a:gd name="connsiteX18" fmla="*/ 1226817 w 5111738"/>
              <a:gd name="connsiteY18" fmla="*/ 2204854 h 2204854"/>
              <a:gd name="connsiteX19" fmla="*/ 741202 w 5111738"/>
              <a:gd name="connsiteY19" fmla="*/ 2204854 h 2204854"/>
              <a:gd name="connsiteX20" fmla="*/ 0 w 5111738"/>
              <a:gd name="connsiteY20" fmla="*/ 2204854 h 2204854"/>
              <a:gd name="connsiteX21" fmla="*/ 0 w 5111738"/>
              <a:gd name="connsiteY21" fmla="*/ 1697738 h 2204854"/>
              <a:gd name="connsiteX22" fmla="*/ 0 w 5111738"/>
              <a:gd name="connsiteY22" fmla="*/ 1212670 h 2204854"/>
              <a:gd name="connsiteX23" fmla="*/ 0 w 5111738"/>
              <a:gd name="connsiteY23" fmla="*/ 705553 h 2204854"/>
              <a:gd name="connsiteX24" fmla="*/ 0 w 5111738"/>
              <a:gd name="connsiteY24" fmla="*/ 0 h 220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11738" h="2204854" fill="none" extrusionOk="0">
                <a:moveTo>
                  <a:pt x="0" y="0"/>
                </a:moveTo>
                <a:cubicBezTo>
                  <a:pt x="227541" y="-19046"/>
                  <a:pt x="322655" y="21078"/>
                  <a:pt x="638967" y="0"/>
                </a:cubicBezTo>
                <a:cubicBezTo>
                  <a:pt x="955279" y="-21078"/>
                  <a:pt x="1012173" y="25224"/>
                  <a:pt x="1226817" y="0"/>
                </a:cubicBezTo>
                <a:cubicBezTo>
                  <a:pt x="1441461" y="-25224"/>
                  <a:pt x="1512457" y="-13753"/>
                  <a:pt x="1763550" y="0"/>
                </a:cubicBezTo>
                <a:cubicBezTo>
                  <a:pt x="2014643" y="13753"/>
                  <a:pt x="2110443" y="-3942"/>
                  <a:pt x="2249165" y="0"/>
                </a:cubicBezTo>
                <a:cubicBezTo>
                  <a:pt x="2387888" y="3942"/>
                  <a:pt x="2626988" y="-11978"/>
                  <a:pt x="2888132" y="0"/>
                </a:cubicBezTo>
                <a:cubicBezTo>
                  <a:pt x="3149276" y="11978"/>
                  <a:pt x="3241544" y="-18826"/>
                  <a:pt x="3373747" y="0"/>
                </a:cubicBezTo>
                <a:cubicBezTo>
                  <a:pt x="3505951" y="18826"/>
                  <a:pt x="3828129" y="-11513"/>
                  <a:pt x="3961597" y="0"/>
                </a:cubicBezTo>
                <a:cubicBezTo>
                  <a:pt x="4095065" y="11513"/>
                  <a:pt x="4691862" y="-51586"/>
                  <a:pt x="5111738" y="0"/>
                </a:cubicBezTo>
                <a:cubicBezTo>
                  <a:pt x="5105760" y="119857"/>
                  <a:pt x="5123942" y="415626"/>
                  <a:pt x="5111738" y="573262"/>
                </a:cubicBezTo>
                <a:cubicBezTo>
                  <a:pt x="5099534" y="730898"/>
                  <a:pt x="5100284" y="980935"/>
                  <a:pt x="5111738" y="1124476"/>
                </a:cubicBezTo>
                <a:cubicBezTo>
                  <a:pt x="5123192" y="1268017"/>
                  <a:pt x="5113374" y="1410660"/>
                  <a:pt x="5111738" y="1631592"/>
                </a:cubicBezTo>
                <a:cubicBezTo>
                  <a:pt x="5110102" y="1852524"/>
                  <a:pt x="5118248" y="1994235"/>
                  <a:pt x="5111738" y="2204854"/>
                </a:cubicBezTo>
                <a:cubicBezTo>
                  <a:pt x="4927685" y="2233098"/>
                  <a:pt x="4693685" y="2233433"/>
                  <a:pt x="4370536" y="2204854"/>
                </a:cubicBezTo>
                <a:cubicBezTo>
                  <a:pt x="4047387" y="2176275"/>
                  <a:pt x="3876665" y="2226971"/>
                  <a:pt x="3731569" y="2204854"/>
                </a:cubicBezTo>
                <a:cubicBezTo>
                  <a:pt x="3586473" y="2182737"/>
                  <a:pt x="3293434" y="2210305"/>
                  <a:pt x="3092601" y="2204854"/>
                </a:cubicBezTo>
                <a:cubicBezTo>
                  <a:pt x="2891768" y="2199403"/>
                  <a:pt x="2635270" y="2197323"/>
                  <a:pt x="2453634" y="2204854"/>
                </a:cubicBezTo>
                <a:cubicBezTo>
                  <a:pt x="2271998" y="2212385"/>
                  <a:pt x="1958230" y="2200977"/>
                  <a:pt x="1763550" y="2204854"/>
                </a:cubicBezTo>
                <a:cubicBezTo>
                  <a:pt x="1568870" y="2208731"/>
                  <a:pt x="1422589" y="2183066"/>
                  <a:pt x="1226817" y="2204854"/>
                </a:cubicBezTo>
                <a:cubicBezTo>
                  <a:pt x="1031045" y="2226642"/>
                  <a:pt x="922238" y="2198773"/>
                  <a:pt x="741202" y="2204854"/>
                </a:cubicBezTo>
                <a:cubicBezTo>
                  <a:pt x="560166" y="2210935"/>
                  <a:pt x="172070" y="2172422"/>
                  <a:pt x="0" y="2204854"/>
                </a:cubicBezTo>
                <a:cubicBezTo>
                  <a:pt x="23286" y="2080562"/>
                  <a:pt x="-12805" y="1868820"/>
                  <a:pt x="0" y="1697738"/>
                </a:cubicBezTo>
                <a:cubicBezTo>
                  <a:pt x="12805" y="1526656"/>
                  <a:pt x="-21472" y="1400428"/>
                  <a:pt x="0" y="1212670"/>
                </a:cubicBezTo>
                <a:cubicBezTo>
                  <a:pt x="21472" y="1024912"/>
                  <a:pt x="7189" y="869477"/>
                  <a:pt x="0" y="705553"/>
                </a:cubicBezTo>
                <a:cubicBezTo>
                  <a:pt x="-7189" y="541629"/>
                  <a:pt x="-33713" y="147627"/>
                  <a:pt x="0" y="0"/>
                </a:cubicBezTo>
                <a:close/>
              </a:path>
              <a:path w="5111738" h="2204854" stroke="0" extrusionOk="0">
                <a:moveTo>
                  <a:pt x="0" y="0"/>
                </a:moveTo>
                <a:cubicBezTo>
                  <a:pt x="209577" y="-24118"/>
                  <a:pt x="458476" y="-35459"/>
                  <a:pt x="741202" y="0"/>
                </a:cubicBezTo>
                <a:cubicBezTo>
                  <a:pt x="1023928" y="35459"/>
                  <a:pt x="1073924" y="-5433"/>
                  <a:pt x="1380169" y="0"/>
                </a:cubicBezTo>
                <a:cubicBezTo>
                  <a:pt x="1686414" y="5433"/>
                  <a:pt x="1951480" y="13640"/>
                  <a:pt x="2121371" y="0"/>
                </a:cubicBezTo>
                <a:cubicBezTo>
                  <a:pt x="2291262" y="-13640"/>
                  <a:pt x="2501059" y="14501"/>
                  <a:pt x="2606986" y="0"/>
                </a:cubicBezTo>
                <a:cubicBezTo>
                  <a:pt x="2712914" y="-14501"/>
                  <a:pt x="2982706" y="8606"/>
                  <a:pt x="3143719" y="0"/>
                </a:cubicBezTo>
                <a:cubicBezTo>
                  <a:pt x="3304732" y="-8606"/>
                  <a:pt x="3599387" y="16348"/>
                  <a:pt x="3833804" y="0"/>
                </a:cubicBezTo>
                <a:cubicBezTo>
                  <a:pt x="4068222" y="-16348"/>
                  <a:pt x="4814529" y="-51357"/>
                  <a:pt x="5111738" y="0"/>
                </a:cubicBezTo>
                <a:cubicBezTo>
                  <a:pt x="5133138" y="170500"/>
                  <a:pt x="5123218" y="291585"/>
                  <a:pt x="5111738" y="507116"/>
                </a:cubicBezTo>
                <a:cubicBezTo>
                  <a:pt x="5100258" y="722647"/>
                  <a:pt x="5101003" y="891994"/>
                  <a:pt x="5111738" y="1036281"/>
                </a:cubicBezTo>
                <a:cubicBezTo>
                  <a:pt x="5122473" y="1180569"/>
                  <a:pt x="5134105" y="1429235"/>
                  <a:pt x="5111738" y="1609543"/>
                </a:cubicBezTo>
                <a:cubicBezTo>
                  <a:pt x="5089371" y="1789851"/>
                  <a:pt x="5115378" y="2066386"/>
                  <a:pt x="5111738" y="2204854"/>
                </a:cubicBezTo>
                <a:cubicBezTo>
                  <a:pt x="4919193" y="2220309"/>
                  <a:pt x="4824901" y="2186247"/>
                  <a:pt x="4575006" y="2204854"/>
                </a:cubicBezTo>
                <a:cubicBezTo>
                  <a:pt x="4325111" y="2223461"/>
                  <a:pt x="4315102" y="2223708"/>
                  <a:pt x="4089390" y="2204854"/>
                </a:cubicBezTo>
                <a:cubicBezTo>
                  <a:pt x="3863678" y="2186000"/>
                  <a:pt x="3720158" y="2185925"/>
                  <a:pt x="3399306" y="2204854"/>
                </a:cubicBezTo>
                <a:cubicBezTo>
                  <a:pt x="3078454" y="2223783"/>
                  <a:pt x="2961165" y="2212703"/>
                  <a:pt x="2811456" y="2204854"/>
                </a:cubicBezTo>
                <a:cubicBezTo>
                  <a:pt x="2661747" y="2197006"/>
                  <a:pt x="2290256" y="2169239"/>
                  <a:pt x="2070254" y="2204854"/>
                </a:cubicBezTo>
                <a:cubicBezTo>
                  <a:pt x="1850252" y="2240469"/>
                  <a:pt x="1665401" y="2172488"/>
                  <a:pt x="1329052" y="2204854"/>
                </a:cubicBezTo>
                <a:cubicBezTo>
                  <a:pt x="992703" y="2237220"/>
                  <a:pt x="833941" y="2189992"/>
                  <a:pt x="638967" y="2204854"/>
                </a:cubicBezTo>
                <a:cubicBezTo>
                  <a:pt x="443993" y="2219716"/>
                  <a:pt x="168886" y="2207534"/>
                  <a:pt x="0" y="2204854"/>
                </a:cubicBezTo>
                <a:cubicBezTo>
                  <a:pt x="2754" y="1954998"/>
                  <a:pt x="-17851" y="1788921"/>
                  <a:pt x="0" y="1631592"/>
                </a:cubicBezTo>
                <a:cubicBezTo>
                  <a:pt x="17851" y="1474263"/>
                  <a:pt x="-15136" y="1195182"/>
                  <a:pt x="0" y="1036281"/>
                </a:cubicBezTo>
                <a:cubicBezTo>
                  <a:pt x="15136" y="877380"/>
                  <a:pt x="41619" y="422055"/>
                  <a:pt x="0" y="0"/>
                </a:cubicBezTo>
                <a:close/>
              </a:path>
            </a:pathLst>
          </a:custGeom>
          <a:ln w="28575">
            <a:solidFill>
              <a:srgbClr val="036C70"/>
            </a:solidFill>
            <a:extLst>
              <a:ext uri="{C807C97D-BFC1-408E-A445-0C87EB9F89A2}">
                <ask:lineSketchStyleProps xmlns:ask="http://schemas.microsoft.com/office/drawing/2018/sketchyshapes" sd="2669087628">
                  <a:prstGeom prst="rect">
                    <a:avLst/>
                  </a:prstGeom>
                  <ask:type>
                    <ask:lineSketchFreehand/>
                  </ask:type>
                </ask:lineSketchStyleProps>
              </a:ext>
            </a:extLst>
          </a:ln>
        </p:spPr>
      </p:pic>
      <p:pic>
        <p:nvPicPr>
          <p:cNvPr id="9" name="Picture 8">
            <a:extLst>
              <a:ext uri="{FF2B5EF4-FFF2-40B4-BE49-F238E27FC236}">
                <a16:creationId xmlns:a16="http://schemas.microsoft.com/office/drawing/2014/main" id="{A4C8C22F-A7E6-0D85-9A6F-FE50A9392A0C}"/>
              </a:ext>
            </a:extLst>
          </p:cNvPr>
          <p:cNvPicPr>
            <a:picLocks noChangeAspect="1"/>
          </p:cNvPicPr>
          <p:nvPr/>
        </p:nvPicPr>
        <p:blipFill>
          <a:blip r:embed="rId8"/>
          <a:stretch>
            <a:fillRect/>
          </a:stretch>
        </p:blipFill>
        <p:spPr>
          <a:xfrm>
            <a:off x="1925640" y="1390650"/>
            <a:ext cx="6219682" cy="1702503"/>
          </a:xfrm>
          <a:custGeom>
            <a:avLst/>
            <a:gdLst>
              <a:gd name="connsiteX0" fmla="*/ 0 w 6219682"/>
              <a:gd name="connsiteY0" fmla="*/ 0 h 1702503"/>
              <a:gd name="connsiteX1" fmla="*/ 628879 w 6219682"/>
              <a:gd name="connsiteY1" fmla="*/ 0 h 1702503"/>
              <a:gd name="connsiteX2" fmla="*/ 1444348 w 6219682"/>
              <a:gd name="connsiteY2" fmla="*/ 0 h 1702503"/>
              <a:gd name="connsiteX3" fmla="*/ 2011031 w 6219682"/>
              <a:gd name="connsiteY3" fmla="*/ 0 h 1702503"/>
              <a:gd name="connsiteX4" fmla="*/ 2826500 w 6219682"/>
              <a:gd name="connsiteY4" fmla="*/ 0 h 1702503"/>
              <a:gd name="connsiteX5" fmla="*/ 3579773 w 6219682"/>
              <a:gd name="connsiteY5" fmla="*/ 0 h 1702503"/>
              <a:gd name="connsiteX6" fmla="*/ 4208651 w 6219682"/>
              <a:gd name="connsiteY6" fmla="*/ 0 h 1702503"/>
              <a:gd name="connsiteX7" fmla="*/ 5024121 w 6219682"/>
              <a:gd name="connsiteY7" fmla="*/ 0 h 1702503"/>
              <a:gd name="connsiteX8" fmla="*/ 6219682 w 6219682"/>
              <a:gd name="connsiteY8" fmla="*/ 0 h 1702503"/>
              <a:gd name="connsiteX9" fmla="*/ 6219682 w 6219682"/>
              <a:gd name="connsiteY9" fmla="*/ 584526 h 1702503"/>
              <a:gd name="connsiteX10" fmla="*/ 6219682 w 6219682"/>
              <a:gd name="connsiteY10" fmla="*/ 1186077 h 1702503"/>
              <a:gd name="connsiteX11" fmla="*/ 6219682 w 6219682"/>
              <a:gd name="connsiteY11" fmla="*/ 1702503 h 1702503"/>
              <a:gd name="connsiteX12" fmla="*/ 5466409 w 6219682"/>
              <a:gd name="connsiteY12" fmla="*/ 1702503 h 1702503"/>
              <a:gd name="connsiteX13" fmla="*/ 4961924 w 6219682"/>
              <a:gd name="connsiteY13" fmla="*/ 1702503 h 1702503"/>
              <a:gd name="connsiteX14" fmla="*/ 4333045 w 6219682"/>
              <a:gd name="connsiteY14" fmla="*/ 1702503 h 1702503"/>
              <a:gd name="connsiteX15" fmla="*/ 3579773 w 6219682"/>
              <a:gd name="connsiteY15" fmla="*/ 1702503 h 1702503"/>
              <a:gd name="connsiteX16" fmla="*/ 2950894 w 6219682"/>
              <a:gd name="connsiteY16" fmla="*/ 1702503 h 1702503"/>
              <a:gd name="connsiteX17" fmla="*/ 2259818 w 6219682"/>
              <a:gd name="connsiteY17" fmla="*/ 1702503 h 1702503"/>
              <a:gd name="connsiteX18" fmla="*/ 1506545 w 6219682"/>
              <a:gd name="connsiteY18" fmla="*/ 1702503 h 1702503"/>
              <a:gd name="connsiteX19" fmla="*/ 691076 w 6219682"/>
              <a:gd name="connsiteY19" fmla="*/ 1702503 h 1702503"/>
              <a:gd name="connsiteX20" fmla="*/ 0 w 6219682"/>
              <a:gd name="connsiteY20" fmla="*/ 1702503 h 1702503"/>
              <a:gd name="connsiteX21" fmla="*/ 0 w 6219682"/>
              <a:gd name="connsiteY21" fmla="*/ 1100952 h 1702503"/>
              <a:gd name="connsiteX22" fmla="*/ 0 w 6219682"/>
              <a:gd name="connsiteY22" fmla="*/ 550476 h 1702503"/>
              <a:gd name="connsiteX23" fmla="*/ 0 w 6219682"/>
              <a:gd name="connsiteY23" fmla="*/ 0 h 170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19682" h="1702503" fill="none" extrusionOk="0">
                <a:moveTo>
                  <a:pt x="0" y="0"/>
                </a:moveTo>
                <a:cubicBezTo>
                  <a:pt x="196166" y="-17060"/>
                  <a:pt x="473675" y="5160"/>
                  <a:pt x="628879" y="0"/>
                </a:cubicBezTo>
                <a:cubicBezTo>
                  <a:pt x="784083" y="-5160"/>
                  <a:pt x="1175635" y="-10160"/>
                  <a:pt x="1444348" y="0"/>
                </a:cubicBezTo>
                <a:cubicBezTo>
                  <a:pt x="1713061" y="10160"/>
                  <a:pt x="1732949" y="-23128"/>
                  <a:pt x="2011031" y="0"/>
                </a:cubicBezTo>
                <a:cubicBezTo>
                  <a:pt x="2289113" y="23128"/>
                  <a:pt x="2507506" y="-18266"/>
                  <a:pt x="2826500" y="0"/>
                </a:cubicBezTo>
                <a:cubicBezTo>
                  <a:pt x="3145494" y="18266"/>
                  <a:pt x="3227750" y="-7910"/>
                  <a:pt x="3579773" y="0"/>
                </a:cubicBezTo>
                <a:cubicBezTo>
                  <a:pt x="3931796" y="7910"/>
                  <a:pt x="4065612" y="30022"/>
                  <a:pt x="4208651" y="0"/>
                </a:cubicBezTo>
                <a:cubicBezTo>
                  <a:pt x="4351690" y="-30022"/>
                  <a:pt x="4752947" y="-8665"/>
                  <a:pt x="5024121" y="0"/>
                </a:cubicBezTo>
                <a:cubicBezTo>
                  <a:pt x="5295295" y="8665"/>
                  <a:pt x="5707841" y="-23988"/>
                  <a:pt x="6219682" y="0"/>
                </a:cubicBezTo>
                <a:cubicBezTo>
                  <a:pt x="6237873" y="203444"/>
                  <a:pt x="6212761" y="322376"/>
                  <a:pt x="6219682" y="584526"/>
                </a:cubicBezTo>
                <a:cubicBezTo>
                  <a:pt x="6226603" y="846676"/>
                  <a:pt x="6228931" y="916098"/>
                  <a:pt x="6219682" y="1186077"/>
                </a:cubicBezTo>
                <a:cubicBezTo>
                  <a:pt x="6210433" y="1456056"/>
                  <a:pt x="6214783" y="1581601"/>
                  <a:pt x="6219682" y="1702503"/>
                </a:cubicBezTo>
                <a:cubicBezTo>
                  <a:pt x="5972394" y="1701518"/>
                  <a:pt x="5744326" y="1721348"/>
                  <a:pt x="5466409" y="1702503"/>
                </a:cubicBezTo>
                <a:cubicBezTo>
                  <a:pt x="5188492" y="1683658"/>
                  <a:pt x="5170003" y="1688282"/>
                  <a:pt x="4961924" y="1702503"/>
                </a:cubicBezTo>
                <a:cubicBezTo>
                  <a:pt x="4753846" y="1716724"/>
                  <a:pt x="4565750" y="1717849"/>
                  <a:pt x="4333045" y="1702503"/>
                </a:cubicBezTo>
                <a:cubicBezTo>
                  <a:pt x="4100340" y="1687157"/>
                  <a:pt x="3898028" y="1714529"/>
                  <a:pt x="3579773" y="1702503"/>
                </a:cubicBezTo>
                <a:cubicBezTo>
                  <a:pt x="3261518" y="1690477"/>
                  <a:pt x="3182213" y="1720045"/>
                  <a:pt x="2950894" y="1702503"/>
                </a:cubicBezTo>
                <a:cubicBezTo>
                  <a:pt x="2719575" y="1684961"/>
                  <a:pt x="2490662" y="1736486"/>
                  <a:pt x="2259818" y="1702503"/>
                </a:cubicBezTo>
                <a:cubicBezTo>
                  <a:pt x="2028974" y="1668520"/>
                  <a:pt x="1732638" y="1689937"/>
                  <a:pt x="1506545" y="1702503"/>
                </a:cubicBezTo>
                <a:cubicBezTo>
                  <a:pt x="1280452" y="1715069"/>
                  <a:pt x="915645" y="1679435"/>
                  <a:pt x="691076" y="1702503"/>
                </a:cubicBezTo>
                <a:cubicBezTo>
                  <a:pt x="466507" y="1725571"/>
                  <a:pt x="191415" y="1701116"/>
                  <a:pt x="0" y="1702503"/>
                </a:cubicBezTo>
                <a:cubicBezTo>
                  <a:pt x="27690" y="1553385"/>
                  <a:pt x="-3837" y="1301686"/>
                  <a:pt x="0" y="1100952"/>
                </a:cubicBezTo>
                <a:cubicBezTo>
                  <a:pt x="3837" y="900218"/>
                  <a:pt x="4159" y="684258"/>
                  <a:pt x="0" y="550476"/>
                </a:cubicBezTo>
                <a:cubicBezTo>
                  <a:pt x="-4159" y="416694"/>
                  <a:pt x="-6517" y="236423"/>
                  <a:pt x="0" y="0"/>
                </a:cubicBezTo>
                <a:close/>
              </a:path>
              <a:path w="6219682" h="1702503" stroke="0" extrusionOk="0">
                <a:moveTo>
                  <a:pt x="0" y="0"/>
                </a:moveTo>
                <a:cubicBezTo>
                  <a:pt x="100905" y="11820"/>
                  <a:pt x="376737" y="-7037"/>
                  <a:pt x="504485" y="0"/>
                </a:cubicBezTo>
                <a:cubicBezTo>
                  <a:pt x="632233" y="7037"/>
                  <a:pt x="1029994" y="34143"/>
                  <a:pt x="1195561" y="0"/>
                </a:cubicBezTo>
                <a:cubicBezTo>
                  <a:pt x="1361128" y="-34143"/>
                  <a:pt x="1466483" y="-7610"/>
                  <a:pt x="1700046" y="0"/>
                </a:cubicBezTo>
                <a:cubicBezTo>
                  <a:pt x="1933609" y="7610"/>
                  <a:pt x="2062662" y="-11583"/>
                  <a:pt x="2266729" y="0"/>
                </a:cubicBezTo>
                <a:cubicBezTo>
                  <a:pt x="2470796" y="11583"/>
                  <a:pt x="2846779" y="-26002"/>
                  <a:pt x="3082198" y="0"/>
                </a:cubicBezTo>
                <a:cubicBezTo>
                  <a:pt x="3317617" y="26002"/>
                  <a:pt x="3449725" y="-12765"/>
                  <a:pt x="3586683" y="0"/>
                </a:cubicBezTo>
                <a:cubicBezTo>
                  <a:pt x="3723641" y="12765"/>
                  <a:pt x="3937766" y="19697"/>
                  <a:pt x="4091169" y="0"/>
                </a:cubicBezTo>
                <a:cubicBezTo>
                  <a:pt x="4244572" y="-19697"/>
                  <a:pt x="4486323" y="34759"/>
                  <a:pt x="4844441" y="0"/>
                </a:cubicBezTo>
                <a:cubicBezTo>
                  <a:pt x="5202559" y="-34759"/>
                  <a:pt x="5318441" y="23088"/>
                  <a:pt x="5597714" y="0"/>
                </a:cubicBezTo>
                <a:cubicBezTo>
                  <a:pt x="5876987" y="-23088"/>
                  <a:pt x="6008073" y="-15646"/>
                  <a:pt x="6219682" y="0"/>
                </a:cubicBezTo>
                <a:cubicBezTo>
                  <a:pt x="6223005" y="206267"/>
                  <a:pt x="6205862" y="352202"/>
                  <a:pt x="6219682" y="584526"/>
                </a:cubicBezTo>
                <a:cubicBezTo>
                  <a:pt x="6233502" y="816850"/>
                  <a:pt x="6241164" y="900570"/>
                  <a:pt x="6219682" y="1117977"/>
                </a:cubicBezTo>
                <a:cubicBezTo>
                  <a:pt x="6198200" y="1335384"/>
                  <a:pt x="6211758" y="1545858"/>
                  <a:pt x="6219682" y="1702503"/>
                </a:cubicBezTo>
                <a:cubicBezTo>
                  <a:pt x="6025699" y="1687659"/>
                  <a:pt x="5847331" y="1705021"/>
                  <a:pt x="5715197" y="1702503"/>
                </a:cubicBezTo>
                <a:cubicBezTo>
                  <a:pt x="5583063" y="1699985"/>
                  <a:pt x="5322331" y="1672274"/>
                  <a:pt x="5086318" y="1702503"/>
                </a:cubicBezTo>
                <a:cubicBezTo>
                  <a:pt x="4850305" y="1732732"/>
                  <a:pt x="4616929" y="1703337"/>
                  <a:pt x="4457439" y="1702503"/>
                </a:cubicBezTo>
                <a:cubicBezTo>
                  <a:pt x="4297949" y="1701669"/>
                  <a:pt x="4169616" y="1691190"/>
                  <a:pt x="3952953" y="1702503"/>
                </a:cubicBezTo>
                <a:cubicBezTo>
                  <a:pt x="3736290" y="1713816"/>
                  <a:pt x="3571104" y="1698845"/>
                  <a:pt x="3448468" y="1702503"/>
                </a:cubicBezTo>
                <a:cubicBezTo>
                  <a:pt x="3325832" y="1706161"/>
                  <a:pt x="3081171" y="1703137"/>
                  <a:pt x="2881786" y="1702503"/>
                </a:cubicBezTo>
                <a:cubicBezTo>
                  <a:pt x="2682401" y="1701869"/>
                  <a:pt x="2419903" y="1675346"/>
                  <a:pt x="2128513" y="1702503"/>
                </a:cubicBezTo>
                <a:cubicBezTo>
                  <a:pt x="1837123" y="1729660"/>
                  <a:pt x="1798982" y="1680278"/>
                  <a:pt x="1561831" y="1702503"/>
                </a:cubicBezTo>
                <a:cubicBezTo>
                  <a:pt x="1324680" y="1724728"/>
                  <a:pt x="1308822" y="1687976"/>
                  <a:pt x="1057346" y="1702503"/>
                </a:cubicBezTo>
                <a:cubicBezTo>
                  <a:pt x="805870" y="1717030"/>
                  <a:pt x="302093" y="1726897"/>
                  <a:pt x="0" y="1702503"/>
                </a:cubicBezTo>
                <a:cubicBezTo>
                  <a:pt x="-9960" y="1455018"/>
                  <a:pt x="-10029" y="1304434"/>
                  <a:pt x="0" y="1186077"/>
                </a:cubicBezTo>
                <a:cubicBezTo>
                  <a:pt x="10029" y="1067720"/>
                  <a:pt x="-9938" y="848479"/>
                  <a:pt x="0" y="584526"/>
                </a:cubicBezTo>
                <a:cubicBezTo>
                  <a:pt x="9938" y="320573"/>
                  <a:pt x="-19162" y="218127"/>
                  <a:pt x="0" y="0"/>
                </a:cubicBezTo>
                <a:close/>
              </a:path>
            </a:pathLst>
          </a:custGeom>
          <a:ln w="28575">
            <a:solidFill>
              <a:srgbClr val="036C70"/>
            </a:solidFill>
            <a:extLst>
              <a:ext uri="{C807C97D-BFC1-408E-A445-0C87EB9F89A2}">
                <ask:lineSketchStyleProps xmlns:ask="http://schemas.microsoft.com/office/drawing/2018/sketchyshapes" sd="2920743736">
                  <a:prstGeom prst="rect">
                    <a:avLst/>
                  </a:prstGeom>
                  <ask:type>
                    <ask:lineSketchFreehand/>
                  </ask:type>
                </ask:lineSketchStyleProps>
              </a:ext>
            </a:extLst>
          </a:ln>
        </p:spPr>
      </p:pic>
      <p:pic>
        <p:nvPicPr>
          <p:cNvPr id="13" name="Graphic 12" descr="Arrow Clockwise curve">
            <a:extLst>
              <a:ext uri="{FF2B5EF4-FFF2-40B4-BE49-F238E27FC236}">
                <a16:creationId xmlns:a16="http://schemas.microsoft.com/office/drawing/2014/main" id="{5C6B98AF-42FE-92ED-9B49-F384E36895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70098" y="5035857"/>
            <a:ext cx="875021" cy="875021"/>
          </a:xfrm>
          <a:prstGeom prst="rect">
            <a:avLst/>
          </a:prstGeom>
        </p:spPr>
      </p:pic>
      <p:sp>
        <p:nvSpPr>
          <p:cNvPr id="14" name="TextBox 13">
            <a:extLst>
              <a:ext uri="{FF2B5EF4-FFF2-40B4-BE49-F238E27FC236}">
                <a16:creationId xmlns:a16="http://schemas.microsoft.com/office/drawing/2014/main" id="{3BC50C2A-EC86-17A9-5853-291C0FB61220}"/>
              </a:ext>
            </a:extLst>
          </p:cNvPr>
          <p:cNvSpPr txBox="1"/>
          <p:nvPr/>
        </p:nvSpPr>
        <p:spPr>
          <a:xfrm>
            <a:off x="4286865" y="5804282"/>
            <a:ext cx="5237782" cy="1015663"/>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Choose what type of card you would like to add in next from the pop up menu.</a:t>
            </a:r>
            <a:endParaRPr lang="en-GB" sz="2000" b="1" dirty="0">
              <a:solidFill>
                <a:srgbClr val="036C70"/>
              </a:solidFill>
              <a:latin typeface="Century Gothic" panose="020B0502020202020204" pitchFamily="34" charset="0"/>
            </a:endParaRPr>
          </a:p>
        </p:txBody>
      </p:sp>
      <p:sp>
        <p:nvSpPr>
          <p:cNvPr id="15" name="TextBox 14">
            <a:extLst>
              <a:ext uri="{FF2B5EF4-FFF2-40B4-BE49-F238E27FC236}">
                <a16:creationId xmlns:a16="http://schemas.microsoft.com/office/drawing/2014/main" id="{28598674-B665-DC51-14B2-1FFB3838F43B}"/>
              </a:ext>
            </a:extLst>
          </p:cNvPr>
          <p:cNvSpPr txBox="1"/>
          <p:nvPr/>
        </p:nvSpPr>
        <p:spPr>
          <a:xfrm>
            <a:off x="2400710" y="3093153"/>
            <a:ext cx="2075257" cy="132343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on the </a:t>
            </a:r>
            <a:r>
              <a:rPr lang="en-GB" sz="2000" b="1" dirty="0">
                <a:solidFill>
                  <a:srgbClr val="036C70"/>
                </a:solidFill>
                <a:latin typeface="Century Gothic" panose="020B0502020202020204" pitchFamily="34" charset="0"/>
              </a:rPr>
              <a:t>green plus sign </a:t>
            </a:r>
            <a:r>
              <a:rPr lang="en-GB" sz="2000" dirty="0">
                <a:solidFill>
                  <a:srgbClr val="036C70"/>
                </a:solidFill>
                <a:latin typeface="Century Gothic" panose="020B0502020202020204" pitchFamily="34" charset="0"/>
              </a:rPr>
              <a:t>to add a new card.</a:t>
            </a:r>
            <a:endParaRPr lang="en-GB" sz="2400" dirty="0">
              <a:solidFill>
                <a:srgbClr val="036C70"/>
              </a:solidFill>
              <a:latin typeface="Century Gothic" panose="020B0502020202020204" pitchFamily="34" charset="0"/>
            </a:endParaRPr>
          </a:p>
        </p:txBody>
      </p:sp>
      <p:sp>
        <p:nvSpPr>
          <p:cNvPr id="17" name="TextBox 16">
            <a:extLst>
              <a:ext uri="{FF2B5EF4-FFF2-40B4-BE49-F238E27FC236}">
                <a16:creationId xmlns:a16="http://schemas.microsoft.com/office/drawing/2014/main" id="{D6AD2A63-47FF-9A1A-269F-F5AC7A864FAF}"/>
              </a:ext>
            </a:extLst>
          </p:cNvPr>
          <p:cNvSpPr txBox="1"/>
          <p:nvPr/>
        </p:nvSpPr>
        <p:spPr>
          <a:xfrm>
            <a:off x="10169498" y="3387142"/>
            <a:ext cx="2024676" cy="2246769"/>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Use the </a:t>
            </a:r>
            <a:r>
              <a:rPr lang="en-GB" sz="2000" b="1" dirty="0">
                <a:solidFill>
                  <a:srgbClr val="036C70"/>
                </a:solidFill>
                <a:latin typeface="Century Gothic" panose="020B0502020202020204" pitchFamily="34" charset="0"/>
              </a:rPr>
              <a:t>Insert</a:t>
            </a:r>
            <a:r>
              <a:rPr lang="en-GB" sz="2000" dirty="0">
                <a:solidFill>
                  <a:srgbClr val="036C70"/>
                </a:solidFill>
                <a:latin typeface="Century Gothic" panose="020B0502020202020204" pitchFamily="34" charset="0"/>
              </a:rPr>
              <a:t> and then </a:t>
            </a:r>
            <a:r>
              <a:rPr lang="en-GB" sz="2000" b="1" dirty="0">
                <a:solidFill>
                  <a:srgbClr val="036C70"/>
                </a:solidFill>
                <a:latin typeface="Century Gothic" panose="020B0502020202020204" pitchFamily="34" charset="0"/>
              </a:rPr>
              <a:t>Suggested</a:t>
            </a:r>
            <a:r>
              <a:rPr lang="en-GB" sz="2000" dirty="0">
                <a:solidFill>
                  <a:srgbClr val="036C70"/>
                </a:solidFill>
                <a:latin typeface="Century Gothic" panose="020B0502020202020204" pitchFamily="34" charset="0"/>
              </a:rPr>
              <a:t> option to add content </a:t>
            </a:r>
            <a:r>
              <a:rPr lang="en-GB" sz="2000" dirty="0" err="1">
                <a:solidFill>
                  <a:srgbClr val="036C70"/>
                </a:solidFill>
                <a:latin typeface="Century Gothic" panose="020B0502020202020204" pitchFamily="34" charset="0"/>
              </a:rPr>
              <a:t>i.e</a:t>
            </a:r>
            <a:r>
              <a:rPr lang="en-GB" sz="2000" dirty="0">
                <a:solidFill>
                  <a:srgbClr val="036C70"/>
                </a:solidFill>
                <a:latin typeface="Century Gothic" panose="020B0502020202020204" pitchFamily="34" charset="0"/>
              </a:rPr>
              <a:t> images or videos.</a:t>
            </a:r>
            <a:endParaRPr lang="en-GB" sz="2000" b="1" dirty="0">
              <a:solidFill>
                <a:srgbClr val="036C70"/>
              </a:solidFill>
              <a:latin typeface="Century Gothic" panose="020B0502020202020204" pitchFamily="34" charset="0"/>
            </a:endParaRPr>
          </a:p>
        </p:txBody>
      </p:sp>
      <p:pic>
        <p:nvPicPr>
          <p:cNvPr id="20" name="Graphic 19" descr="Arrow Clockwise curve">
            <a:extLst>
              <a:ext uri="{FF2B5EF4-FFF2-40B4-BE49-F238E27FC236}">
                <a16:creationId xmlns:a16="http://schemas.microsoft.com/office/drawing/2014/main" id="{D1C42C12-1385-0598-9952-1DD9F4D99B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21561" flipH="1">
            <a:off x="4205834" y="2849005"/>
            <a:ext cx="875021" cy="875021"/>
          </a:xfrm>
          <a:prstGeom prst="rect">
            <a:avLst/>
          </a:prstGeom>
        </p:spPr>
      </p:pic>
      <p:pic>
        <p:nvPicPr>
          <p:cNvPr id="21" name="Graphic 20" descr="Arrow Clockwise curve">
            <a:extLst>
              <a:ext uri="{FF2B5EF4-FFF2-40B4-BE49-F238E27FC236}">
                <a16:creationId xmlns:a16="http://schemas.microsoft.com/office/drawing/2014/main" id="{149644F9-0530-2055-01C9-65EF30D9CB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999924">
            <a:off x="9674469" y="3588529"/>
            <a:ext cx="875021" cy="875021"/>
          </a:xfrm>
          <a:prstGeom prst="rect">
            <a:avLst/>
          </a:prstGeom>
        </p:spPr>
      </p:pic>
      <p:sp>
        <p:nvSpPr>
          <p:cNvPr id="22" name="TextBox 21">
            <a:extLst>
              <a:ext uri="{FF2B5EF4-FFF2-40B4-BE49-F238E27FC236}">
                <a16:creationId xmlns:a16="http://schemas.microsoft.com/office/drawing/2014/main" id="{933491EF-91B4-1B78-886B-5616E9E0E114}"/>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14535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Text</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F91EADB-F683-87BC-5D09-E263DF464B55}"/>
              </a:ext>
            </a:extLst>
          </p:cNvPr>
          <p:cNvSpPr txBox="1"/>
          <p:nvPr/>
        </p:nvSpPr>
        <p:spPr>
          <a:xfrm>
            <a:off x="3941242" y="4188227"/>
            <a:ext cx="8357864" cy="2554545"/>
          </a:xfrm>
          <a:prstGeom prst="rect">
            <a:avLst/>
          </a:prstGeom>
          <a:noFill/>
        </p:spPr>
        <p:txBody>
          <a:bodyPr wrap="square" rtlCol="0">
            <a:spAutoFit/>
          </a:bodyPr>
          <a:lstStyle/>
          <a:p>
            <a:r>
              <a:rPr lang="en-GB" sz="2000" dirty="0">
                <a:solidFill>
                  <a:srgbClr val="036C70"/>
                </a:solidFill>
                <a:latin typeface="Century Gothic" panose="020B0502020202020204" pitchFamily="34" charset="0"/>
              </a:rPr>
              <a:t>See features:</a:t>
            </a:r>
          </a:p>
          <a:p>
            <a:r>
              <a:rPr lang="en-GB" sz="2000" dirty="0">
                <a:solidFill>
                  <a:srgbClr val="036C70"/>
                </a:solidFill>
                <a:latin typeface="Century Gothic" panose="020B0502020202020204" pitchFamily="34" charset="0"/>
              </a:rPr>
              <a:t>Emphasise – make your text stand out (</a:t>
            </a:r>
            <a:r>
              <a:rPr lang="en-GB" sz="2000" b="1" dirty="0">
                <a:solidFill>
                  <a:srgbClr val="036C70"/>
                </a:solidFill>
                <a:latin typeface="Century Gothic" panose="020B0502020202020204" pitchFamily="34" charset="0"/>
              </a:rPr>
              <a:t>bold</a:t>
            </a:r>
            <a:r>
              <a:rPr lang="en-GB" sz="2000" dirty="0">
                <a:solidFill>
                  <a:srgbClr val="036C70"/>
                </a:solidFill>
                <a:latin typeface="Century Gothic" panose="020B0502020202020204" pitchFamily="34" charset="0"/>
              </a:rPr>
              <a:t>)</a:t>
            </a:r>
          </a:p>
          <a:p>
            <a:r>
              <a:rPr lang="en-GB" sz="2000" dirty="0">
                <a:solidFill>
                  <a:srgbClr val="036C70"/>
                </a:solidFill>
                <a:latin typeface="Century Gothic" panose="020B0502020202020204" pitchFamily="34" charset="0"/>
              </a:rPr>
              <a:t>Accent – Differentiate this text from the text next to it (</a:t>
            </a:r>
            <a:r>
              <a:rPr lang="en-GB" sz="2000" i="1" dirty="0">
                <a:solidFill>
                  <a:srgbClr val="036C70"/>
                </a:solidFill>
                <a:latin typeface="Century Gothic" panose="020B0502020202020204" pitchFamily="34" charset="0"/>
              </a:rPr>
              <a:t>italics</a:t>
            </a:r>
            <a:r>
              <a:rPr lang="en-GB" sz="2000" dirty="0">
                <a:solidFill>
                  <a:srgbClr val="036C70"/>
                </a:solidFill>
                <a:latin typeface="Century Gothic" panose="020B0502020202020204" pitchFamily="34" charset="0"/>
              </a:rPr>
              <a:t>)</a:t>
            </a:r>
          </a:p>
          <a:p>
            <a:r>
              <a:rPr lang="en-GB" sz="2000" dirty="0">
                <a:solidFill>
                  <a:srgbClr val="036C70"/>
                </a:solidFill>
                <a:latin typeface="Century Gothic" panose="020B0502020202020204" pitchFamily="34" charset="0"/>
              </a:rPr>
              <a:t>Bullets – Create a bullet point list</a:t>
            </a:r>
          </a:p>
          <a:p>
            <a:r>
              <a:rPr lang="en-GB" sz="2000" dirty="0">
                <a:solidFill>
                  <a:srgbClr val="036C70"/>
                </a:solidFill>
                <a:latin typeface="Century Gothic" panose="020B0502020202020204" pitchFamily="34" charset="0"/>
              </a:rPr>
              <a:t>Numbers – Create a numbered list</a:t>
            </a:r>
          </a:p>
          <a:p>
            <a:r>
              <a:rPr lang="en-GB" sz="2000" dirty="0">
                <a:solidFill>
                  <a:srgbClr val="036C70"/>
                </a:solidFill>
                <a:latin typeface="Century Gothic" panose="020B0502020202020204" pitchFamily="34" charset="0"/>
              </a:rPr>
              <a:t>       - Create a link to a website</a:t>
            </a:r>
          </a:p>
          <a:p>
            <a:r>
              <a:rPr lang="en-GB" sz="2000" dirty="0">
                <a:solidFill>
                  <a:srgbClr val="036C70"/>
                </a:solidFill>
                <a:latin typeface="Century Gothic" panose="020B0502020202020204" pitchFamily="34" charset="0"/>
              </a:rPr>
              <a:t>         - Subtle or moderate emphasis</a:t>
            </a:r>
          </a:p>
          <a:p>
            <a:r>
              <a:rPr lang="en-GB" sz="2000" dirty="0">
                <a:solidFill>
                  <a:srgbClr val="036C70"/>
                </a:solidFill>
                <a:latin typeface="Century Gothic" panose="020B0502020202020204" pitchFamily="34" charset="0"/>
              </a:rPr>
              <a:t>    - Delete card    </a:t>
            </a:r>
          </a:p>
        </p:txBody>
      </p:sp>
      <p:sp>
        <p:nvSpPr>
          <p:cNvPr id="9" name="TextBox 8">
            <a:extLst>
              <a:ext uri="{FF2B5EF4-FFF2-40B4-BE49-F238E27FC236}">
                <a16:creationId xmlns:a16="http://schemas.microsoft.com/office/drawing/2014/main" id="{413F8B1B-CB6A-9D4A-1293-BDCDF4730C9E}"/>
              </a:ext>
            </a:extLst>
          </p:cNvPr>
          <p:cNvSpPr txBox="1"/>
          <p:nvPr/>
        </p:nvSpPr>
        <p:spPr>
          <a:xfrm>
            <a:off x="1571505" y="1549652"/>
            <a:ext cx="2101745" cy="1938992"/>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Choose the text option to </a:t>
            </a:r>
            <a:r>
              <a:rPr lang="en-GB" sz="2000" b="1" dirty="0">
                <a:solidFill>
                  <a:srgbClr val="036C70"/>
                </a:solidFill>
                <a:latin typeface="Century Gothic" panose="020B0502020202020204" pitchFamily="34" charset="0"/>
              </a:rPr>
              <a:t>insert</a:t>
            </a:r>
            <a:r>
              <a:rPr lang="en-GB" sz="2000" dirty="0">
                <a:solidFill>
                  <a:srgbClr val="036C70"/>
                </a:solidFill>
                <a:latin typeface="Century Gothic" panose="020B0502020202020204" pitchFamily="34" charset="0"/>
              </a:rPr>
              <a:t> a new card to type in a welcome message.</a:t>
            </a:r>
            <a:endParaRPr lang="en-GB" sz="2400" dirty="0">
              <a:solidFill>
                <a:srgbClr val="036C70"/>
              </a:solidFill>
              <a:latin typeface="Century Gothic" panose="020B0502020202020204" pitchFamily="34" charset="0"/>
            </a:endParaRPr>
          </a:p>
        </p:txBody>
      </p:sp>
      <p:pic>
        <p:nvPicPr>
          <p:cNvPr id="13" name="Picture 12">
            <a:extLst>
              <a:ext uri="{FF2B5EF4-FFF2-40B4-BE49-F238E27FC236}">
                <a16:creationId xmlns:a16="http://schemas.microsoft.com/office/drawing/2014/main" id="{578A4BFF-A65E-99FC-C8DB-9B451991B2E8}"/>
              </a:ext>
            </a:extLst>
          </p:cNvPr>
          <p:cNvPicPr>
            <a:picLocks noChangeAspect="1"/>
          </p:cNvPicPr>
          <p:nvPr/>
        </p:nvPicPr>
        <p:blipFill>
          <a:blip r:embed="rId7"/>
          <a:stretch>
            <a:fillRect/>
          </a:stretch>
        </p:blipFill>
        <p:spPr>
          <a:xfrm>
            <a:off x="3941242" y="1358364"/>
            <a:ext cx="5301611" cy="2829863"/>
          </a:xfrm>
          <a:custGeom>
            <a:avLst/>
            <a:gdLst>
              <a:gd name="connsiteX0" fmla="*/ 0 w 5301611"/>
              <a:gd name="connsiteY0" fmla="*/ 0 h 2829863"/>
              <a:gd name="connsiteX1" fmla="*/ 503653 w 5301611"/>
              <a:gd name="connsiteY1" fmla="*/ 0 h 2829863"/>
              <a:gd name="connsiteX2" fmla="*/ 1219371 w 5301611"/>
              <a:gd name="connsiteY2" fmla="*/ 0 h 2829863"/>
              <a:gd name="connsiteX3" fmla="*/ 1723024 w 5301611"/>
              <a:gd name="connsiteY3" fmla="*/ 0 h 2829863"/>
              <a:gd name="connsiteX4" fmla="*/ 2332709 w 5301611"/>
              <a:gd name="connsiteY4" fmla="*/ 0 h 2829863"/>
              <a:gd name="connsiteX5" fmla="*/ 2942394 w 5301611"/>
              <a:gd name="connsiteY5" fmla="*/ 0 h 2829863"/>
              <a:gd name="connsiteX6" fmla="*/ 3605095 w 5301611"/>
              <a:gd name="connsiteY6" fmla="*/ 0 h 2829863"/>
              <a:gd name="connsiteX7" fmla="*/ 4108749 w 5301611"/>
              <a:gd name="connsiteY7" fmla="*/ 0 h 2829863"/>
              <a:gd name="connsiteX8" fmla="*/ 4718434 w 5301611"/>
              <a:gd name="connsiteY8" fmla="*/ 0 h 2829863"/>
              <a:gd name="connsiteX9" fmla="*/ 5301611 w 5301611"/>
              <a:gd name="connsiteY9" fmla="*/ 0 h 2829863"/>
              <a:gd name="connsiteX10" fmla="*/ 5301611 w 5301611"/>
              <a:gd name="connsiteY10" fmla="*/ 481077 h 2829863"/>
              <a:gd name="connsiteX11" fmla="*/ 5301611 w 5301611"/>
              <a:gd name="connsiteY11" fmla="*/ 1018751 h 2829863"/>
              <a:gd name="connsiteX12" fmla="*/ 5301611 w 5301611"/>
              <a:gd name="connsiteY12" fmla="*/ 1641321 h 2829863"/>
              <a:gd name="connsiteX13" fmla="*/ 5301611 w 5301611"/>
              <a:gd name="connsiteY13" fmla="*/ 2178995 h 2829863"/>
              <a:gd name="connsiteX14" fmla="*/ 5301611 w 5301611"/>
              <a:gd name="connsiteY14" fmla="*/ 2829863 h 2829863"/>
              <a:gd name="connsiteX15" fmla="*/ 4585894 w 5301611"/>
              <a:gd name="connsiteY15" fmla="*/ 2829863 h 2829863"/>
              <a:gd name="connsiteX16" fmla="*/ 3870176 w 5301611"/>
              <a:gd name="connsiteY16" fmla="*/ 2829863 h 2829863"/>
              <a:gd name="connsiteX17" fmla="*/ 3154459 w 5301611"/>
              <a:gd name="connsiteY17" fmla="*/ 2829863 h 2829863"/>
              <a:gd name="connsiteX18" fmla="*/ 2438741 w 5301611"/>
              <a:gd name="connsiteY18" fmla="*/ 2829863 h 2829863"/>
              <a:gd name="connsiteX19" fmla="*/ 1776040 w 5301611"/>
              <a:gd name="connsiteY19" fmla="*/ 2829863 h 2829863"/>
              <a:gd name="connsiteX20" fmla="*/ 1166354 w 5301611"/>
              <a:gd name="connsiteY20" fmla="*/ 2829863 h 2829863"/>
              <a:gd name="connsiteX21" fmla="*/ 662701 w 5301611"/>
              <a:gd name="connsiteY21" fmla="*/ 2829863 h 2829863"/>
              <a:gd name="connsiteX22" fmla="*/ 0 w 5301611"/>
              <a:gd name="connsiteY22" fmla="*/ 2829863 h 2829863"/>
              <a:gd name="connsiteX23" fmla="*/ 0 w 5301611"/>
              <a:gd name="connsiteY23" fmla="*/ 2320488 h 2829863"/>
              <a:gd name="connsiteX24" fmla="*/ 0 w 5301611"/>
              <a:gd name="connsiteY24" fmla="*/ 1839411 h 2829863"/>
              <a:gd name="connsiteX25" fmla="*/ 0 w 5301611"/>
              <a:gd name="connsiteY25" fmla="*/ 1358334 h 2829863"/>
              <a:gd name="connsiteX26" fmla="*/ 0 w 5301611"/>
              <a:gd name="connsiteY26" fmla="*/ 848959 h 2829863"/>
              <a:gd name="connsiteX27" fmla="*/ 0 w 5301611"/>
              <a:gd name="connsiteY27" fmla="*/ 0 h 28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01611" h="2829863" fill="none" extrusionOk="0">
                <a:moveTo>
                  <a:pt x="0" y="0"/>
                </a:moveTo>
                <a:cubicBezTo>
                  <a:pt x="208925" y="-1812"/>
                  <a:pt x="280534" y="11408"/>
                  <a:pt x="503653" y="0"/>
                </a:cubicBezTo>
                <a:cubicBezTo>
                  <a:pt x="726772" y="-11408"/>
                  <a:pt x="925712" y="-12645"/>
                  <a:pt x="1219371" y="0"/>
                </a:cubicBezTo>
                <a:cubicBezTo>
                  <a:pt x="1513030" y="12645"/>
                  <a:pt x="1509734" y="-11637"/>
                  <a:pt x="1723024" y="0"/>
                </a:cubicBezTo>
                <a:cubicBezTo>
                  <a:pt x="1936314" y="11637"/>
                  <a:pt x="2060676" y="-3313"/>
                  <a:pt x="2332709" y="0"/>
                </a:cubicBezTo>
                <a:cubicBezTo>
                  <a:pt x="2604742" y="3313"/>
                  <a:pt x="2690157" y="-15400"/>
                  <a:pt x="2942394" y="0"/>
                </a:cubicBezTo>
                <a:cubicBezTo>
                  <a:pt x="3194631" y="15400"/>
                  <a:pt x="3404967" y="2773"/>
                  <a:pt x="3605095" y="0"/>
                </a:cubicBezTo>
                <a:cubicBezTo>
                  <a:pt x="3805223" y="-2773"/>
                  <a:pt x="3999678" y="2469"/>
                  <a:pt x="4108749" y="0"/>
                </a:cubicBezTo>
                <a:cubicBezTo>
                  <a:pt x="4217820" y="-2469"/>
                  <a:pt x="4579758" y="-14895"/>
                  <a:pt x="4718434" y="0"/>
                </a:cubicBezTo>
                <a:cubicBezTo>
                  <a:pt x="4857110" y="14895"/>
                  <a:pt x="5137780" y="-19103"/>
                  <a:pt x="5301611" y="0"/>
                </a:cubicBezTo>
                <a:cubicBezTo>
                  <a:pt x="5287189" y="159349"/>
                  <a:pt x="5301625" y="245937"/>
                  <a:pt x="5301611" y="481077"/>
                </a:cubicBezTo>
                <a:cubicBezTo>
                  <a:pt x="5301597" y="716217"/>
                  <a:pt x="5304995" y="800051"/>
                  <a:pt x="5301611" y="1018751"/>
                </a:cubicBezTo>
                <a:cubicBezTo>
                  <a:pt x="5298227" y="1237451"/>
                  <a:pt x="5316545" y="1414703"/>
                  <a:pt x="5301611" y="1641321"/>
                </a:cubicBezTo>
                <a:cubicBezTo>
                  <a:pt x="5286678" y="1867939"/>
                  <a:pt x="5327354" y="1967054"/>
                  <a:pt x="5301611" y="2178995"/>
                </a:cubicBezTo>
                <a:cubicBezTo>
                  <a:pt x="5275868" y="2390936"/>
                  <a:pt x="5314302" y="2677843"/>
                  <a:pt x="5301611" y="2829863"/>
                </a:cubicBezTo>
                <a:cubicBezTo>
                  <a:pt x="4976170" y="2813114"/>
                  <a:pt x="4775113" y="2826214"/>
                  <a:pt x="4585894" y="2829863"/>
                </a:cubicBezTo>
                <a:cubicBezTo>
                  <a:pt x="4396675" y="2833512"/>
                  <a:pt x="4047349" y="2821510"/>
                  <a:pt x="3870176" y="2829863"/>
                </a:cubicBezTo>
                <a:cubicBezTo>
                  <a:pt x="3693003" y="2838216"/>
                  <a:pt x="3380154" y="2796228"/>
                  <a:pt x="3154459" y="2829863"/>
                </a:cubicBezTo>
                <a:cubicBezTo>
                  <a:pt x="2928764" y="2863498"/>
                  <a:pt x="2778019" y="2827077"/>
                  <a:pt x="2438741" y="2829863"/>
                </a:cubicBezTo>
                <a:cubicBezTo>
                  <a:pt x="2099463" y="2832649"/>
                  <a:pt x="2068013" y="2841035"/>
                  <a:pt x="1776040" y="2829863"/>
                </a:cubicBezTo>
                <a:cubicBezTo>
                  <a:pt x="1484067" y="2818691"/>
                  <a:pt x="1432693" y="2847922"/>
                  <a:pt x="1166354" y="2829863"/>
                </a:cubicBezTo>
                <a:cubicBezTo>
                  <a:pt x="900015" y="2811804"/>
                  <a:pt x="880266" y="2829516"/>
                  <a:pt x="662701" y="2829863"/>
                </a:cubicBezTo>
                <a:cubicBezTo>
                  <a:pt x="445136" y="2830210"/>
                  <a:pt x="148183" y="2820726"/>
                  <a:pt x="0" y="2829863"/>
                </a:cubicBezTo>
                <a:cubicBezTo>
                  <a:pt x="-17937" y="2607806"/>
                  <a:pt x="-17221" y="2516756"/>
                  <a:pt x="0" y="2320488"/>
                </a:cubicBezTo>
                <a:cubicBezTo>
                  <a:pt x="17221" y="2124221"/>
                  <a:pt x="18915" y="2021522"/>
                  <a:pt x="0" y="1839411"/>
                </a:cubicBezTo>
                <a:cubicBezTo>
                  <a:pt x="-18915" y="1657300"/>
                  <a:pt x="9400" y="1550148"/>
                  <a:pt x="0" y="1358334"/>
                </a:cubicBezTo>
                <a:cubicBezTo>
                  <a:pt x="-9400" y="1166520"/>
                  <a:pt x="5923" y="980490"/>
                  <a:pt x="0" y="848959"/>
                </a:cubicBezTo>
                <a:cubicBezTo>
                  <a:pt x="-5923" y="717428"/>
                  <a:pt x="-36477" y="226011"/>
                  <a:pt x="0" y="0"/>
                </a:cubicBezTo>
                <a:close/>
              </a:path>
              <a:path w="5301611" h="2829863" stroke="0" extrusionOk="0">
                <a:moveTo>
                  <a:pt x="0" y="0"/>
                </a:moveTo>
                <a:cubicBezTo>
                  <a:pt x="139054" y="330"/>
                  <a:pt x="392242" y="23739"/>
                  <a:pt x="556669" y="0"/>
                </a:cubicBezTo>
                <a:cubicBezTo>
                  <a:pt x="721096" y="-23739"/>
                  <a:pt x="995868" y="-21431"/>
                  <a:pt x="1272387" y="0"/>
                </a:cubicBezTo>
                <a:cubicBezTo>
                  <a:pt x="1548906" y="21431"/>
                  <a:pt x="1575464" y="-26670"/>
                  <a:pt x="1829056" y="0"/>
                </a:cubicBezTo>
                <a:cubicBezTo>
                  <a:pt x="2082648" y="26670"/>
                  <a:pt x="2312860" y="13406"/>
                  <a:pt x="2438741" y="0"/>
                </a:cubicBezTo>
                <a:cubicBezTo>
                  <a:pt x="2564622" y="-13406"/>
                  <a:pt x="2808290" y="20350"/>
                  <a:pt x="3101442" y="0"/>
                </a:cubicBezTo>
                <a:cubicBezTo>
                  <a:pt x="3394594" y="-20350"/>
                  <a:pt x="3647502" y="-34623"/>
                  <a:pt x="3817160" y="0"/>
                </a:cubicBezTo>
                <a:cubicBezTo>
                  <a:pt x="3986818" y="34623"/>
                  <a:pt x="4294801" y="17246"/>
                  <a:pt x="4532877" y="0"/>
                </a:cubicBezTo>
                <a:cubicBezTo>
                  <a:pt x="4770953" y="-17246"/>
                  <a:pt x="5005548" y="34429"/>
                  <a:pt x="5301611" y="0"/>
                </a:cubicBezTo>
                <a:cubicBezTo>
                  <a:pt x="5298690" y="215399"/>
                  <a:pt x="5306303" y="396984"/>
                  <a:pt x="5301611" y="622570"/>
                </a:cubicBezTo>
                <a:cubicBezTo>
                  <a:pt x="5296920" y="848156"/>
                  <a:pt x="5275859" y="1044976"/>
                  <a:pt x="5301611" y="1216841"/>
                </a:cubicBezTo>
                <a:cubicBezTo>
                  <a:pt x="5327363" y="1388706"/>
                  <a:pt x="5311457" y="1622495"/>
                  <a:pt x="5301611" y="1839411"/>
                </a:cubicBezTo>
                <a:cubicBezTo>
                  <a:pt x="5291766" y="2056327"/>
                  <a:pt x="5297489" y="2218814"/>
                  <a:pt x="5301611" y="2320488"/>
                </a:cubicBezTo>
                <a:cubicBezTo>
                  <a:pt x="5305733" y="2422162"/>
                  <a:pt x="5292183" y="2702119"/>
                  <a:pt x="5301611" y="2829863"/>
                </a:cubicBezTo>
                <a:cubicBezTo>
                  <a:pt x="5094375" y="2836257"/>
                  <a:pt x="4927174" y="2847582"/>
                  <a:pt x="4797958" y="2829863"/>
                </a:cubicBezTo>
                <a:cubicBezTo>
                  <a:pt x="4668742" y="2812144"/>
                  <a:pt x="4399746" y="2848626"/>
                  <a:pt x="4241289" y="2829863"/>
                </a:cubicBezTo>
                <a:cubicBezTo>
                  <a:pt x="4082832" y="2811100"/>
                  <a:pt x="3725955" y="2792815"/>
                  <a:pt x="3472555" y="2829863"/>
                </a:cubicBezTo>
                <a:cubicBezTo>
                  <a:pt x="3219155" y="2866911"/>
                  <a:pt x="2867001" y="2812999"/>
                  <a:pt x="2703822" y="2829863"/>
                </a:cubicBezTo>
                <a:cubicBezTo>
                  <a:pt x="2540643" y="2846727"/>
                  <a:pt x="2338034" y="2851081"/>
                  <a:pt x="2200169" y="2829863"/>
                </a:cubicBezTo>
                <a:cubicBezTo>
                  <a:pt x="2062304" y="2808645"/>
                  <a:pt x="1703900" y="2833641"/>
                  <a:pt x="1537467" y="2829863"/>
                </a:cubicBezTo>
                <a:cubicBezTo>
                  <a:pt x="1371034" y="2826085"/>
                  <a:pt x="1196867" y="2804406"/>
                  <a:pt x="927782" y="2829863"/>
                </a:cubicBezTo>
                <a:cubicBezTo>
                  <a:pt x="658697" y="2855320"/>
                  <a:pt x="319583" y="2826991"/>
                  <a:pt x="0" y="2829863"/>
                </a:cubicBezTo>
                <a:cubicBezTo>
                  <a:pt x="-7561" y="2652918"/>
                  <a:pt x="15145" y="2529912"/>
                  <a:pt x="0" y="2235592"/>
                </a:cubicBezTo>
                <a:cubicBezTo>
                  <a:pt x="-15145" y="1941272"/>
                  <a:pt x="-29402" y="1763464"/>
                  <a:pt x="0" y="1613022"/>
                </a:cubicBezTo>
                <a:cubicBezTo>
                  <a:pt x="29402" y="1462580"/>
                  <a:pt x="-17561" y="1189601"/>
                  <a:pt x="0" y="1047049"/>
                </a:cubicBezTo>
                <a:cubicBezTo>
                  <a:pt x="17561" y="904497"/>
                  <a:pt x="1672" y="729221"/>
                  <a:pt x="0" y="565973"/>
                </a:cubicBezTo>
                <a:cubicBezTo>
                  <a:pt x="-1672" y="402725"/>
                  <a:pt x="-20948" y="146367"/>
                  <a:pt x="0" y="0"/>
                </a:cubicBezTo>
                <a:close/>
              </a:path>
            </a:pathLst>
          </a:custGeom>
          <a:ln w="28575">
            <a:solidFill>
              <a:srgbClr val="036C70"/>
            </a:solidFill>
            <a:extLst>
              <a:ext uri="{C807C97D-BFC1-408E-A445-0C87EB9F89A2}">
                <ask:lineSketchStyleProps xmlns:ask="http://schemas.microsoft.com/office/drawing/2018/sketchyshapes" sd="2145934364">
                  <a:prstGeom prst="rect">
                    <a:avLst/>
                  </a:prstGeom>
                  <ask:type>
                    <ask:lineSketchFreehand/>
                  </ask:type>
                </ask:lineSketchStyleProps>
              </a:ext>
            </a:extLst>
          </a:ln>
        </p:spPr>
      </p:pic>
      <p:pic>
        <p:nvPicPr>
          <p:cNvPr id="14" name="Graphic 13" descr="Arrow Clockwise curve">
            <a:extLst>
              <a:ext uri="{FF2B5EF4-FFF2-40B4-BE49-F238E27FC236}">
                <a16:creationId xmlns:a16="http://schemas.microsoft.com/office/drawing/2014/main" id="{6104D2F9-9A70-E370-81BA-CA3F16861D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141307">
            <a:off x="7596775" y="3213507"/>
            <a:ext cx="1046795" cy="1046795"/>
          </a:xfrm>
          <a:prstGeom prst="rect">
            <a:avLst/>
          </a:prstGeom>
        </p:spPr>
      </p:pic>
      <p:pic>
        <p:nvPicPr>
          <p:cNvPr id="15" name="Picture 14">
            <a:extLst>
              <a:ext uri="{FF2B5EF4-FFF2-40B4-BE49-F238E27FC236}">
                <a16:creationId xmlns:a16="http://schemas.microsoft.com/office/drawing/2014/main" id="{5F104B70-02F0-ED3C-22BB-FAA14B38A33E}"/>
              </a:ext>
            </a:extLst>
          </p:cNvPr>
          <p:cNvPicPr>
            <a:picLocks noChangeAspect="1"/>
          </p:cNvPicPr>
          <p:nvPr/>
        </p:nvPicPr>
        <p:blipFill rotWithShape="1">
          <a:blip r:embed="rId10"/>
          <a:srcRect l="-1982" t="34594"/>
          <a:stretch/>
        </p:blipFill>
        <p:spPr>
          <a:xfrm>
            <a:off x="4008995" y="5773972"/>
            <a:ext cx="427464" cy="336463"/>
          </a:xfrm>
          <a:prstGeom prst="rect">
            <a:avLst/>
          </a:prstGeom>
        </p:spPr>
      </p:pic>
      <p:pic>
        <p:nvPicPr>
          <p:cNvPr id="16" name="Picture 15">
            <a:extLst>
              <a:ext uri="{FF2B5EF4-FFF2-40B4-BE49-F238E27FC236}">
                <a16:creationId xmlns:a16="http://schemas.microsoft.com/office/drawing/2014/main" id="{8ECF28B3-E475-F9BE-0363-414364191934}"/>
              </a:ext>
            </a:extLst>
          </p:cNvPr>
          <p:cNvPicPr>
            <a:picLocks noChangeAspect="1"/>
          </p:cNvPicPr>
          <p:nvPr/>
        </p:nvPicPr>
        <p:blipFill>
          <a:blip r:embed="rId11"/>
          <a:stretch>
            <a:fillRect/>
          </a:stretch>
        </p:blipFill>
        <p:spPr>
          <a:xfrm>
            <a:off x="3882698" y="6057511"/>
            <a:ext cx="672929" cy="336464"/>
          </a:xfrm>
          <a:prstGeom prst="rect">
            <a:avLst/>
          </a:prstGeom>
        </p:spPr>
      </p:pic>
      <p:pic>
        <p:nvPicPr>
          <p:cNvPr id="17" name="Picture 16">
            <a:extLst>
              <a:ext uri="{FF2B5EF4-FFF2-40B4-BE49-F238E27FC236}">
                <a16:creationId xmlns:a16="http://schemas.microsoft.com/office/drawing/2014/main" id="{A2A3BB62-0E0D-8FF3-EE6E-425687F847C0}"/>
              </a:ext>
            </a:extLst>
          </p:cNvPr>
          <p:cNvPicPr>
            <a:picLocks noChangeAspect="1"/>
          </p:cNvPicPr>
          <p:nvPr/>
        </p:nvPicPr>
        <p:blipFill rotWithShape="1">
          <a:blip r:embed="rId12"/>
          <a:srcRect l="16481" t="27269" r="-1"/>
          <a:stretch/>
        </p:blipFill>
        <p:spPr>
          <a:xfrm>
            <a:off x="3941242" y="6374954"/>
            <a:ext cx="413728" cy="408790"/>
          </a:xfrm>
          <a:prstGeom prst="rect">
            <a:avLst/>
          </a:prstGeom>
        </p:spPr>
      </p:pic>
      <p:pic>
        <p:nvPicPr>
          <p:cNvPr id="18" name="Graphic 17" descr="Arrow Clockwise curve">
            <a:extLst>
              <a:ext uri="{FF2B5EF4-FFF2-40B4-BE49-F238E27FC236}">
                <a16:creationId xmlns:a16="http://schemas.microsoft.com/office/drawing/2014/main" id="{E4162128-4EEC-CC85-DE5F-6D65AFB9FD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630092" flipH="1">
            <a:off x="3291264" y="2756661"/>
            <a:ext cx="1046795" cy="1046795"/>
          </a:xfrm>
          <a:prstGeom prst="rect">
            <a:avLst/>
          </a:prstGeom>
        </p:spPr>
      </p:pic>
      <p:sp>
        <p:nvSpPr>
          <p:cNvPr id="12" name="TextBox 11">
            <a:extLst>
              <a:ext uri="{FF2B5EF4-FFF2-40B4-BE49-F238E27FC236}">
                <a16:creationId xmlns:a16="http://schemas.microsoft.com/office/drawing/2014/main" id="{0B6E22CA-C3D1-B2D5-771E-A2B7DAB4318E}"/>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253938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DB601-754B-2298-637B-538CC75A6626}"/>
              </a:ext>
            </a:extLst>
          </p:cNvPr>
          <p:cNvSpPr/>
          <p:nvPr/>
        </p:nvSpPr>
        <p:spPr>
          <a:xfrm>
            <a:off x="0" y="0"/>
            <a:ext cx="1685925" cy="6858000"/>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1C400233-0E93-6006-2CFE-933BF25BAE61}"/>
              </a:ext>
            </a:extLst>
          </p:cNvPr>
          <p:cNvGrpSpPr/>
          <p:nvPr/>
        </p:nvGrpSpPr>
        <p:grpSpPr>
          <a:xfrm>
            <a:off x="158755" y="113324"/>
            <a:ext cx="1368413" cy="1277326"/>
            <a:chOff x="9009675" y="684824"/>
            <a:chExt cx="2160000" cy="2160000"/>
          </a:xfrm>
        </p:grpSpPr>
        <p:sp>
          <p:nvSpPr>
            <p:cNvPr id="4" name="Oval 3">
              <a:extLst>
                <a:ext uri="{FF2B5EF4-FFF2-40B4-BE49-F238E27FC236}">
                  <a16:creationId xmlns:a16="http://schemas.microsoft.com/office/drawing/2014/main" id="{5DF8AD6E-D7E0-AD93-F30B-1814E531E420}"/>
                </a:ext>
              </a:extLst>
            </p:cNvPr>
            <p:cNvSpPr/>
            <p:nvPr/>
          </p:nvSpPr>
          <p:spPr>
            <a:xfrm>
              <a:off x="9009675" y="68482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Microsoft Sway | Create visually striking newsletters, presentations, and  documentation in minutes">
              <a:extLst>
                <a:ext uri="{FF2B5EF4-FFF2-40B4-BE49-F238E27FC236}">
                  <a16:creationId xmlns:a16="http://schemas.microsoft.com/office/drawing/2014/main" id="{86E3F11D-0BA3-D564-526B-99D7DE1A7A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000" b="72889" l="24889" r="73778">
                          <a14:foregroundMark x1="29333" y1="42222" x2="43556" y2="41778"/>
                          <a14:foregroundMark x1="43556" y1="41778" x2="55111" y2="42667"/>
                          <a14:foregroundMark x1="27111" y1="49778" x2="42222" y2="49333"/>
                          <a14:foregroundMark x1="42222" y1="49333" x2="56000" y2="49778"/>
                          <a14:foregroundMark x1="24889" y1="58667" x2="62667" y2="54667"/>
                          <a14:foregroundMark x1="38667" y1="70222" x2="44889" y2="37778"/>
                          <a14:foregroundMark x1="44889" y1="37778" x2="45333" y2="36444"/>
                          <a14:foregroundMark x1="67111" y1="69778" x2="43111" y2="38222"/>
                          <a14:foregroundMark x1="67556" y1="64889" x2="46667" y2="65778"/>
                          <a14:foregroundMark x1="46667" y1="65778" x2="27111" y2="56000"/>
                          <a14:foregroundMark x1="27111" y1="56000" x2="26222" y2="49333"/>
                          <a14:foregroundMark x1="26222" y1="49333" x2="29333" y2="40000"/>
                          <a14:foregroundMark x1="29333" y1="40000" x2="52444" y2="34222"/>
                          <a14:foregroundMark x1="52444" y1="34222" x2="66222" y2="36000"/>
                          <a14:foregroundMark x1="66222" y1="36000" x2="72889" y2="42667"/>
                          <a14:foregroundMark x1="72889" y1="42667" x2="66222" y2="65778"/>
                          <a14:foregroundMark x1="35556" y1="71556" x2="35556" y2="62667"/>
                          <a14:foregroundMark x1="34667" y1="69333" x2="34667" y2="69333"/>
                          <a14:foregroundMark x1="37333" y1="70222" x2="63111" y2="73333"/>
                          <a14:foregroundMark x1="63111" y1="73333" x2="71556" y2="65778"/>
                          <a14:foregroundMark x1="71556" y1="65778" x2="71556" y2="31556"/>
                          <a14:foregroundMark x1="71556" y1="31556" x2="63111" y2="30222"/>
                          <a14:foregroundMark x1="63111" y1="30222" x2="66222" y2="38667"/>
                          <a14:foregroundMark x1="66222" y1="38667" x2="69778" y2="40444"/>
                          <a14:foregroundMark x1="37333" y1="28889" x2="46222" y2="32444"/>
                          <a14:foregroundMark x1="46222" y1="32444" x2="64889" y2="28000"/>
                          <a14:foregroundMark x1="64889" y1="28000" x2="70667" y2="32444"/>
                          <a14:foregroundMark x1="70667" y1="32444" x2="70667" y2="32444"/>
                          <a14:foregroundMark x1="62222" y1="31111" x2="69778" y2="35556"/>
                          <a14:foregroundMark x1="37778" y1="73333" x2="51111" y2="72000"/>
                          <a14:foregroundMark x1="65333" y1="70667" x2="72889" y2="70667"/>
                          <a14:foregroundMark x1="72889" y1="70667" x2="72889" y2="61778"/>
                          <a14:foregroundMark x1="72000" y1="72000" x2="62667" y2="72889"/>
                          <a14:foregroundMark x1="73778" y1="72889" x2="73778" y2="72889"/>
                        </a14:backgroundRemoval>
                      </a14:imgEffect>
                    </a14:imgLayer>
                  </a14:imgProps>
                </a:ext>
                <a:ext uri="{28A0092B-C50C-407E-A947-70E740481C1C}">
                  <a14:useLocalDpi xmlns:a14="http://schemas.microsoft.com/office/drawing/2010/main" val="0"/>
                </a:ext>
              </a:extLst>
            </a:blip>
            <a:srcRect l="20607" t="23215" r="22979" b="22741"/>
            <a:stretch/>
          </p:blipFill>
          <p:spPr bwMode="auto">
            <a:xfrm>
              <a:off x="9146191" y="985418"/>
              <a:ext cx="1659117" cy="15894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6836F03-9CB1-948C-E731-456A1AF80327}"/>
              </a:ext>
            </a:extLst>
          </p:cNvPr>
          <p:cNvSpPr txBox="1"/>
          <p:nvPr/>
        </p:nvSpPr>
        <p:spPr>
          <a:xfrm>
            <a:off x="-80964" y="1408743"/>
            <a:ext cx="1847849" cy="1200329"/>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latin typeface="KG Red Hands" panose="02000505000000020004" pitchFamily="2" charset="0"/>
              </a:rPr>
              <a:t>Sway CLPL</a:t>
            </a:r>
          </a:p>
          <a:p>
            <a:pPr algn="ctr"/>
            <a:endParaRPr lang="en-GB" sz="2000" b="1" dirty="0">
              <a:solidFill>
                <a:schemeClr val="bg1"/>
              </a:solidFill>
              <a:effectLst>
                <a:outerShdw blurRad="38100" dist="38100" dir="2700000" algn="tl">
                  <a:srgbClr val="000000">
                    <a:alpha val="43137"/>
                  </a:srgbClr>
                </a:outerShdw>
              </a:effectLst>
              <a:latin typeface="KG Red Hands" panose="02000505000000020004" pitchFamily="2" charset="0"/>
            </a:endParaRPr>
          </a:p>
          <a:p>
            <a:pPr algn="ctr"/>
            <a:r>
              <a:rPr lang="en-GB" sz="1600" b="1" dirty="0">
                <a:solidFill>
                  <a:schemeClr val="bg1"/>
                </a:solidFill>
                <a:effectLst>
                  <a:outerShdw blurRad="38100" dist="38100" dir="2700000" algn="tl">
                    <a:srgbClr val="000000">
                      <a:alpha val="43137"/>
                    </a:srgbClr>
                  </a:outerShdw>
                </a:effectLst>
                <a:latin typeface="KG Red Hands" panose="02000505000000020004" pitchFamily="2" charset="0"/>
              </a:rPr>
              <a:t>Learning Journal Focus</a:t>
            </a:r>
          </a:p>
        </p:txBody>
      </p:sp>
      <p:pic>
        <p:nvPicPr>
          <p:cNvPr id="8" name="Picture 7" descr="A picture containing text, clipart&#10;&#10;Description automatically generated">
            <a:extLst>
              <a:ext uri="{FF2B5EF4-FFF2-40B4-BE49-F238E27FC236}">
                <a16:creationId xmlns:a16="http://schemas.microsoft.com/office/drawing/2014/main" id="{B5535BD0-5C62-AFAC-24A2-6E6A01299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25" y="4838732"/>
            <a:ext cx="1115665" cy="1103472"/>
          </a:xfrm>
          <a:prstGeom prst="rect">
            <a:avLst/>
          </a:prstGeom>
        </p:spPr>
      </p:pic>
      <p:pic>
        <p:nvPicPr>
          <p:cNvPr id="10" name="Picture 9" descr="Text&#10;&#10;Description automatically generated">
            <a:extLst>
              <a:ext uri="{FF2B5EF4-FFF2-40B4-BE49-F238E27FC236}">
                <a16:creationId xmlns:a16="http://schemas.microsoft.com/office/drawing/2014/main" id="{F176253F-A5F1-52B7-B69F-9BA166F7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11" y="6057154"/>
            <a:ext cx="1457094" cy="800846"/>
          </a:xfrm>
          <a:prstGeom prst="rect">
            <a:avLst/>
          </a:prstGeom>
        </p:spPr>
      </p:pic>
      <p:sp>
        <p:nvSpPr>
          <p:cNvPr id="11" name="Rectangle 10">
            <a:extLst>
              <a:ext uri="{FF2B5EF4-FFF2-40B4-BE49-F238E27FC236}">
                <a16:creationId xmlns:a16="http://schemas.microsoft.com/office/drawing/2014/main" id="{85936281-DEB8-D8DA-9A7D-CB15C4199A5D}"/>
              </a:ext>
            </a:extLst>
          </p:cNvPr>
          <p:cNvSpPr/>
          <p:nvPr/>
        </p:nvSpPr>
        <p:spPr>
          <a:xfrm>
            <a:off x="1685922" y="278651"/>
            <a:ext cx="9101527" cy="964763"/>
          </a:xfrm>
          <a:prstGeom prst="rect">
            <a:avLst/>
          </a:prstGeom>
          <a:solidFill>
            <a:srgbClr val="036C7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b="1" dirty="0">
                <a:effectLst>
                  <a:outerShdw blurRad="38100" dist="38100" dir="2700000" algn="tl">
                    <a:srgbClr val="000000">
                      <a:alpha val="43137"/>
                    </a:srgbClr>
                  </a:outerShdw>
                </a:effectLst>
                <a:latin typeface="KG Red Hands" panose="02000505000000020004" pitchFamily="2" charset="0"/>
                <a:cs typeface="Aharoni" panose="02010803020104030203" pitchFamily="2" charset="-79"/>
              </a:rPr>
              <a:t>Adding Content - Image</a:t>
            </a:r>
          </a:p>
        </p:txBody>
      </p:sp>
      <p:sp>
        <p:nvSpPr>
          <p:cNvPr id="19" name="Oval 18">
            <a:extLst>
              <a:ext uri="{FF2B5EF4-FFF2-40B4-BE49-F238E27FC236}">
                <a16:creationId xmlns:a16="http://schemas.microsoft.com/office/drawing/2014/main" id="{4DD7009F-C686-F42A-F389-C057F768F53E}"/>
              </a:ext>
            </a:extLst>
          </p:cNvPr>
          <p:cNvSpPr/>
          <p:nvPr/>
        </p:nvSpPr>
        <p:spPr>
          <a:xfrm>
            <a:off x="10305049" y="278651"/>
            <a:ext cx="964800" cy="964800"/>
          </a:xfrm>
          <a:prstGeom prst="ellipse">
            <a:avLst/>
          </a:prstGeom>
          <a:solidFill>
            <a:srgbClr val="0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B12A82F7-4E73-70BD-D314-D9519A6C427D}"/>
              </a:ext>
            </a:extLst>
          </p:cNvPr>
          <p:cNvPicPr>
            <a:picLocks noChangeAspect="1"/>
          </p:cNvPicPr>
          <p:nvPr/>
        </p:nvPicPr>
        <p:blipFill>
          <a:blip r:embed="rId7"/>
          <a:stretch>
            <a:fillRect/>
          </a:stretch>
        </p:blipFill>
        <p:spPr>
          <a:xfrm>
            <a:off x="3951051" y="1431400"/>
            <a:ext cx="5366438" cy="2184867"/>
          </a:xfrm>
          <a:custGeom>
            <a:avLst/>
            <a:gdLst>
              <a:gd name="connsiteX0" fmla="*/ 0 w 5366438"/>
              <a:gd name="connsiteY0" fmla="*/ 0 h 2184867"/>
              <a:gd name="connsiteX1" fmla="*/ 724469 w 5366438"/>
              <a:gd name="connsiteY1" fmla="*/ 0 h 2184867"/>
              <a:gd name="connsiteX2" fmla="*/ 1395274 w 5366438"/>
              <a:gd name="connsiteY2" fmla="*/ 0 h 2184867"/>
              <a:gd name="connsiteX3" fmla="*/ 2066079 w 5366438"/>
              <a:gd name="connsiteY3" fmla="*/ 0 h 2184867"/>
              <a:gd name="connsiteX4" fmla="*/ 2575890 w 5366438"/>
              <a:gd name="connsiteY4" fmla="*/ 0 h 2184867"/>
              <a:gd name="connsiteX5" fmla="*/ 3139366 w 5366438"/>
              <a:gd name="connsiteY5" fmla="*/ 0 h 2184867"/>
              <a:gd name="connsiteX6" fmla="*/ 3917500 w 5366438"/>
              <a:gd name="connsiteY6" fmla="*/ 0 h 2184867"/>
              <a:gd name="connsiteX7" fmla="*/ 4480976 w 5366438"/>
              <a:gd name="connsiteY7" fmla="*/ 0 h 2184867"/>
              <a:gd name="connsiteX8" fmla="*/ 5366438 w 5366438"/>
              <a:gd name="connsiteY8" fmla="*/ 0 h 2184867"/>
              <a:gd name="connsiteX9" fmla="*/ 5366438 w 5366438"/>
              <a:gd name="connsiteY9" fmla="*/ 502519 h 2184867"/>
              <a:gd name="connsiteX10" fmla="*/ 5366438 w 5366438"/>
              <a:gd name="connsiteY10" fmla="*/ 1026887 h 2184867"/>
              <a:gd name="connsiteX11" fmla="*/ 5366438 w 5366438"/>
              <a:gd name="connsiteY11" fmla="*/ 1573104 h 2184867"/>
              <a:gd name="connsiteX12" fmla="*/ 5366438 w 5366438"/>
              <a:gd name="connsiteY12" fmla="*/ 2184867 h 2184867"/>
              <a:gd name="connsiteX13" fmla="*/ 4695633 w 5366438"/>
              <a:gd name="connsiteY13" fmla="*/ 2184867 h 2184867"/>
              <a:gd name="connsiteX14" fmla="*/ 3971164 w 5366438"/>
              <a:gd name="connsiteY14" fmla="*/ 2184867 h 2184867"/>
              <a:gd name="connsiteX15" fmla="*/ 3300359 w 5366438"/>
              <a:gd name="connsiteY15" fmla="*/ 2184867 h 2184867"/>
              <a:gd name="connsiteX16" fmla="*/ 2736883 w 5366438"/>
              <a:gd name="connsiteY16" fmla="*/ 2184867 h 2184867"/>
              <a:gd name="connsiteX17" fmla="*/ 2227072 w 5366438"/>
              <a:gd name="connsiteY17" fmla="*/ 2184867 h 2184867"/>
              <a:gd name="connsiteX18" fmla="*/ 1609931 w 5366438"/>
              <a:gd name="connsiteY18" fmla="*/ 2184867 h 2184867"/>
              <a:gd name="connsiteX19" fmla="*/ 1046455 w 5366438"/>
              <a:gd name="connsiteY19" fmla="*/ 2184867 h 2184867"/>
              <a:gd name="connsiteX20" fmla="*/ 0 w 5366438"/>
              <a:gd name="connsiteY20" fmla="*/ 2184867 h 2184867"/>
              <a:gd name="connsiteX21" fmla="*/ 0 w 5366438"/>
              <a:gd name="connsiteY21" fmla="*/ 1682348 h 2184867"/>
              <a:gd name="connsiteX22" fmla="*/ 0 w 5366438"/>
              <a:gd name="connsiteY22" fmla="*/ 1201677 h 2184867"/>
              <a:gd name="connsiteX23" fmla="*/ 0 w 5366438"/>
              <a:gd name="connsiteY23" fmla="*/ 655460 h 2184867"/>
              <a:gd name="connsiteX24" fmla="*/ 0 w 5366438"/>
              <a:gd name="connsiteY24" fmla="*/ 0 h 21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6438" h="2184867" fill="none" extrusionOk="0">
                <a:moveTo>
                  <a:pt x="0" y="0"/>
                </a:moveTo>
                <a:cubicBezTo>
                  <a:pt x="180262" y="22498"/>
                  <a:pt x="455794" y="33053"/>
                  <a:pt x="724469" y="0"/>
                </a:cubicBezTo>
                <a:cubicBezTo>
                  <a:pt x="993144" y="-33053"/>
                  <a:pt x="1179933" y="4476"/>
                  <a:pt x="1395274" y="0"/>
                </a:cubicBezTo>
                <a:cubicBezTo>
                  <a:pt x="1610615" y="-4476"/>
                  <a:pt x="1792249" y="-26808"/>
                  <a:pt x="2066079" y="0"/>
                </a:cubicBezTo>
                <a:cubicBezTo>
                  <a:pt x="2339910" y="26808"/>
                  <a:pt x="2470936" y="-288"/>
                  <a:pt x="2575890" y="0"/>
                </a:cubicBezTo>
                <a:cubicBezTo>
                  <a:pt x="2680844" y="288"/>
                  <a:pt x="2882972" y="4864"/>
                  <a:pt x="3139366" y="0"/>
                </a:cubicBezTo>
                <a:cubicBezTo>
                  <a:pt x="3395760" y="-4864"/>
                  <a:pt x="3600936" y="351"/>
                  <a:pt x="3917500" y="0"/>
                </a:cubicBezTo>
                <a:cubicBezTo>
                  <a:pt x="4234064" y="-351"/>
                  <a:pt x="4345072" y="9845"/>
                  <a:pt x="4480976" y="0"/>
                </a:cubicBezTo>
                <a:cubicBezTo>
                  <a:pt x="4616880" y="-9845"/>
                  <a:pt x="5134632" y="-32146"/>
                  <a:pt x="5366438" y="0"/>
                </a:cubicBezTo>
                <a:cubicBezTo>
                  <a:pt x="5367751" y="132229"/>
                  <a:pt x="5375596" y="311712"/>
                  <a:pt x="5366438" y="502519"/>
                </a:cubicBezTo>
                <a:cubicBezTo>
                  <a:pt x="5357280" y="693326"/>
                  <a:pt x="5343605" y="779891"/>
                  <a:pt x="5366438" y="1026887"/>
                </a:cubicBezTo>
                <a:cubicBezTo>
                  <a:pt x="5389271" y="1273883"/>
                  <a:pt x="5377470" y="1432002"/>
                  <a:pt x="5366438" y="1573104"/>
                </a:cubicBezTo>
                <a:cubicBezTo>
                  <a:pt x="5355406" y="1714206"/>
                  <a:pt x="5387303" y="1978804"/>
                  <a:pt x="5366438" y="2184867"/>
                </a:cubicBezTo>
                <a:cubicBezTo>
                  <a:pt x="5058128" y="2164196"/>
                  <a:pt x="5020810" y="2155762"/>
                  <a:pt x="4695633" y="2184867"/>
                </a:cubicBezTo>
                <a:cubicBezTo>
                  <a:pt x="4370456" y="2213972"/>
                  <a:pt x="4126476" y="2161027"/>
                  <a:pt x="3971164" y="2184867"/>
                </a:cubicBezTo>
                <a:cubicBezTo>
                  <a:pt x="3815852" y="2208707"/>
                  <a:pt x="3588851" y="2152202"/>
                  <a:pt x="3300359" y="2184867"/>
                </a:cubicBezTo>
                <a:cubicBezTo>
                  <a:pt x="3011867" y="2217532"/>
                  <a:pt x="2907463" y="2183273"/>
                  <a:pt x="2736883" y="2184867"/>
                </a:cubicBezTo>
                <a:cubicBezTo>
                  <a:pt x="2566303" y="2186461"/>
                  <a:pt x="2455727" y="2199655"/>
                  <a:pt x="2227072" y="2184867"/>
                </a:cubicBezTo>
                <a:cubicBezTo>
                  <a:pt x="1998417" y="2170079"/>
                  <a:pt x="1746419" y="2207012"/>
                  <a:pt x="1609931" y="2184867"/>
                </a:cubicBezTo>
                <a:cubicBezTo>
                  <a:pt x="1473443" y="2162722"/>
                  <a:pt x="1273060" y="2178295"/>
                  <a:pt x="1046455" y="2184867"/>
                </a:cubicBezTo>
                <a:cubicBezTo>
                  <a:pt x="819850" y="2191439"/>
                  <a:pt x="521766" y="2166932"/>
                  <a:pt x="0" y="2184867"/>
                </a:cubicBezTo>
                <a:cubicBezTo>
                  <a:pt x="-23473" y="2035749"/>
                  <a:pt x="3566" y="1886464"/>
                  <a:pt x="0" y="1682348"/>
                </a:cubicBezTo>
                <a:cubicBezTo>
                  <a:pt x="-3566" y="1478232"/>
                  <a:pt x="7230" y="1401005"/>
                  <a:pt x="0" y="1201677"/>
                </a:cubicBezTo>
                <a:cubicBezTo>
                  <a:pt x="-7230" y="1002349"/>
                  <a:pt x="17147" y="835302"/>
                  <a:pt x="0" y="655460"/>
                </a:cubicBezTo>
                <a:cubicBezTo>
                  <a:pt x="-17147" y="475618"/>
                  <a:pt x="-29045" y="136282"/>
                  <a:pt x="0" y="0"/>
                </a:cubicBezTo>
                <a:close/>
              </a:path>
              <a:path w="5366438" h="2184867" stroke="0" extrusionOk="0">
                <a:moveTo>
                  <a:pt x="0" y="0"/>
                </a:moveTo>
                <a:cubicBezTo>
                  <a:pt x="159479" y="20976"/>
                  <a:pt x="261274" y="-20723"/>
                  <a:pt x="509812" y="0"/>
                </a:cubicBezTo>
                <a:cubicBezTo>
                  <a:pt x="758350" y="20723"/>
                  <a:pt x="895802" y="-19327"/>
                  <a:pt x="1019623" y="0"/>
                </a:cubicBezTo>
                <a:cubicBezTo>
                  <a:pt x="1143444" y="19327"/>
                  <a:pt x="1552309" y="-16523"/>
                  <a:pt x="1744092" y="0"/>
                </a:cubicBezTo>
                <a:cubicBezTo>
                  <a:pt x="1935875" y="16523"/>
                  <a:pt x="2138256" y="-25296"/>
                  <a:pt x="2253904" y="0"/>
                </a:cubicBezTo>
                <a:cubicBezTo>
                  <a:pt x="2369552" y="25296"/>
                  <a:pt x="2736706" y="12502"/>
                  <a:pt x="2871044" y="0"/>
                </a:cubicBezTo>
                <a:cubicBezTo>
                  <a:pt x="3005382" y="-12502"/>
                  <a:pt x="3268681" y="-20423"/>
                  <a:pt x="3488185" y="0"/>
                </a:cubicBezTo>
                <a:cubicBezTo>
                  <a:pt x="3707689" y="20423"/>
                  <a:pt x="3892764" y="-12672"/>
                  <a:pt x="4158989" y="0"/>
                </a:cubicBezTo>
                <a:cubicBezTo>
                  <a:pt x="4425214" y="12672"/>
                  <a:pt x="4604145" y="-18054"/>
                  <a:pt x="4776130" y="0"/>
                </a:cubicBezTo>
                <a:cubicBezTo>
                  <a:pt x="4948115" y="18054"/>
                  <a:pt x="5135299" y="6817"/>
                  <a:pt x="5366438" y="0"/>
                </a:cubicBezTo>
                <a:cubicBezTo>
                  <a:pt x="5373874" y="172130"/>
                  <a:pt x="5386457" y="383220"/>
                  <a:pt x="5366438" y="568065"/>
                </a:cubicBezTo>
                <a:cubicBezTo>
                  <a:pt x="5346419" y="752911"/>
                  <a:pt x="5387496" y="961835"/>
                  <a:pt x="5366438" y="1157980"/>
                </a:cubicBezTo>
                <a:cubicBezTo>
                  <a:pt x="5345380" y="1354125"/>
                  <a:pt x="5362547" y="1471246"/>
                  <a:pt x="5366438" y="1660499"/>
                </a:cubicBezTo>
                <a:cubicBezTo>
                  <a:pt x="5370329" y="1849752"/>
                  <a:pt x="5355489" y="2069584"/>
                  <a:pt x="5366438" y="2184867"/>
                </a:cubicBezTo>
                <a:cubicBezTo>
                  <a:pt x="5246082" y="2186260"/>
                  <a:pt x="5092463" y="2175490"/>
                  <a:pt x="4856626" y="2184867"/>
                </a:cubicBezTo>
                <a:cubicBezTo>
                  <a:pt x="4620789" y="2194244"/>
                  <a:pt x="4499874" y="2171518"/>
                  <a:pt x="4185822" y="2184867"/>
                </a:cubicBezTo>
                <a:cubicBezTo>
                  <a:pt x="3871770" y="2198216"/>
                  <a:pt x="3792720" y="2215880"/>
                  <a:pt x="3515017" y="2184867"/>
                </a:cubicBezTo>
                <a:cubicBezTo>
                  <a:pt x="3237314" y="2153854"/>
                  <a:pt x="2957943" y="2207031"/>
                  <a:pt x="2790548" y="2184867"/>
                </a:cubicBezTo>
                <a:cubicBezTo>
                  <a:pt x="2623153" y="2162703"/>
                  <a:pt x="2509494" y="2168187"/>
                  <a:pt x="2280736" y="2184867"/>
                </a:cubicBezTo>
                <a:cubicBezTo>
                  <a:pt x="2051978" y="2201547"/>
                  <a:pt x="1824402" y="2153741"/>
                  <a:pt x="1502603" y="2184867"/>
                </a:cubicBezTo>
                <a:cubicBezTo>
                  <a:pt x="1180804" y="2215993"/>
                  <a:pt x="960366" y="2215568"/>
                  <a:pt x="778134" y="2184867"/>
                </a:cubicBezTo>
                <a:cubicBezTo>
                  <a:pt x="595902" y="2154166"/>
                  <a:pt x="212515" y="2176584"/>
                  <a:pt x="0" y="2184867"/>
                </a:cubicBezTo>
                <a:cubicBezTo>
                  <a:pt x="9545" y="1950893"/>
                  <a:pt x="-25289" y="1846674"/>
                  <a:pt x="0" y="1616802"/>
                </a:cubicBezTo>
                <a:cubicBezTo>
                  <a:pt x="25289" y="1386930"/>
                  <a:pt x="-864" y="1289649"/>
                  <a:pt x="0" y="1048736"/>
                </a:cubicBezTo>
                <a:cubicBezTo>
                  <a:pt x="864" y="807823"/>
                  <a:pt x="20676" y="688398"/>
                  <a:pt x="0" y="502519"/>
                </a:cubicBezTo>
                <a:cubicBezTo>
                  <a:pt x="-20676" y="316640"/>
                  <a:pt x="-10125" y="179272"/>
                  <a:pt x="0" y="0"/>
                </a:cubicBezTo>
                <a:close/>
              </a:path>
            </a:pathLst>
          </a:custGeom>
          <a:ln w="28575">
            <a:solidFill>
              <a:srgbClr val="036C70"/>
            </a:solidFill>
            <a:extLst>
              <a:ext uri="{C807C97D-BFC1-408E-A445-0C87EB9F89A2}">
                <ask:lineSketchStyleProps xmlns:ask="http://schemas.microsoft.com/office/drawing/2018/sketchyshapes" sd="315709105">
                  <a:prstGeom prst="rect">
                    <a:avLst/>
                  </a:prstGeom>
                  <ask:type>
                    <ask:lineSketchFreehand/>
                  </ask:type>
                </ask:lineSketchStyleProps>
              </a:ext>
            </a:extLst>
          </a:ln>
        </p:spPr>
      </p:pic>
      <p:sp>
        <p:nvSpPr>
          <p:cNvPr id="21" name="Title 1">
            <a:extLst>
              <a:ext uri="{FF2B5EF4-FFF2-40B4-BE49-F238E27FC236}">
                <a16:creationId xmlns:a16="http://schemas.microsoft.com/office/drawing/2014/main" id="{B5BA2567-567F-4BCE-F88E-1EC4C10A84EC}"/>
              </a:ext>
            </a:extLst>
          </p:cNvPr>
          <p:cNvSpPr txBox="1">
            <a:spLocks/>
          </p:cNvSpPr>
          <p:nvPr/>
        </p:nvSpPr>
        <p:spPr>
          <a:xfrm>
            <a:off x="1849306" y="1915952"/>
            <a:ext cx="6648989" cy="34006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036C70"/>
              </a:solidFill>
              <a:effectLst/>
              <a:uLnTx/>
              <a:uFillTx/>
              <a:latin typeface="Century Gothic" panose="020B0502020202020204" pitchFamily="34" charset="0"/>
            </a:endParaRPr>
          </a:p>
        </p:txBody>
      </p:sp>
      <p:sp>
        <p:nvSpPr>
          <p:cNvPr id="22" name="TextBox 21">
            <a:extLst>
              <a:ext uri="{FF2B5EF4-FFF2-40B4-BE49-F238E27FC236}">
                <a16:creationId xmlns:a16="http://schemas.microsoft.com/office/drawing/2014/main" id="{1CF0ACCB-C515-27F6-76B1-8EE27812686D}"/>
              </a:ext>
            </a:extLst>
          </p:cNvPr>
          <p:cNvSpPr txBox="1"/>
          <p:nvPr/>
        </p:nvSpPr>
        <p:spPr>
          <a:xfrm>
            <a:off x="9317490" y="1390650"/>
            <a:ext cx="2715756" cy="2308324"/>
          </a:xfrm>
          <a:prstGeom prst="rect">
            <a:avLst/>
          </a:prstGeom>
          <a:noFill/>
        </p:spPr>
        <p:txBody>
          <a:bodyPr wrap="square" rtlCol="0">
            <a:spAutoFit/>
          </a:bodyPr>
          <a:lstStyle/>
          <a:p>
            <a:pPr algn="ctr"/>
            <a:r>
              <a:rPr lang="en-GB" dirty="0">
                <a:solidFill>
                  <a:srgbClr val="036C70"/>
                </a:solidFill>
                <a:latin typeface="Century Gothic" panose="020B0502020202020204" pitchFamily="34" charset="0"/>
              </a:rPr>
              <a:t>Use the </a:t>
            </a:r>
            <a:r>
              <a:rPr lang="en-GB" b="1" dirty="0">
                <a:solidFill>
                  <a:srgbClr val="036C70"/>
                </a:solidFill>
                <a:latin typeface="Century Gothic" panose="020B0502020202020204" pitchFamily="34" charset="0"/>
              </a:rPr>
              <a:t>Insert</a:t>
            </a:r>
            <a:r>
              <a:rPr lang="en-GB" dirty="0">
                <a:solidFill>
                  <a:srgbClr val="036C70"/>
                </a:solidFill>
                <a:latin typeface="Century Gothic" panose="020B0502020202020204" pitchFamily="34" charset="0"/>
              </a:rPr>
              <a:t> and then </a:t>
            </a:r>
            <a:r>
              <a:rPr lang="en-GB" b="1" dirty="0">
                <a:solidFill>
                  <a:srgbClr val="036C70"/>
                </a:solidFill>
                <a:latin typeface="Century Gothic" panose="020B0502020202020204" pitchFamily="34" charset="0"/>
              </a:rPr>
              <a:t>Suggested</a:t>
            </a:r>
            <a:r>
              <a:rPr lang="en-GB" dirty="0">
                <a:solidFill>
                  <a:srgbClr val="036C70"/>
                </a:solidFill>
                <a:latin typeface="Century Gothic" panose="020B0502020202020204" pitchFamily="34" charset="0"/>
              </a:rPr>
              <a:t> option to add images or videos from the internet (Bing), your One Drive, Flickr, </a:t>
            </a:r>
            <a:r>
              <a:rPr lang="en-GB" dirty="0" err="1">
                <a:solidFill>
                  <a:srgbClr val="036C70"/>
                </a:solidFill>
                <a:latin typeface="Century Gothic" panose="020B0502020202020204" pitchFamily="34" charset="0"/>
              </a:rPr>
              <a:t>Pickit</a:t>
            </a:r>
            <a:r>
              <a:rPr lang="en-GB" dirty="0">
                <a:solidFill>
                  <a:srgbClr val="036C70"/>
                </a:solidFill>
                <a:latin typeface="Century Gothic" panose="020B0502020202020204" pitchFamily="34" charset="0"/>
              </a:rPr>
              <a:t>, You Tube or upload from your computer.</a:t>
            </a:r>
            <a:endParaRPr lang="en-GB" b="1" dirty="0">
              <a:solidFill>
                <a:srgbClr val="036C70"/>
              </a:solidFill>
              <a:latin typeface="Century Gothic" panose="020B0502020202020204" pitchFamily="34" charset="0"/>
            </a:endParaRPr>
          </a:p>
        </p:txBody>
      </p:sp>
      <p:sp>
        <p:nvSpPr>
          <p:cNvPr id="23" name="TextBox 22">
            <a:extLst>
              <a:ext uri="{FF2B5EF4-FFF2-40B4-BE49-F238E27FC236}">
                <a16:creationId xmlns:a16="http://schemas.microsoft.com/office/drawing/2014/main" id="{075CC9EC-3DDF-CDFA-08EE-3B15FEB946BE}"/>
              </a:ext>
            </a:extLst>
          </p:cNvPr>
          <p:cNvSpPr txBox="1"/>
          <p:nvPr/>
        </p:nvSpPr>
        <p:spPr>
          <a:xfrm>
            <a:off x="1685915" y="4554917"/>
            <a:ext cx="3159325" cy="1015663"/>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Click here for a </a:t>
            </a:r>
            <a:r>
              <a:rPr lang="en-GB" sz="2000" b="1" dirty="0">
                <a:solidFill>
                  <a:srgbClr val="036C70"/>
                </a:solidFill>
                <a:latin typeface="Century Gothic" panose="020B0502020202020204" pitchFamily="34" charset="0"/>
              </a:rPr>
              <a:t>video</a:t>
            </a:r>
            <a:r>
              <a:rPr lang="en-GB" sz="2000" dirty="0">
                <a:solidFill>
                  <a:srgbClr val="036C70"/>
                </a:solidFill>
                <a:latin typeface="Century Gothic" panose="020B0502020202020204" pitchFamily="34" charset="0"/>
              </a:rPr>
              <a:t> </a:t>
            </a:r>
            <a:r>
              <a:rPr lang="en-GB" sz="2000" b="1" dirty="0">
                <a:solidFill>
                  <a:srgbClr val="036C70"/>
                </a:solidFill>
                <a:latin typeface="Century Gothic" panose="020B0502020202020204" pitchFamily="34" charset="0"/>
              </a:rPr>
              <a:t>explanation</a:t>
            </a:r>
            <a:r>
              <a:rPr lang="en-GB" sz="2000" dirty="0">
                <a:solidFill>
                  <a:srgbClr val="036C70"/>
                </a:solidFill>
                <a:latin typeface="Century Gothic" panose="020B0502020202020204" pitchFamily="34" charset="0"/>
              </a:rPr>
              <a:t> on adding and viewing content.</a:t>
            </a:r>
            <a:endParaRPr lang="en-GB" sz="2000" b="1" dirty="0">
              <a:solidFill>
                <a:srgbClr val="036C70"/>
              </a:solidFill>
              <a:latin typeface="Century Gothic" panose="020B0502020202020204" pitchFamily="34" charset="0"/>
            </a:endParaRPr>
          </a:p>
        </p:txBody>
      </p:sp>
      <p:pic>
        <p:nvPicPr>
          <p:cNvPr id="24" name="Picture 23">
            <a:hlinkClick r:id="rId8"/>
            <a:extLst>
              <a:ext uri="{FF2B5EF4-FFF2-40B4-BE49-F238E27FC236}">
                <a16:creationId xmlns:a16="http://schemas.microsoft.com/office/drawing/2014/main" id="{52050799-050B-A811-25C1-19A7EA5803F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778736" y="5500361"/>
            <a:ext cx="1414272" cy="1117996"/>
          </a:xfrm>
          <a:prstGeom prst="rect">
            <a:avLst/>
          </a:prstGeom>
        </p:spPr>
      </p:pic>
      <p:sp>
        <p:nvSpPr>
          <p:cNvPr id="25" name="TextBox 24">
            <a:extLst>
              <a:ext uri="{FF2B5EF4-FFF2-40B4-BE49-F238E27FC236}">
                <a16:creationId xmlns:a16="http://schemas.microsoft.com/office/drawing/2014/main" id="{E4118D64-6C3E-ED8A-4E1D-322B7BF53E3C}"/>
              </a:ext>
            </a:extLst>
          </p:cNvPr>
          <p:cNvSpPr txBox="1"/>
          <p:nvPr/>
        </p:nvSpPr>
        <p:spPr>
          <a:xfrm>
            <a:off x="1707149" y="1471802"/>
            <a:ext cx="2101745" cy="1938992"/>
          </a:xfrm>
          <a:prstGeom prst="rect">
            <a:avLst/>
          </a:prstGeom>
          <a:noFill/>
        </p:spPr>
        <p:txBody>
          <a:bodyPr wrap="square" rtlCol="0">
            <a:spAutoFit/>
          </a:bodyPr>
          <a:lstStyle/>
          <a:p>
            <a:pPr algn="ctr"/>
            <a:r>
              <a:rPr lang="en-GB" sz="2000" dirty="0">
                <a:solidFill>
                  <a:srgbClr val="036C70"/>
                </a:solidFill>
                <a:latin typeface="Century Gothic" panose="020B0502020202020204" pitchFamily="34" charset="0"/>
              </a:rPr>
              <a:t>Choose the image option to </a:t>
            </a:r>
            <a:r>
              <a:rPr lang="en-GB" sz="2000" b="1" dirty="0">
                <a:solidFill>
                  <a:srgbClr val="036C70"/>
                </a:solidFill>
                <a:latin typeface="Century Gothic" panose="020B0502020202020204" pitchFamily="34" charset="0"/>
              </a:rPr>
              <a:t>insert</a:t>
            </a:r>
            <a:r>
              <a:rPr lang="en-GB" sz="2000" dirty="0">
                <a:solidFill>
                  <a:srgbClr val="036C70"/>
                </a:solidFill>
                <a:latin typeface="Century Gothic" panose="020B0502020202020204" pitchFamily="34" charset="0"/>
              </a:rPr>
              <a:t> a new card with an image embedded.</a:t>
            </a:r>
            <a:endParaRPr lang="en-GB" sz="2400" dirty="0">
              <a:solidFill>
                <a:srgbClr val="036C70"/>
              </a:solidFill>
              <a:latin typeface="Century Gothic" panose="020B0502020202020204" pitchFamily="34" charset="0"/>
            </a:endParaRPr>
          </a:p>
        </p:txBody>
      </p:sp>
      <p:pic>
        <p:nvPicPr>
          <p:cNvPr id="26" name="Graphic 25" descr="Arrow Slight curve">
            <a:extLst>
              <a:ext uri="{FF2B5EF4-FFF2-40B4-BE49-F238E27FC236}">
                <a16:creationId xmlns:a16="http://schemas.microsoft.com/office/drawing/2014/main" id="{BAFA7744-3C0F-6B53-BFBE-633E84F58B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9771">
            <a:off x="2014928" y="5343934"/>
            <a:ext cx="914400" cy="914400"/>
          </a:xfrm>
          <a:prstGeom prst="rect">
            <a:avLst/>
          </a:prstGeom>
        </p:spPr>
      </p:pic>
      <p:pic>
        <p:nvPicPr>
          <p:cNvPr id="28" name="Graphic 27" descr="Arrow Clockwise curve">
            <a:extLst>
              <a:ext uri="{FF2B5EF4-FFF2-40B4-BE49-F238E27FC236}">
                <a16:creationId xmlns:a16="http://schemas.microsoft.com/office/drawing/2014/main" id="{F94B004B-7823-A550-9C16-6E8744E97C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909379">
            <a:off x="8384496" y="2051737"/>
            <a:ext cx="1046795" cy="1046795"/>
          </a:xfrm>
          <a:prstGeom prst="rect">
            <a:avLst/>
          </a:prstGeom>
        </p:spPr>
      </p:pic>
      <p:sp>
        <p:nvSpPr>
          <p:cNvPr id="29" name="Rectangle 28">
            <a:extLst>
              <a:ext uri="{FF2B5EF4-FFF2-40B4-BE49-F238E27FC236}">
                <a16:creationId xmlns:a16="http://schemas.microsoft.com/office/drawing/2014/main" id="{FEFB0E6B-5795-9C0A-B497-36F8772CAD32}"/>
              </a:ext>
            </a:extLst>
          </p:cNvPr>
          <p:cNvSpPr/>
          <p:nvPr/>
        </p:nvSpPr>
        <p:spPr>
          <a:xfrm>
            <a:off x="4986514" y="4152263"/>
            <a:ext cx="7023561" cy="2308324"/>
          </a:xfrm>
          <a:prstGeom prst="rect">
            <a:avLst/>
          </a:prstGeom>
        </p:spPr>
        <p:txBody>
          <a:bodyPr wrap="square">
            <a:spAutoFit/>
          </a:bodyPr>
          <a:lstStyle/>
          <a:p>
            <a:pPr algn="ctr"/>
            <a:r>
              <a:rPr lang="en-GB" b="1" i="0" dirty="0">
                <a:solidFill>
                  <a:srgbClr val="036C70"/>
                </a:solidFill>
                <a:effectLst/>
                <a:latin typeface="Century Gothic" panose="020B0502020202020204" pitchFamily="34" charset="0"/>
              </a:rPr>
              <a:t>Tip:</a:t>
            </a:r>
            <a:r>
              <a:rPr lang="en-GB" b="0" i="0" dirty="0">
                <a:solidFill>
                  <a:srgbClr val="036C70"/>
                </a:solidFill>
                <a:effectLst/>
                <a:latin typeface="Century Gothic" panose="020B0502020202020204" pitchFamily="34" charset="0"/>
              </a:rPr>
              <a:t> As you build and adjust your Sway, it's always good to view the Sway to see what the audience will experience. </a:t>
            </a:r>
          </a:p>
          <a:p>
            <a:pPr algn="ctr"/>
            <a:endParaRPr lang="en-GB" dirty="0">
              <a:solidFill>
                <a:srgbClr val="036C70"/>
              </a:solidFill>
              <a:latin typeface="Century Gothic" panose="020B0502020202020204" pitchFamily="34" charset="0"/>
            </a:endParaRPr>
          </a:p>
          <a:p>
            <a:pPr algn="ctr"/>
            <a:r>
              <a:rPr lang="en-GB" b="0" i="0" dirty="0">
                <a:solidFill>
                  <a:srgbClr val="036C70"/>
                </a:solidFill>
                <a:effectLst/>
                <a:latin typeface="Century Gothic" panose="020B0502020202020204" pitchFamily="34" charset="0"/>
              </a:rPr>
              <a:t>Select the </a:t>
            </a:r>
            <a:r>
              <a:rPr lang="en-GB" b="1" i="0" dirty="0">
                <a:solidFill>
                  <a:srgbClr val="036C70"/>
                </a:solidFill>
                <a:effectLst/>
                <a:latin typeface="Century Gothic" panose="020B0502020202020204" pitchFamily="34" charset="0"/>
              </a:rPr>
              <a:t>Design</a:t>
            </a:r>
            <a:r>
              <a:rPr lang="en-GB" b="0" i="0" dirty="0">
                <a:solidFill>
                  <a:srgbClr val="036C70"/>
                </a:solidFill>
                <a:effectLst/>
                <a:latin typeface="Century Gothic" panose="020B0502020202020204" pitchFamily="34" charset="0"/>
              </a:rPr>
              <a:t> tab to view the Sway as it will appear or select </a:t>
            </a:r>
            <a:r>
              <a:rPr lang="en-GB" b="1" i="0" dirty="0">
                <a:solidFill>
                  <a:srgbClr val="036C70"/>
                </a:solidFill>
                <a:effectLst/>
                <a:latin typeface="Century Gothic" panose="020B0502020202020204" pitchFamily="34" charset="0"/>
              </a:rPr>
              <a:t>Play</a:t>
            </a:r>
            <a:r>
              <a:rPr lang="en-GB" b="0" i="0" dirty="0">
                <a:solidFill>
                  <a:srgbClr val="036C70"/>
                </a:solidFill>
                <a:effectLst/>
                <a:latin typeface="Century Gothic" panose="020B0502020202020204" pitchFamily="34" charset="0"/>
              </a:rPr>
              <a:t> to view the Sway in full screen. </a:t>
            </a:r>
          </a:p>
          <a:p>
            <a:pPr algn="ctr"/>
            <a:endParaRPr lang="en-GB" dirty="0">
              <a:solidFill>
                <a:srgbClr val="036C70"/>
              </a:solidFill>
              <a:latin typeface="Century Gothic" panose="020B0502020202020204" pitchFamily="34" charset="0"/>
            </a:endParaRPr>
          </a:p>
          <a:p>
            <a:pPr algn="ctr"/>
            <a:r>
              <a:rPr lang="en-GB" b="0" i="0" dirty="0">
                <a:solidFill>
                  <a:srgbClr val="036C70"/>
                </a:solidFill>
                <a:effectLst/>
                <a:latin typeface="Century Gothic" panose="020B0502020202020204" pitchFamily="34" charset="0"/>
              </a:rPr>
              <a:t>To return to editing from the play view, select the </a:t>
            </a:r>
            <a:r>
              <a:rPr lang="en-GB" b="1" i="0" dirty="0">
                <a:solidFill>
                  <a:srgbClr val="036C70"/>
                </a:solidFill>
                <a:effectLst/>
                <a:latin typeface="Century Gothic" panose="020B0502020202020204" pitchFamily="34" charset="0"/>
              </a:rPr>
              <a:t>Edit</a:t>
            </a:r>
            <a:r>
              <a:rPr lang="en-GB" b="0" i="0" dirty="0">
                <a:solidFill>
                  <a:srgbClr val="036C70"/>
                </a:solidFill>
                <a:effectLst/>
                <a:latin typeface="Century Gothic" panose="020B0502020202020204" pitchFamily="34" charset="0"/>
              </a:rPr>
              <a:t> button at the top of the screen.</a:t>
            </a:r>
          </a:p>
        </p:txBody>
      </p:sp>
      <p:pic>
        <p:nvPicPr>
          <p:cNvPr id="30" name="Graphic 29" descr="Arrow Slight curve">
            <a:extLst>
              <a:ext uri="{FF2B5EF4-FFF2-40B4-BE49-F238E27FC236}">
                <a16:creationId xmlns:a16="http://schemas.microsoft.com/office/drawing/2014/main" id="{2D345D86-4642-C5F2-C8D2-8E3DCFE42E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279229">
            <a:off x="3330470" y="2622929"/>
            <a:ext cx="914400" cy="914400"/>
          </a:xfrm>
          <a:prstGeom prst="rect">
            <a:avLst/>
          </a:prstGeom>
        </p:spPr>
      </p:pic>
      <p:sp>
        <p:nvSpPr>
          <p:cNvPr id="7" name="TextBox 6">
            <a:extLst>
              <a:ext uri="{FF2B5EF4-FFF2-40B4-BE49-F238E27FC236}">
                <a16:creationId xmlns:a16="http://schemas.microsoft.com/office/drawing/2014/main" id="{C6A91623-5F86-066B-04A2-9032FDB48D01}"/>
              </a:ext>
            </a:extLst>
          </p:cNvPr>
          <p:cNvSpPr txBox="1"/>
          <p:nvPr/>
        </p:nvSpPr>
        <p:spPr>
          <a:xfrm>
            <a:off x="-214512" y="4473480"/>
            <a:ext cx="2090223" cy="307777"/>
          </a:xfrm>
          <a:prstGeom prst="rect">
            <a:avLst/>
          </a:prstGeom>
          <a:noFill/>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KG Red Hands" panose="02000505000000020004" pitchFamily="2" charset="0"/>
              </a:rPr>
              <a:t>@NLDigitalSChool</a:t>
            </a:r>
            <a:endParaRPr lang="en-GB" sz="1100" dirty="0">
              <a:solidFill>
                <a:schemeClr val="bg1"/>
              </a:solidFill>
              <a:effectLst>
                <a:outerShdw blurRad="38100" dist="38100" dir="2700000" algn="tl">
                  <a:srgbClr val="000000">
                    <a:alpha val="43137"/>
                  </a:srgbClr>
                </a:outerShdw>
              </a:effectLst>
              <a:latin typeface="KG Red Hands" panose="02000505000000020004" pitchFamily="2" charset="0"/>
            </a:endParaRPr>
          </a:p>
        </p:txBody>
      </p:sp>
    </p:spTree>
    <p:extLst>
      <p:ext uri="{BB962C8B-B14F-4D97-AF65-F5344CB8AC3E}">
        <p14:creationId xmlns:p14="http://schemas.microsoft.com/office/powerpoint/2010/main" val="3159944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859D5234EB8F43A9727C5B982E0DA4" ma:contentTypeVersion="14" ma:contentTypeDescription="Create a new document." ma:contentTypeScope="" ma:versionID="466524955a2c5cc59ada175275fd0e0d">
  <xsd:schema xmlns:xsd="http://www.w3.org/2001/XMLSchema" xmlns:xs="http://www.w3.org/2001/XMLSchema" xmlns:p="http://schemas.microsoft.com/office/2006/metadata/properties" xmlns:ns3="bfb3be39-e21f-4d69-8a1a-7d402025616f" xmlns:ns4="e37f6c53-b307-449c-8b47-28b2ccbd0a1e" targetNamespace="http://schemas.microsoft.com/office/2006/metadata/properties" ma:root="true" ma:fieldsID="59283eb798bed208675801ecd27f6f1d" ns3:_="" ns4:_="">
    <xsd:import namespace="bfb3be39-e21f-4d69-8a1a-7d402025616f"/>
    <xsd:import namespace="e37f6c53-b307-449c-8b47-28b2ccbd0a1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LengthInSecond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be39-e21f-4d69-8a1a-7d40202561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7f6c53-b307-449c-8b47-28b2ccbd0a1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8727B2-95AD-4077-9981-463376AEC2BC}">
  <ds:schemaRefs>
    <ds:schemaRef ds:uri="http://schemas.microsoft.com/office/2006/documentManagement/types"/>
    <ds:schemaRef ds:uri="http://purl.org/dc/elements/1.1/"/>
    <ds:schemaRef ds:uri="e37f6c53-b307-449c-8b47-28b2ccbd0a1e"/>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 ds:uri="bfb3be39-e21f-4d69-8a1a-7d402025616f"/>
  </ds:schemaRefs>
</ds:datastoreItem>
</file>

<file path=customXml/itemProps2.xml><?xml version="1.0" encoding="utf-8"?>
<ds:datastoreItem xmlns:ds="http://schemas.openxmlformats.org/officeDocument/2006/customXml" ds:itemID="{8C15EF26-7290-43CB-A0A3-7DBFB2875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be39-e21f-4d69-8a1a-7d402025616f"/>
    <ds:schemaRef ds:uri="e37f6c53-b307-449c-8b47-28b2ccbd0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59D86-B886-497F-A3AA-4EF49C28F0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1623</TotalTime>
  <Words>2097</Words>
  <Application>Microsoft Office PowerPoint</Application>
  <PresentationFormat>Widescreen</PresentationFormat>
  <Paragraphs>293</Paragraphs>
  <Slides>27</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Century Gothic</vt:lpstr>
      <vt:lpstr>KG Red Hands</vt:lpstr>
      <vt:lpstr>Montserrat Medium</vt:lpstr>
      <vt:lpstr>Sassoon Infant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Croughan</dc:creator>
  <cp:lastModifiedBy>Mr Croughan</cp:lastModifiedBy>
  <cp:revision>2</cp:revision>
  <dcterms:created xsi:type="dcterms:W3CDTF">2022-10-31T15:42:35Z</dcterms:created>
  <dcterms:modified xsi:type="dcterms:W3CDTF">2022-11-18T08:55:19Z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0x01010011859D5234EB8F43A9727C5B982E0DA4</vt:lpwstr>
  </property>
</Properties>
</file>