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7" r:id="rId5"/>
    <p:sldId id="285" r:id="rId6"/>
    <p:sldId id="286" r:id="rId7"/>
    <p:sldId id="262" r:id="rId8"/>
    <p:sldId id="292" r:id="rId9"/>
    <p:sldId id="288" r:id="rId10"/>
    <p:sldId id="287" r:id="rId11"/>
    <p:sldId id="290" r:id="rId12"/>
    <p:sldId id="291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6B70"/>
    <a:srgbClr val="07ADB5"/>
    <a:srgbClr val="E6E6E6"/>
    <a:srgbClr val="036C70"/>
    <a:srgbClr val="058E95"/>
    <a:srgbClr val="C5E0B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116C6-E594-4DD0-8C03-CFACEE6C8C3B}" v="142" dt="2023-01-26T15:26:24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43" autoAdjust="0"/>
  </p:normalViewPr>
  <p:slideViewPr>
    <p:cSldViewPr snapToGrid="0">
      <p:cViewPr varScale="1">
        <p:scale>
          <a:sx n="52" d="100"/>
          <a:sy n="52" d="100"/>
        </p:scale>
        <p:origin x="12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Croughan" userId="69048843-3d18-4cd7-93a9-497d3a90be28" providerId="ADAL" clId="{462116C6-E594-4DD0-8C03-CFACEE6C8C3B}"/>
    <pc:docChg chg="undo redo custSel addSld delSld modSld sldOrd">
      <pc:chgData name="Mr Croughan" userId="69048843-3d18-4cd7-93a9-497d3a90be28" providerId="ADAL" clId="{462116C6-E594-4DD0-8C03-CFACEE6C8C3B}" dt="2023-02-01T15:38:23.568" v="4069" actId="207"/>
      <pc:docMkLst>
        <pc:docMk/>
      </pc:docMkLst>
      <pc:sldChg chg="addSp delSp modSp mod">
        <pc:chgData name="Mr Croughan" userId="69048843-3d18-4cd7-93a9-497d3a90be28" providerId="ADAL" clId="{462116C6-E594-4DD0-8C03-CFACEE6C8C3B}" dt="2023-02-01T15:38:23.568" v="4069" actId="207"/>
        <pc:sldMkLst>
          <pc:docMk/>
          <pc:sldMk cId="1036789602" sldId="257"/>
        </pc:sldMkLst>
        <pc:spChg chg="mod">
          <ac:chgData name="Mr Croughan" userId="69048843-3d18-4cd7-93a9-497d3a90be28" providerId="ADAL" clId="{462116C6-E594-4DD0-8C03-CFACEE6C8C3B}" dt="2023-01-23T10:18:23.058" v="136" actId="1035"/>
          <ac:spMkLst>
            <pc:docMk/>
            <pc:sldMk cId="1036789602" sldId="257"/>
            <ac:spMk id="2" creationId="{2463916D-FCA9-17D7-C009-C1AB8876B200}"/>
          </ac:spMkLst>
        </pc:spChg>
        <pc:spChg chg="del">
          <ac:chgData name="Mr Croughan" userId="69048843-3d18-4cd7-93a9-497d3a90be28" providerId="ADAL" clId="{462116C6-E594-4DD0-8C03-CFACEE6C8C3B}" dt="2023-01-23T10:19:45.119" v="142" actId="478"/>
          <ac:spMkLst>
            <pc:docMk/>
            <pc:sldMk cId="1036789602" sldId="257"/>
            <ac:spMk id="3" creationId="{3B45672F-20E6-1EF2-151E-BD83EB1055F5}"/>
          </ac:spMkLst>
        </pc:spChg>
        <pc:spChg chg="mod">
          <ac:chgData name="Mr Croughan" userId="69048843-3d18-4cd7-93a9-497d3a90be28" providerId="ADAL" clId="{462116C6-E594-4DD0-8C03-CFACEE6C8C3B}" dt="2023-01-23T10:16:56.103" v="105" actId="207"/>
          <ac:spMkLst>
            <pc:docMk/>
            <pc:sldMk cId="1036789602" sldId="257"/>
            <ac:spMk id="6" creationId="{7459FE2A-0BD2-D4EA-D022-C95657A888F3}"/>
          </ac:spMkLst>
        </pc:spChg>
        <pc:spChg chg="del mod">
          <ac:chgData name="Mr Croughan" userId="69048843-3d18-4cd7-93a9-497d3a90be28" providerId="ADAL" clId="{462116C6-E594-4DD0-8C03-CFACEE6C8C3B}" dt="2023-01-23T10:17:55.040" v="108" actId="478"/>
          <ac:spMkLst>
            <pc:docMk/>
            <pc:sldMk cId="1036789602" sldId="257"/>
            <ac:spMk id="8" creationId="{9C0F5429-0401-DB89-483C-4F5A4F774C2A}"/>
          </ac:spMkLst>
        </pc:spChg>
        <pc:spChg chg="add mod ord topLvl">
          <ac:chgData name="Mr Croughan" userId="69048843-3d18-4cd7-93a9-497d3a90be28" providerId="ADAL" clId="{462116C6-E594-4DD0-8C03-CFACEE6C8C3B}" dt="2023-02-01T15:38:23.568" v="4069" actId="207"/>
          <ac:spMkLst>
            <pc:docMk/>
            <pc:sldMk cId="1036789602" sldId="257"/>
            <ac:spMk id="9" creationId="{C1BC83E1-1FF5-03E9-3E08-986EC67DE75E}"/>
          </ac:spMkLst>
        </pc:spChg>
        <pc:spChg chg="mod">
          <ac:chgData name="Mr Croughan" userId="69048843-3d18-4cd7-93a9-497d3a90be28" providerId="ADAL" clId="{462116C6-E594-4DD0-8C03-CFACEE6C8C3B}" dt="2023-01-23T15:11:52.458" v="2548" actId="404"/>
          <ac:spMkLst>
            <pc:docMk/>
            <pc:sldMk cId="1036789602" sldId="257"/>
            <ac:spMk id="10" creationId="{30F80BB6-1E90-C3A3-DBFD-E8C5D76447AC}"/>
          </ac:spMkLst>
        </pc:spChg>
        <pc:spChg chg="mod">
          <ac:chgData name="Mr Croughan" userId="69048843-3d18-4cd7-93a9-497d3a90be28" providerId="ADAL" clId="{462116C6-E594-4DD0-8C03-CFACEE6C8C3B}" dt="2023-01-23T10:16:56.103" v="105" actId="207"/>
          <ac:spMkLst>
            <pc:docMk/>
            <pc:sldMk cId="1036789602" sldId="257"/>
            <ac:spMk id="11" creationId="{041AC473-D880-6EDD-096D-E3495F521518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16" creationId="{A15A86AF-5194-6C10-38AA-646B4B583B5F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17" creationId="{638BFA06-582C-4063-BF81-70AD976F6E1A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18" creationId="{5BEB4BAA-D64A-667C-640D-E9B58F21D9AF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19" creationId="{047410C8-3E02-C804-AB0F-444C8613EF2A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0" creationId="{8B1E8800-960A-48F8-A577-97DE95CBC646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1" creationId="{43A22084-C298-BE41-E682-66E85AB4FE50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2" creationId="{1B76A863-24B9-A3DB-BE82-5FF1142D02E3}"/>
          </ac:spMkLst>
        </pc:spChg>
        <pc:spChg chg="add del mod">
          <ac:chgData name="Mr Croughan" userId="69048843-3d18-4cd7-93a9-497d3a90be28" providerId="ADAL" clId="{462116C6-E594-4DD0-8C03-CFACEE6C8C3B}" dt="2023-01-23T10:25:25.421" v="285" actId="478"/>
          <ac:spMkLst>
            <pc:docMk/>
            <pc:sldMk cId="1036789602" sldId="257"/>
            <ac:spMk id="23" creationId="{FCB09DC9-C82A-E506-482E-2BBFC198A1D2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4" creationId="{9D9F34B4-630D-15D5-9B31-7DDB1D8BEFD9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5" creationId="{546806BF-9C53-1D29-C283-0C224BD1DAE6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6" creationId="{F021E766-456D-B316-7649-C6E765263E1F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7" creationId="{4811B8C2-38FD-2E6C-F346-1F04B5B7ECD4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8" creationId="{3E53F467-2597-B451-1363-73E6BA7887A8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29" creationId="{50E59780-60BA-BDA7-25F8-2DA718170572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0" creationId="{DB6AC81D-1D73-2A4B-5607-CDD85D925BD2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1" creationId="{6210E4AE-CE06-89DB-F44C-7DDDB640183E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2" creationId="{F8ACBBFD-14EE-EF10-AD47-9A82C30DCE1B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3" creationId="{2B2B3D70-EA96-D5F7-BCE0-E99B7F945E72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4" creationId="{3AD6094A-1822-53EF-2CE0-ACC01A4D0668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5" creationId="{530E8953-32D3-B220-B628-DA5C114105C0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6" creationId="{633FBFB0-0AFD-1381-18C1-6079F3E2A026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7" creationId="{85BA65B2-F86E-5E3B-41F0-B96284A123F3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8" creationId="{FD75395F-6A57-10B0-3269-BD274168B860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39" creationId="{CB2CB200-123D-761A-22EC-06EE25D4C351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40" creationId="{4933B3B0-3619-5D12-97D1-8B52F8367D9C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41" creationId="{75BB497A-BE92-7656-287B-32B7C462D424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42" creationId="{7C645DAD-AE54-A133-283D-0A2A2AEA0680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43" creationId="{BEC2F90C-D04A-0D35-7F71-D6ED0E85BBC2}"/>
          </ac:spMkLst>
        </pc:spChg>
        <pc:spChg chg="add mod topLvl">
          <ac:chgData name="Mr Croughan" userId="69048843-3d18-4cd7-93a9-497d3a90be28" providerId="ADAL" clId="{462116C6-E594-4DD0-8C03-CFACEE6C8C3B}" dt="2023-01-23T10:43:10.966" v="853" actId="165"/>
          <ac:spMkLst>
            <pc:docMk/>
            <pc:sldMk cId="1036789602" sldId="257"/>
            <ac:spMk id="44" creationId="{1DC89D15-47B6-1679-D342-03BD56D1149A}"/>
          </ac:spMkLst>
        </pc:spChg>
        <pc:spChg chg="add del mod">
          <ac:chgData name="Mr Croughan" userId="69048843-3d18-4cd7-93a9-497d3a90be28" providerId="ADAL" clId="{462116C6-E594-4DD0-8C03-CFACEE6C8C3B}" dt="2023-01-23T10:28:10.940" v="323" actId="478"/>
          <ac:spMkLst>
            <pc:docMk/>
            <pc:sldMk cId="1036789602" sldId="257"/>
            <ac:spMk id="45" creationId="{E27D4181-6AFE-AA3F-FDDB-750C4784B8D3}"/>
          </ac:spMkLst>
        </pc:spChg>
        <pc:grpChg chg="add del mod">
          <ac:chgData name="Mr Croughan" userId="69048843-3d18-4cd7-93a9-497d3a90be28" providerId="ADAL" clId="{462116C6-E594-4DD0-8C03-CFACEE6C8C3B}" dt="2023-01-23T10:43:25.922" v="857" actId="1076"/>
          <ac:grpSpMkLst>
            <pc:docMk/>
            <pc:sldMk cId="1036789602" sldId="257"/>
            <ac:grpSpMk id="46" creationId="{B48ACA68-68D3-B870-76F0-EDAD2A695E7A}"/>
          </ac:grpSpMkLst>
        </pc:grpChg>
        <pc:picChg chg="add mod">
          <ac:chgData name="Mr Croughan" userId="69048843-3d18-4cd7-93a9-497d3a90be28" providerId="ADAL" clId="{462116C6-E594-4DD0-8C03-CFACEE6C8C3B}" dt="2023-01-23T10:18:23.058" v="136" actId="1035"/>
          <ac:picMkLst>
            <pc:docMk/>
            <pc:sldMk cId="1036789602" sldId="257"/>
            <ac:picMk id="4" creationId="{E0055F5F-268C-0894-402B-99498686D7B1}"/>
          </ac:picMkLst>
        </pc:picChg>
        <pc:picChg chg="mod">
          <ac:chgData name="Mr Croughan" userId="69048843-3d18-4cd7-93a9-497d3a90be28" providerId="ADAL" clId="{462116C6-E594-4DD0-8C03-CFACEE6C8C3B}" dt="2023-01-23T10:19:00.811" v="140" actId="1076"/>
          <ac:picMkLst>
            <pc:docMk/>
            <pc:sldMk cId="1036789602" sldId="257"/>
            <ac:picMk id="13" creationId="{813F8565-E1F6-07D4-1986-F247B0B2C719}"/>
          </ac:picMkLst>
        </pc:picChg>
        <pc:picChg chg="mod">
          <ac:chgData name="Mr Croughan" userId="69048843-3d18-4cd7-93a9-497d3a90be28" providerId="ADAL" clId="{462116C6-E594-4DD0-8C03-CFACEE6C8C3B}" dt="2023-01-23T10:19:06.459" v="141" actId="1076"/>
          <ac:picMkLst>
            <pc:docMk/>
            <pc:sldMk cId="1036789602" sldId="257"/>
            <ac:picMk id="14" creationId="{BCF19D71-D1DC-E4CE-22C4-D9B3A54733ED}"/>
          </ac:picMkLst>
        </pc:picChg>
      </pc:sldChg>
      <pc:sldChg chg="addSp modSp mod modNotesTx">
        <pc:chgData name="Mr Croughan" userId="69048843-3d18-4cd7-93a9-497d3a90be28" providerId="ADAL" clId="{462116C6-E594-4DD0-8C03-CFACEE6C8C3B}" dt="2023-01-24T08:39:08.294" v="2957" actId="20577"/>
        <pc:sldMkLst>
          <pc:docMk/>
          <pc:sldMk cId="3746137854" sldId="262"/>
        </pc:sldMkLst>
        <pc:spChg chg="mod">
          <ac:chgData name="Mr Croughan" userId="69048843-3d18-4cd7-93a9-497d3a90be28" providerId="ADAL" clId="{462116C6-E594-4DD0-8C03-CFACEE6C8C3B}" dt="2023-01-23T10:48:19.610" v="934" actId="20577"/>
          <ac:spMkLst>
            <pc:docMk/>
            <pc:sldMk cId="3746137854" sldId="262"/>
            <ac:spMk id="6" creationId="{66836F03-9CB1-948C-E731-456A1AF80327}"/>
          </ac:spMkLst>
        </pc:spChg>
        <pc:spChg chg="mod">
          <ac:chgData name="Mr Croughan" userId="69048843-3d18-4cd7-93a9-497d3a90be28" providerId="ADAL" clId="{462116C6-E594-4DD0-8C03-CFACEE6C8C3B}" dt="2023-01-23T10:48:06.537" v="909" actId="20577"/>
          <ac:spMkLst>
            <pc:docMk/>
            <pc:sldMk cId="3746137854" sldId="262"/>
            <ac:spMk id="11" creationId="{85936281-DEB8-D8DA-9A7D-CB15C4199A5D}"/>
          </ac:spMkLst>
        </pc:spChg>
        <pc:spChg chg="add mod">
          <ac:chgData name="Mr Croughan" userId="69048843-3d18-4cd7-93a9-497d3a90be28" providerId="ADAL" clId="{462116C6-E594-4DD0-8C03-CFACEE6C8C3B}" dt="2023-01-24T08:39:08.294" v="2957" actId="20577"/>
          <ac:spMkLst>
            <pc:docMk/>
            <pc:sldMk cId="3746137854" sldId="262"/>
            <ac:spMk id="21" creationId="{110950A7-639E-FB26-F181-2253D99274BA}"/>
          </ac:spMkLst>
        </pc:spChg>
        <pc:picChg chg="add mod">
          <ac:chgData name="Mr Croughan" userId="69048843-3d18-4cd7-93a9-497d3a90be28" providerId="ADAL" clId="{462116C6-E594-4DD0-8C03-CFACEE6C8C3B}" dt="2023-01-23T10:16:42.957" v="104" actId="1076"/>
          <ac:picMkLst>
            <pc:docMk/>
            <pc:sldMk cId="3746137854" sldId="262"/>
            <ac:picMk id="12" creationId="{2ECDAC84-9FF4-DBED-AC23-C8E144745002}"/>
          </ac:picMkLst>
        </pc:picChg>
      </pc:sldChg>
      <pc:sldChg chg="addSp delSp modSp mod">
        <pc:chgData name="Mr Croughan" userId="69048843-3d18-4cd7-93a9-497d3a90be28" providerId="ADAL" clId="{462116C6-E594-4DD0-8C03-CFACEE6C8C3B}" dt="2023-02-01T15:38:12.893" v="4065" actId="207"/>
        <pc:sldMkLst>
          <pc:docMk/>
          <pc:sldMk cId="4056288036" sldId="284"/>
        </pc:sldMkLst>
        <pc:spChg chg="del">
          <ac:chgData name="Mr Croughan" userId="69048843-3d18-4cd7-93a9-497d3a90be28" providerId="ADAL" clId="{462116C6-E594-4DD0-8C03-CFACEE6C8C3B}" dt="2023-01-23T10:47:36.308" v="873" actId="478"/>
          <ac:spMkLst>
            <pc:docMk/>
            <pc:sldMk cId="4056288036" sldId="284"/>
            <ac:spMk id="3" creationId="{58500AE0-7D0F-7BF6-50CA-1C9CB47C9C77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5" creationId="{F4133CFE-A129-609E-F0C5-2FCB0317FCF1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7" creationId="{C60634D0-9B47-AACB-FA0D-43403A8156D5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8" creationId="{7B2C71C3-5FA7-A3C6-6844-803C372CDA69}"/>
          </ac:spMkLst>
        </pc:spChg>
        <pc:spChg chg="del">
          <ac:chgData name="Mr Croughan" userId="69048843-3d18-4cd7-93a9-497d3a90be28" providerId="ADAL" clId="{462116C6-E594-4DD0-8C03-CFACEE6C8C3B}" dt="2023-01-23T10:47:36.308" v="873" actId="478"/>
          <ac:spMkLst>
            <pc:docMk/>
            <pc:sldMk cId="4056288036" sldId="284"/>
            <ac:spMk id="8" creationId="{9C0F5429-0401-DB89-483C-4F5A4F774C2A}"/>
          </ac:spMkLst>
        </pc:spChg>
        <pc:spChg chg="mod">
          <ac:chgData name="Mr Croughan" userId="69048843-3d18-4cd7-93a9-497d3a90be28" providerId="ADAL" clId="{462116C6-E594-4DD0-8C03-CFACEE6C8C3B}" dt="2023-01-23T15:12:09.365" v="2552" actId="403"/>
          <ac:spMkLst>
            <pc:docMk/>
            <pc:sldMk cId="4056288036" sldId="284"/>
            <ac:spMk id="10" creationId="{30F80BB6-1E90-C3A3-DBFD-E8C5D76447AC}"/>
          </ac:spMkLst>
        </pc:spChg>
        <pc:spChg chg="mod ord">
          <ac:chgData name="Mr Croughan" userId="69048843-3d18-4cd7-93a9-497d3a90be28" providerId="ADAL" clId="{462116C6-E594-4DD0-8C03-CFACEE6C8C3B}" dt="2023-02-01T15:38:12.893" v="4065" actId="207"/>
          <ac:spMkLst>
            <pc:docMk/>
            <pc:sldMk cId="4056288036" sldId="284"/>
            <ac:spMk id="12" creationId="{23187E24-6F92-B5AB-8313-6A05C8F43A0C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13" creationId="{AE7C3A2D-10A2-10DB-4AC5-E960F3A0D8BF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14" creationId="{C717DAEE-1866-5470-B40D-EA5265ADB6C3}"/>
          </ac:spMkLst>
        </pc:spChg>
        <pc:spChg chg="add mod">
          <ac:chgData name="Mr Croughan" userId="69048843-3d18-4cd7-93a9-497d3a90be28" providerId="ADAL" clId="{462116C6-E594-4DD0-8C03-CFACEE6C8C3B}" dt="2023-01-23T10:47:37.178" v="874"/>
          <ac:spMkLst>
            <pc:docMk/>
            <pc:sldMk cId="4056288036" sldId="284"/>
            <ac:spMk id="15" creationId="{E3DF6ED7-3397-4933-ED1B-22D63109C9F4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17" creationId="{FE276C2F-AB82-57BD-19F3-460B29DB8F45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18" creationId="{C8A88733-1F29-55D5-CD75-D61BCFCA6073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19" creationId="{8EE8C896-448C-BD6B-AD0B-0929A158A2FB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0" creationId="{1A59EDC2-AD2A-A3B5-3C42-84FBF0219AE4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1" creationId="{D0A416EB-FFB6-F140-2AEE-C77EF4ED2F76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2" creationId="{E5613F46-B4CD-DA78-33E2-73E24F88341D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3" creationId="{80765D12-23CF-BE7D-D821-D554D02C7112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4" creationId="{EB829B08-7791-C14D-E3CF-D6D8A8F7A696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5" creationId="{36ED4513-FFF5-8812-FD5F-7387F9D5FAD3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6" creationId="{6BD22A55-ED29-C45E-FBA4-BA3E38C9BA3E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7" creationId="{41BB08F0-2B3D-0BE8-4A87-7101F5FFE550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8" creationId="{F3B3B94B-A2BB-B20A-536A-531CE2C0FDE5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29" creationId="{A9C69EEF-8E96-0BE6-9CB2-983AB9E6F33E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0" creationId="{31F1A0E3-1775-6690-BBA3-403869D98699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1" creationId="{DC91D967-1264-9B13-477A-97A4BA2B5C86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2" creationId="{77A32F7E-763A-8248-27B6-B3287D8E7C06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3" creationId="{DC2194A6-FCCE-70B4-0560-5257C3CA6598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4" creationId="{A3BC2A8D-4F5F-3222-E1D4-E8217D5F7ED0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5" creationId="{B0C45A8F-6D3E-8636-2441-E02100451104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6" creationId="{C0371F48-C925-5388-6C42-2C4FCE23A868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7" creationId="{8645F61F-9ED0-2FB2-B6A4-130CBED374C0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8" creationId="{D5273B10-1D90-A13E-F31B-A321943343C3}"/>
          </ac:spMkLst>
        </pc:spChg>
        <pc:spChg chg="mod">
          <ac:chgData name="Mr Croughan" userId="69048843-3d18-4cd7-93a9-497d3a90be28" providerId="ADAL" clId="{462116C6-E594-4DD0-8C03-CFACEE6C8C3B}" dt="2023-01-26T15:26:24.891" v="4005"/>
          <ac:spMkLst>
            <pc:docMk/>
            <pc:sldMk cId="4056288036" sldId="284"/>
            <ac:spMk id="39" creationId="{49F70BAA-F26A-6804-48F4-3BA58BC71BF6}"/>
          </ac:spMkLst>
        </pc:spChg>
        <pc:spChg chg="del mod">
          <ac:chgData name="Mr Croughan" userId="69048843-3d18-4cd7-93a9-497d3a90be28" providerId="ADAL" clId="{462116C6-E594-4DD0-8C03-CFACEE6C8C3B}" dt="2023-01-26T15:26:35.255" v="4008" actId="478"/>
          <ac:spMkLst>
            <pc:docMk/>
            <pc:sldMk cId="4056288036" sldId="284"/>
            <ac:spMk id="40" creationId="{0C5A62EE-C53C-AB96-772E-93AB99D856F1}"/>
          </ac:spMkLst>
        </pc:spChg>
        <pc:grpChg chg="add mod">
          <ac:chgData name="Mr Croughan" userId="69048843-3d18-4cd7-93a9-497d3a90be28" providerId="ADAL" clId="{462116C6-E594-4DD0-8C03-CFACEE6C8C3B}" dt="2023-02-01T15:37:53.252" v="4063" actId="1036"/>
          <ac:grpSpMkLst>
            <pc:docMk/>
            <pc:sldMk cId="4056288036" sldId="284"/>
            <ac:grpSpMk id="3" creationId="{32D8D8F2-F6F7-9077-4972-457CAF096EF1}"/>
          </ac:grpSpMkLst>
        </pc:grpChg>
        <pc:picChg chg="add mod">
          <ac:chgData name="Mr Croughan" userId="69048843-3d18-4cd7-93a9-497d3a90be28" providerId="ADAL" clId="{462116C6-E594-4DD0-8C03-CFACEE6C8C3B}" dt="2023-01-23T10:47:37.178" v="874"/>
          <ac:picMkLst>
            <pc:docMk/>
            <pc:sldMk cId="4056288036" sldId="284"/>
            <ac:picMk id="4" creationId="{70A3C64F-8064-A3CF-79D0-12268FA61648}"/>
          </ac:picMkLst>
        </pc:picChg>
        <pc:picChg chg="add mod">
          <ac:chgData name="Mr Croughan" userId="69048843-3d18-4cd7-93a9-497d3a90be28" providerId="ADAL" clId="{462116C6-E594-4DD0-8C03-CFACEE6C8C3B}" dt="2023-01-23T10:47:37.178" v="874"/>
          <ac:picMkLst>
            <pc:docMk/>
            <pc:sldMk cId="4056288036" sldId="284"/>
            <ac:picMk id="9" creationId="{FDE89629-EBA6-DB97-2DE1-5FDEA5DA3706}"/>
          </ac:picMkLst>
        </pc:picChg>
        <pc:picChg chg="del">
          <ac:chgData name="Mr Croughan" userId="69048843-3d18-4cd7-93a9-497d3a90be28" providerId="ADAL" clId="{462116C6-E594-4DD0-8C03-CFACEE6C8C3B}" dt="2023-01-23T10:47:36.308" v="873" actId="478"/>
          <ac:picMkLst>
            <pc:docMk/>
            <pc:sldMk cId="4056288036" sldId="284"/>
            <ac:picMk id="13" creationId="{813F8565-E1F6-07D4-1986-F247B0B2C719}"/>
          </ac:picMkLst>
        </pc:picChg>
        <pc:picChg chg="del">
          <ac:chgData name="Mr Croughan" userId="69048843-3d18-4cd7-93a9-497d3a90be28" providerId="ADAL" clId="{462116C6-E594-4DD0-8C03-CFACEE6C8C3B}" dt="2023-01-23T10:47:36.308" v="873" actId="478"/>
          <ac:picMkLst>
            <pc:docMk/>
            <pc:sldMk cId="4056288036" sldId="284"/>
            <ac:picMk id="14" creationId="{BCF19D71-D1DC-E4CE-22C4-D9B3A54733ED}"/>
          </ac:picMkLst>
        </pc:picChg>
        <pc:picChg chg="add mod">
          <ac:chgData name="Mr Croughan" userId="69048843-3d18-4cd7-93a9-497d3a90be28" providerId="ADAL" clId="{462116C6-E594-4DD0-8C03-CFACEE6C8C3B}" dt="2023-01-23T10:47:37.178" v="874"/>
          <ac:picMkLst>
            <pc:docMk/>
            <pc:sldMk cId="4056288036" sldId="284"/>
            <ac:picMk id="16" creationId="{C8525F8A-A379-5C53-98F0-47701D725605}"/>
          </ac:picMkLst>
        </pc:picChg>
      </pc:sldChg>
      <pc:sldChg chg="addSp delSp modSp mod modNotesTx">
        <pc:chgData name="Mr Croughan" userId="69048843-3d18-4cd7-93a9-497d3a90be28" providerId="ADAL" clId="{462116C6-E594-4DD0-8C03-CFACEE6C8C3B}" dt="2023-01-26T15:24:09.665" v="4004" actId="20577"/>
        <pc:sldMkLst>
          <pc:docMk/>
          <pc:sldMk cId="1348283168" sldId="285"/>
        </pc:sldMkLst>
        <pc:spChg chg="del">
          <ac:chgData name="Mr Croughan" userId="69048843-3d18-4cd7-93a9-497d3a90be28" providerId="ADAL" clId="{462116C6-E594-4DD0-8C03-CFACEE6C8C3B}" dt="2023-01-23T10:33:44.834" v="381" actId="478"/>
          <ac:spMkLst>
            <pc:docMk/>
            <pc:sldMk cId="1348283168" sldId="285"/>
            <ac:spMk id="2" creationId="{2463916D-FCA9-17D7-C009-C1AB8876B200}"/>
          </ac:spMkLst>
        </pc:spChg>
        <pc:spChg chg="add mod">
          <ac:chgData name="Mr Croughan" userId="69048843-3d18-4cd7-93a9-497d3a90be28" providerId="ADAL" clId="{462116C6-E594-4DD0-8C03-CFACEE6C8C3B}" dt="2023-01-23T10:33:45.771" v="382"/>
          <ac:spMkLst>
            <pc:docMk/>
            <pc:sldMk cId="1348283168" sldId="285"/>
            <ac:spMk id="5" creationId="{3248BD87-E6FE-35B7-89B8-ED4CFDB7609E}"/>
          </ac:spMkLst>
        </pc:spChg>
        <pc:spChg chg="del">
          <ac:chgData name="Mr Croughan" userId="69048843-3d18-4cd7-93a9-497d3a90be28" providerId="ADAL" clId="{462116C6-E594-4DD0-8C03-CFACEE6C8C3B}" dt="2023-01-23T10:33:44.834" v="381" actId="478"/>
          <ac:spMkLst>
            <pc:docMk/>
            <pc:sldMk cId="1348283168" sldId="285"/>
            <ac:spMk id="8" creationId="{9C0F5429-0401-DB89-483C-4F5A4F774C2A}"/>
          </ac:spMkLst>
        </pc:spChg>
        <pc:spChg chg="mod">
          <ac:chgData name="Mr Croughan" userId="69048843-3d18-4cd7-93a9-497d3a90be28" providerId="ADAL" clId="{462116C6-E594-4DD0-8C03-CFACEE6C8C3B}" dt="2023-01-23T15:11:59.489" v="2550" actId="403"/>
          <ac:spMkLst>
            <pc:docMk/>
            <pc:sldMk cId="1348283168" sldId="285"/>
            <ac:spMk id="10" creationId="{30F80BB6-1E90-C3A3-DBFD-E8C5D76447AC}"/>
          </ac:spMkLst>
        </pc:spChg>
        <pc:spChg chg="mod">
          <ac:chgData name="Mr Croughan" userId="69048843-3d18-4cd7-93a9-497d3a90be28" providerId="ADAL" clId="{462116C6-E594-4DD0-8C03-CFACEE6C8C3B}" dt="2023-01-23T10:47:12.769" v="871" actId="20577"/>
          <ac:spMkLst>
            <pc:docMk/>
            <pc:sldMk cId="1348283168" sldId="285"/>
            <ac:spMk id="12" creationId="{23187E24-6F92-B5AB-8313-6A05C8F43A0C}"/>
          </ac:spMkLst>
        </pc:spChg>
        <pc:picChg chg="add mod">
          <ac:chgData name="Mr Croughan" userId="69048843-3d18-4cd7-93a9-497d3a90be28" providerId="ADAL" clId="{462116C6-E594-4DD0-8C03-CFACEE6C8C3B}" dt="2023-01-23T10:33:45.771" v="382"/>
          <ac:picMkLst>
            <pc:docMk/>
            <pc:sldMk cId="1348283168" sldId="285"/>
            <ac:picMk id="3" creationId="{31C6100B-3805-9C78-DA11-64416D9C03F8}"/>
          </ac:picMkLst>
        </pc:picChg>
        <pc:picChg chg="add mod">
          <ac:chgData name="Mr Croughan" userId="69048843-3d18-4cd7-93a9-497d3a90be28" providerId="ADAL" clId="{462116C6-E594-4DD0-8C03-CFACEE6C8C3B}" dt="2023-01-23T10:33:45.771" v="382"/>
          <ac:picMkLst>
            <pc:docMk/>
            <pc:sldMk cId="1348283168" sldId="285"/>
            <ac:picMk id="4" creationId="{6B3D137C-5E19-8C43-16EF-1A67CEC5F077}"/>
          </ac:picMkLst>
        </pc:picChg>
        <pc:picChg chg="add mod">
          <ac:chgData name="Mr Croughan" userId="69048843-3d18-4cd7-93a9-497d3a90be28" providerId="ADAL" clId="{462116C6-E594-4DD0-8C03-CFACEE6C8C3B}" dt="2023-01-23T10:33:45.771" v="382"/>
          <ac:picMkLst>
            <pc:docMk/>
            <pc:sldMk cId="1348283168" sldId="285"/>
            <ac:picMk id="7" creationId="{C8B0C83C-78D1-77FD-E785-2D61B0A08BD6}"/>
          </ac:picMkLst>
        </pc:picChg>
        <pc:picChg chg="del">
          <ac:chgData name="Mr Croughan" userId="69048843-3d18-4cd7-93a9-497d3a90be28" providerId="ADAL" clId="{462116C6-E594-4DD0-8C03-CFACEE6C8C3B}" dt="2023-01-23T10:33:44.834" v="381" actId="478"/>
          <ac:picMkLst>
            <pc:docMk/>
            <pc:sldMk cId="1348283168" sldId="285"/>
            <ac:picMk id="13" creationId="{813F8565-E1F6-07D4-1986-F247B0B2C719}"/>
          </ac:picMkLst>
        </pc:picChg>
        <pc:picChg chg="del">
          <ac:chgData name="Mr Croughan" userId="69048843-3d18-4cd7-93a9-497d3a90be28" providerId="ADAL" clId="{462116C6-E594-4DD0-8C03-CFACEE6C8C3B}" dt="2023-01-23T10:33:44.834" v="381" actId="478"/>
          <ac:picMkLst>
            <pc:docMk/>
            <pc:sldMk cId="1348283168" sldId="285"/>
            <ac:picMk id="14" creationId="{BCF19D71-D1DC-E4CE-22C4-D9B3A54733ED}"/>
          </ac:picMkLst>
        </pc:picChg>
        <pc:picChg chg="add mod">
          <ac:chgData name="Mr Croughan" userId="69048843-3d18-4cd7-93a9-497d3a90be28" providerId="ADAL" clId="{462116C6-E594-4DD0-8C03-CFACEE6C8C3B}" dt="2023-01-26T15:11:52.062" v="3972"/>
          <ac:picMkLst>
            <pc:docMk/>
            <pc:sldMk cId="1348283168" sldId="285"/>
            <ac:picMk id="16" creationId="{AF2E7848-501F-466A-0AB6-C6D8DDB0B2C2}"/>
          </ac:picMkLst>
        </pc:picChg>
      </pc:sldChg>
      <pc:sldChg chg="modSp add mod modNotesTx">
        <pc:chgData name="Mr Croughan" userId="69048843-3d18-4cd7-93a9-497d3a90be28" providerId="ADAL" clId="{462116C6-E594-4DD0-8C03-CFACEE6C8C3B}" dt="2023-01-23T15:12:04.561" v="2551" actId="403"/>
        <pc:sldMkLst>
          <pc:docMk/>
          <pc:sldMk cId="2313004741" sldId="286"/>
        </pc:sldMkLst>
        <pc:spChg chg="mod">
          <ac:chgData name="Mr Croughan" userId="69048843-3d18-4cd7-93a9-497d3a90be28" providerId="ADAL" clId="{462116C6-E594-4DD0-8C03-CFACEE6C8C3B}" dt="2023-01-23T15:12:04.561" v="2551" actId="403"/>
          <ac:spMkLst>
            <pc:docMk/>
            <pc:sldMk cId="2313004741" sldId="286"/>
            <ac:spMk id="10" creationId="{30F80BB6-1E90-C3A3-DBFD-E8C5D76447AC}"/>
          </ac:spMkLst>
        </pc:spChg>
        <pc:spChg chg="mod">
          <ac:chgData name="Mr Croughan" userId="69048843-3d18-4cd7-93a9-497d3a90be28" providerId="ADAL" clId="{462116C6-E594-4DD0-8C03-CFACEE6C8C3B}" dt="2023-01-23T11:04:51.199" v="1922" actId="20577"/>
          <ac:spMkLst>
            <pc:docMk/>
            <pc:sldMk cId="2313004741" sldId="286"/>
            <ac:spMk id="12" creationId="{23187E24-6F92-B5AB-8313-6A05C8F43A0C}"/>
          </ac:spMkLst>
        </pc:spChg>
      </pc:sldChg>
      <pc:sldChg chg="addSp delSp modSp add mod delAnim modAnim">
        <pc:chgData name="Mr Croughan" userId="69048843-3d18-4cd7-93a9-497d3a90be28" providerId="ADAL" clId="{462116C6-E594-4DD0-8C03-CFACEE6C8C3B}" dt="2023-02-01T14:37:04.494" v="4021" actId="1076"/>
        <pc:sldMkLst>
          <pc:docMk/>
          <pc:sldMk cId="4134741834" sldId="287"/>
        </pc:sldMkLst>
        <pc:spChg chg="mod">
          <ac:chgData name="Mr Croughan" userId="69048843-3d18-4cd7-93a9-497d3a90be28" providerId="ADAL" clId="{462116C6-E594-4DD0-8C03-CFACEE6C8C3B}" dt="2023-01-23T10:51:26.611" v="1116" actId="20577"/>
          <ac:spMkLst>
            <pc:docMk/>
            <pc:sldMk cId="4134741834" sldId="287"/>
            <ac:spMk id="11" creationId="{85936281-DEB8-D8DA-9A7D-CB15C4199A5D}"/>
          </ac:spMkLst>
        </pc:spChg>
        <pc:spChg chg="add mod">
          <ac:chgData name="Mr Croughan" userId="69048843-3d18-4cd7-93a9-497d3a90be28" providerId="ADAL" clId="{462116C6-E594-4DD0-8C03-CFACEE6C8C3B}" dt="2023-01-24T08:54:20.084" v="3177" actId="1076"/>
          <ac:spMkLst>
            <pc:docMk/>
            <pc:sldMk cId="4134741834" sldId="287"/>
            <ac:spMk id="16" creationId="{9882F41F-6D81-6F4C-C81B-C1B6946F5243}"/>
          </ac:spMkLst>
        </pc:spChg>
        <pc:spChg chg="add mod">
          <ac:chgData name="Mr Croughan" userId="69048843-3d18-4cd7-93a9-497d3a90be28" providerId="ADAL" clId="{462116C6-E594-4DD0-8C03-CFACEE6C8C3B}" dt="2023-01-24T08:55:08.530" v="3234" actId="1076"/>
          <ac:spMkLst>
            <pc:docMk/>
            <pc:sldMk cId="4134741834" sldId="287"/>
            <ac:spMk id="17" creationId="{C2EEF1F4-E019-79BF-238D-F6FAA144B848}"/>
          </ac:spMkLst>
        </pc:spChg>
        <pc:picChg chg="add del mod">
          <ac:chgData name="Mr Croughan" userId="69048843-3d18-4cd7-93a9-497d3a90be28" providerId="ADAL" clId="{462116C6-E594-4DD0-8C03-CFACEE6C8C3B}" dt="2023-01-24T08:40:21.846" v="2959" actId="478"/>
          <ac:picMkLst>
            <pc:docMk/>
            <pc:sldMk cId="4134741834" sldId="287"/>
            <ac:picMk id="3" creationId="{DD7FA84A-B813-8BCE-AF61-D69B60871539}"/>
          </ac:picMkLst>
        </pc:picChg>
        <pc:picChg chg="add mod modCrop">
          <ac:chgData name="Mr Croughan" userId="69048843-3d18-4cd7-93a9-497d3a90be28" providerId="ADAL" clId="{462116C6-E594-4DD0-8C03-CFACEE6C8C3B}" dt="2023-01-24T08:49:14.630" v="2984" actId="1076"/>
          <ac:picMkLst>
            <pc:docMk/>
            <pc:sldMk cId="4134741834" sldId="287"/>
            <ac:picMk id="4" creationId="{DF9DB19E-E795-2449-5E6F-9ED5F220096D}"/>
          </ac:picMkLst>
        </pc:picChg>
        <pc:picChg chg="add mod">
          <ac:chgData name="Mr Croughan" userId="69048843-3d18-4cd7-93a9-497d3a90be28" providerId="ADAL" clId="{462116C6-E594-4DD0-8C03-CFACEE6C8C3B}" dt="2023-01-24T08:43:51.826" v="2976" actId="1076"/>
          <ac:picMkLst>
            <pc:docMk/>
            <pc:sldMk cId="4134741834" sldId="287"/>
            <ac:picMk id="5" creationId="{7853C1F6-BB45-8E05-23C0-FEC93A0B7FB7}"/>
          </ac:picMkLst>
        </pc:picChg>
        <pc:picChg chg="add del mod">
          <ac:chgData name="Mr Croughan" userId="69048843-3d18-4cd7-93a9-497d3a90be28" providerId="ADAL" clId="{462116C6-E594-4DD0-8C03-CFACEE6C8C3B}" dt="2023-01-24T08:46:46.471" v="2978" actId="478"/>
          <ac:picMkLst>
            <pc:docMk/>
            <pc:sldMk cId="4134741834" sldId="287"/>
            <ac:picMk id="13" creationId="{CB2B446C-BDD9-4E03-7AB2-4E9AE5B585E0}"/>
          </ac:picMkLst>
        </pc:picChg>
        <pc:picChg chg="add mod modCrop">
          <ac:chgData name="Mr Croughan" userId="69048843-3d18-4cd7-93a9-497d3a90be28" providerId="ADAL" clId="{462116C6-E594-4DD0-8C03-CFACEE6C8C3B}" dt="2023-02-01T14:37:04.494" v="4021" actId="1076"/>
          <ac:picMkLst>
            <pc:docMk/>
            <pc:sldMk cId="4134741834" sldId="287"/>
            <ac:picMk id="14" creationId="{0B8BF494-6642-095F-C2C8-B63280B2FF8D}"/>
          </ac:picMkLst>
        </pc:picChg>
        <pc:picChg chg="add mod">
          <ac:chgData name="Mr Croughan" userId="69048843-3d18-4cd7-93a9-497d3a90be28" providerId="ADAL" clId="{462116C6-E594-4DD0-8C03-CFACEE6C8C3B}" dt="2023-01-24T08:50:10.040" v="2996" actId="1076"/>
          <ac:picMkLst>
            <pc:docMk/>
            <pc:sldMk cId="4134741834" sldId="287"/>
            <ac:picMk id="15" creationId="{68FF6B8C-BD75-4C91-8E9F-D124F2557676}"/>
          </ac:picMkLst>
        </pc:picChg>
      </pc:sldChg>
      <pc:sldChg chg="addSp delSp modSp add mod modAnim">
        <pc:chgData name="Mr Croughan" userId="69048843-3d18-4cd7-93a9-497d3a90be28" providerId="ADAL" clId="{462116C6-E594-4DD0-8C03-CFACEE6C8C3B}" dt="2023-01-26T15:22:12.468" v="3979"/>
        <pc:sldMkLst>
          <pc:docMk/>
          <pc:sldMk cId="2490677556" sldId="288"/>
        </pc:sldMkLst>
        <pc:spChg chg="add mod ord">
          <ac:chgData name="Mr Croughan" userId="69048843-3d18-4cd7-93a9-497d3a90be28" providerId="ADAL" clId="{462116C6-E594-4DD0-8C03-CFACEE6C8C3B}" dt="2023-01-23T11:53:57.594" v="2465" actId="1035"/>
          <ac:spMkLst>
            <pc:docMk/>
            <pc:sldMk cId="2490677556" sldId="288"/>
            <ac:spMk id="3" creationId="{26CCA5D7-C286-4012-C651-869A1ACD27D1}"/>
          </ac:spMkLst>
        </pc:spChg>
        <pc:spChg chg="add mod">
          <ac:chgData name="Mr Croughan" userId="69048843-3d18-4cd7-93a9-497d3a90be28" providerId="ADAL" clId="{462116C6-E594-4DD0-8C03-CFACEE6C8C3B}" dt="2023-01-23T11:53:57.594" v="2465" actId="1035"/>
          <ac:spMkLst>
            <pc:docMk/>
            <pc:sldMk cId="2490677556" sldId="288"/>
            <ac:spMk id="4" creationId="{D1A8AB1C-10DE-ACC7-7C12-5D56BAE69B41}"/>
          </ac:spMkLst>
        </pc:spChg>
        <pc:spChg chg="add mod topLvl">
          <ac:chgData name="Mr Croughan" userId="69048843-3d18-4cd7-93a9-497d3a90be28" providerId="ADAL" clId="{462116C6-E594-4DD0-8C03-CFACEE6C8C3B}" dt="2023-01-23T11:53:57.594" v="2465" actId="1035"/>
          <ac:spMkLst>
            <pc:docMk/>
            <pc:sldMk cId="2490677556" sldId="288"/>
            <ac:spMk id="5" creationId="{7F468AA7-4578-C86D-4AC0-6EA2D4EA233F}"/>
          </ac:spMkLst>
        </pc:spChg>
        <pc:spChg chg="mod">
          <ac:chgData name="Mr Croughan" userId="69048843-3d18-4cd7-93a9-497d3a90be28" providerId="ADAL" clId="{462116C6-E594-4DD0-8C03-CFACEE6C8C3B}" dt="2023-01-23T10:48:51.580" v="1008" actId="20577"/>
          <ac:spMkLst>
            <pc:docMk/>
            <pc:sldMk cId="2490677556" sldId="288"/>
            <ac:spMk id="11" creationId="{85936281-DEB8-D8DA-9A7D-CB15C4199A5D}"/>
          </ac:spMkLst>
        </pc:spChg>
        <pc:spChg chg="add mod topLvl">
          <ac:chgData name="Mr Croughan" userId="69048843-3d18-4cd7-93a9-497d3a90be28" providerId="ADAL" clId="{462116C6-E594-4DD0-8C03-CFACEE6C8C3B}" dt="2023-01-23T11:53:57.594" v="2465" actId="1035"/>
          <ac:spMkLst>
            <pc:docMk/>
            <pc:sldMk cId="2490677556" sldId="288"/>
            <ac:spMk id="13" creationId="{78029443-C245-0CE5-27FB-CA28147E082D}"/>
          </ac:spMkLst>
        </pc:spChg>
        <pc:spChg chg="add mod">
          <ac:chgData name="Mr Croughan" userId="69048843-3d18-4cd7-93a9-497d3a90be28" providerId="ADAL" clId="{462116C6-E594-4DD0-8C03-CFACEE6C8C3B}" dt="2023-01-24T08:34:15.725" v="2664" actId="20577"/>
          <ac:spMkLst>
            <pc:docMk/>
            <pc:sldMk cId="2490677556" sldId="288"/>
            <ac:spMk id="15" creationId="{7DC683DE-96E9-17EB-9FB3-95BCDE9FC841}"/>
          </ac:spMkLst>
        </pc:spChg>
        <pc:spChg chg="add mod">
          <ac:chgData name="Mr Croughan" userId="69048843-3d18-4cd7-93a9-497d3a90be28" providerId="ADAL" clId="{462116C6-E594-4DD0-8C03-CFACEE6C8C3B}" dt="2023-01-23T11:54:05.107" v="2472" actId="20577"/>
          <ac:spMkLst>
            <pc:docMk/>
            <pc:sldMk cId="2490677556" sldId="288"/>
            <ac:spMk id="16" creationId="{EEC2C4EF-EDDD-ADE8-D68C-4D821FCD3BF7}"/>
          </ac:spMkLst>
        </pc:spChg>
        <pc:spChg chg="add mod">
          <ac:chgData name="Mr Croughan" userId="69048843-3d18-4cd7-93a9-497d3a90be28" providerId="ADAL" clId="{462116C6-E594-4DD0-8C03-CFACEE6C8C3B}" dt="2023-01-24T08:36:28.072" v="2757" actId="20577"/>
          <ac:spMkLst>
            <pc:docMk/>
            <pc:sldMk cId="2490677556" sldId="288"/>
            <ac:spMk id="17" creationId="{02BB772D-7F2E-1AB1-B2FD-857D4B4E79C1}"/>
          </ac:spMkLst>
        </pc:spChg>
        <pc:spChg chg="add mod">
          <ac:chgData name="Mr Croughan" userId="69048843-3d18-4cd7-93a9-497d3a90be28" providerId="ADAL" clId="{462116C6-E594-4DD0-8C03-CFACEE6C8C3B}" dt="2023-01-23T11:54:48.489" v="2496" actId="20577"/>
          <ac:spMkLst>
            <pc:docMk/>
            <pc:sldMk cId="2490677556" sldId="288"/>
            <ac:spMk id="18" creationId="{9B255493-5BE6-3A0C-92BA-1515184074BF}"/>
          </ac:spMkLst>
        </pc:spChg>
        <pc:spChg chg="add mod">
          <ac:chgData name="Mr Croughan" userId="69048843-3d18-4cd7-93a9-497d3a90be28" providerId="ADAL" clId="{462116C6-E594-4DD0-8C03-CFACEE6C8C3B}" dt="2023-01-24T08:36:57.072" v="2843" actId="20577"/>
          <ac:spMkLst>
            <pc:docMk/>
            <pc:sldMk cId="2490677556" sldId="288"/>
            <ac:spMk id="20" creationId="{04ADC797-DABC-BFF4-5BD6-85DBAFA624D8}"/>
          </ac:spMkLst>
        </pc:spChg>
        <pc:spChg chg="add mod">
          <ac:chgData name="Mr Croughan" userId="69048843-3d18-4cd7-93a9-497d3a90be28" providerId="ADAL" clId="{462116C6-E594-4DD0-8C03-CFACEE6C8C3B}" dt="2023-01-23T11:55:17.763" v="2515" actId="20577"/>
          <ac:spMkLst>
            <pc:docMk/>
            <pc:sldMk cId="2490677556" sldId="288"/>
            <ac:spMk id="21" creationId="{8972859B-7D9C-7CC9-C167-3C16FA9E5F78}"/>
          </ac:spMkLst>
        </pc:spChg>
        <pc:spChg chg="add mod">
          <ac:chgData name="Mr Croughan" userId="69048843-3d18-4cd7-93a9-497d3a90be28" providerId="ADAL" clId="{462116C6-E594-4DD0-8C03-CFACEE6C8C3B}" dt="2023-01-24T08:38:26.661" v="2936" actId="313"/>
          <ac:spMkLst>
            <pc:docMk/>
            <pc:sldMk cId="2490677556" sldId="288"/>
            <ac:spMk id="22" creationId="{404B8EB1-0DBE-C46F-8F2E-621D0B06C81C}"/>
          </ac:spMkLst>
        </pc:spChg>
        <pc:spChg chg="add mod">
          <ac:chgData name="Mr Croughan" userId="69048843-3d18-4cd7-93a9-497d3a90be28" providerId="ADAL" clId="{462116C6-E594-4DD0-8C03-CFACEE6C8C3B}" dt="2023-01-23T11:55:36.270" v="2526" actId="20577"/>
          <ac:spMkLst>
            <pc:docMk/>
            <pc:sldMk cId="2490677556" sldId="288"/>
            <ac:spMk id="23" creationId="{CAF5B3BF-D07B-43EC-8F13-81AB02711D55}"/>
          </ac:spMkLst>
        </pc:spChg>
        <pc:grpChg chg="add del mod">
          <ac:chgData name="Mr Croughan" userId="69048843-3d18-4cd7-93a9-497d3a90be28" providerId="ADAL" clId="{462116C6-E594-4DD0-8C03-CFACEE6C8C3B}" dt="2023-01-23T11:49:59.488" v="2169" actId="165"/>
          <ac:grpSpMkLst>
            <pc:docMk/>
            <pc:sldMk cId="2490677556" sldId="288"/>
            <ac:grpSpMk id="14" creationId="{46ADCC4B-30AF-FC89-B42B-6670AE10D91A}"/>
          </ac:grpSpMkLst>
        </pc:grpChg>
      </pc:sldChg>
      <pc:sldChg chg="modSp add del mod">
        <pc:chgData name="Mr Croughan" userId="69048843-3d18-4cd7-93a9-497d3a90be28" providerId="ADAL" clId="{462116C6-E594-4DD0-8C03-CFACEE6C8C3B}" dt="2023-01-24T11:14:27.095" v="3454" actId="47"/>
        <pc:sldMkLst>
          <pc:docMk/>
          <pc:sldMk cId="2800732645" sldId="289"/>
        </pc:sldMkLst>
        <pc:spChg chg="mod">
          <ac:chgData name="Mr Croughan" userId="69048843-3d18-4cd7-93a9-497d3a90be28" providerId="ADAL" clId="{462116C6-E594-4DD0-8C03-CFACEE6C8C3B}" dt="2023-01-23T10:51:35.009" v="1123" actId="20577"/>
          <ac:spMkLst>
            <pc:docMk/>
            <pc:sldMk cId="2800732645" sldId="289"/>
            <ac:spMk id="11" creationId="{85936281-DEB8-D8DA-9A7D-CB15C4199A5D}"/>
          </ac:spMkLst>
        </pc:spChg>
      </pc:sldChg>
      <pc:sldChg chg="addSp delSp modSp add mod ord modNotesTx">
        <pc:chgData name="Mr Croughan" userId="69048843-3d18-4cd7-93a9-497d3a90be28" providerId="ADAL" clId="{462116C6-E594-4DD0-8C03-CFACEE6C8C3B}" dt="2023-02-01T15:38:17.914" v="4068" actId="20578"/>
        <pc:sldMkLst>
          <pc:docMk/>
          <pc:sldMk cId="2007951327" sldId="290"/>
        </pc:sldMkLst>
        <pc:spChg chg="add mod">
          <ac:chgData name="Mr Croughan" userId="69048843-3d18-4cd7-93a9-497d3a90be28" providerId="ADAL" clId="{462116C6-E594-4DD0-8C03-CFACEE6C8C3B}" dt="2023-01-26T09:20:23.298" v="3897" actId="14100"/>
          <ac:spMkLst>
            <pc:docMk/>
            <pc:sldMk cId="2007951327" sldId="290"/>
            <ac:spMk id="3" creationId="{4695FF92-3B97-83FC-58BA-9120C67CAEB2}"/>
          </ac:spMkLst>
        </pc:spChg>
        <pc:spChg chg="add del mod">
          <ac:chgData name="Mr Croughan" userId="69048843-3d18-4cd7-93a9-497d3a90be28" providerId="ADAL" clId="{462116C6-E594-4DD0-8C03-CFACEE6C8C3B}" dt="2023-01-26T09:19:34.874" v="3894"/>
          <ac:spMkLst>
            <pc:docMk/>
            <pc:sldMk cId="2007951327" sldId="290"/>
            <ac:spMk id="5" creationId="{D79B8565-9180-5B18-2FE9-85B43CD2BD33}"/>
          </ac:spMkLst>
        </pc:spChg>
        <pc:spChg chg="mod">
          <ac:chgData name="Mr Croughan" userId="69048843-3d18-4cd7-93a9-497d3a90be28" providerId="ADAL" clId="{462116C6-E594-4DD0-8C03-CFACEE6C8C3B}" dt="2023-01-26T09:21:57.471" v="3910" actId="1076"/>
          <ac:spMkLst>
            <pc:docMk/>
            <pc:sldMk cId="2007951327" sldId="290"/>
            <ac:spMk id="11" creationId="{85936281-DEB8-D8DA-9A7D-CB15C4199A5D}"/>
          </ac:spMkLst>
        </pc:spChg>
        <pc:spChg chg="add mod">
          <ac:chgData name="Mr Croughan" userId="69048843-3d18-4cd7-93a9-497d3a90be28" providerId="ADAL" clId="{462116C6-E594-4DD0-8C03-CFACEE6C8C3B}" dt="2023-01-26T09:22:42.099" v="3971" actId="1076"/>
          <ac:spMkLst>
            <pc:docMk/>
            <pc:sldMk cId="2007951327" sldId="290"/>
            <ac:spMk id="13" creationId="{01312D97-488E-3232-2986-820D6E351C9F}"/>
          </ac:spMkLst>
        </pc:spChg>
        <pc:picChg chg="add mod">
          <ac:chgData name="Mr Croughan" userId="69048843-3d18-4cd7-93a9-497d3a90be28" providerId="ADAL" clId="{462116C6-E594-4DD0-8C03-CFACEE6C8C3B}" dt="2023-01-26T09:11:00.671" v="3712" actId="1076"/>
          <ac:picMkLst>
            <pc:docMk/>
            <pc:sldMk cId="2007951327" sldId="290"/>
            <ac:picMk id="4" creationId="{7A9F5304-7579-6FAD-905B-2C3902C9F4A6}"/>
          </ac:picMkLst>
        </pc:picChg>
        <pc:picChg chg="add mod">
          <ac:chgData name="Mr Croughan" userId="69048843-3d18-4cd7-93a9-497d3a90be28" providerId="ADAL" clId="{462116C6-E594-4DD0-8C03-CFACEE6C8C3B}" dt="2023-01-26T09:22:06.876" v="3914" actId="1076"/>
          <ac:picMkLst>
            <pc:docMk/>
            <pc:sldMk cId="2007951327" sldId="290"/>
            <ac:picMk id="1026" creationId="{62277D79-69EA-BB04-21CF-95283F71A660}"/>
          </ac:picMkLst>
        </pc:picChg>
      </pc:sldChg>
      <pc:sldChg chg="addSp modSp add mod">
        <pc:chgData name="Mr Croughan" userId="69048843-3d18-4cd7-93a9-497d3a90be28" providerId="ADAL" clId="{462116C6-E594-4DD0-8C03-CFACEE6C8C3B}" dt="2023-01-24T11:17:25.589" v="3519" actId="1076"/>
        <pc:sldMkLst>
          <pc:docMk/>
          <pc:sldMk cId="2340978885" sldId="291"/>
        </pc:sldMkLst>
        <pc:spChg chg="add mod">
          <ac:chgData name="Mr Croughan" userId="69048843-3d18-4cd7-93a9-497d3a90be28" providerId="ADAL" clId="{462116C6-E594-4DD0-8C03-CFACEE6C8C3B}" dt="2023-01-24T11:17:25.589" v="3519" actId="1076"/>
          <ac:spMkLst>
            <pc:docMk/>
            <pc:sldMk cId="2340978885" sldId="291"/>
            <ac:spMk id="5" creationId="{5CB723A3-E58C-CB79-9011-CA17351576A0}"/>
          </ac:spMkLst>
        </pc:spChg>
        <pc:spChg chg="mod">
          <ac:chgData name="Mr Croughan" userId="69048843-3d18-4cd7-93a9-497d3a90be28" providerId="ADAL" clId="{462116C6-E594-4DD0-8C03-CFACEE6C8C3B}" dt="2023-01-23T10:55:08.369" v="1701" actId="20577"/>
          <ac:spMkLst>
            <pc:docMk/>
            <pc:sldMk cId="2340978885" sldId="291"/>
            <ac:spMk id="11" creationId="{85936281-DEB8-D8DA-9A7D-CB15C4199A5D}"/>
          </ac:spMkLst>
        </pc:spChg>
        <pc:picChg chg="add mod">
          <ac:chgData name="Mr Croughan" userId="69048843-3d18-4cd7-93a9-497d3a90be28" providerId="ADAL" clId="{462116C6-E594-4DD0-8C03-CFACEE6C8C3B}" dt="2023-01-24T11:17:06.135" v="3511" actId="1076"/>
          <ac:picMkLst>
            <pc:docMk/>
            <pc:sldMk cId="2340978885" sldId="291"/>
            <ac:picMk id="4" creationId="{BE68BF2C-BE03-BC9E-0420-D9ABC00CABC8}"/>
          </ac:picMkLst>
        </pc:picChg>
      </pc:sldChg>
      <pc:sldChg chg="addSp delSp modSp add mod modAnim modNotesTx">
        <pc:chgData name="Mr Croughan" userId="69048843-3d18-4cd7-93a9-497d3a90be28" providerId="ADAL" clId="{462116C6-E594-4DD0-8C03-CFACEE6C8C3B}" dt="2023-02-01T14:33:18.369" v="4019" actId="20577"/>
        <pc:sldMkLst>
          <pc:docMk/>
          <pc:sldMk cId="1381412508" sldId="292"/>
        </pc:sldMkLst>
        <pc:spChg chg="mod">
          <ac:chgData name="Mr Croughan" userId="69048843-3d18-4cd7-93a9-497d3a90be28" providerId="ADAL" clId="{462116C6-E594-4DD0-8C03-CFACEE6C8C3B}" dt="2023-01-23T10:55:41.848" v="1764" actId="20577"/>
          <ac:spMkLst>
            <pc:docMk/>
            <pc:sldMk cId="1381412508" sldId="292"/>
            <ac:spMk id="11" creationId="{85936281-DEB8-D8DA-9A7D-CB15C4199A5D}"/>
          </ac:spMkLst>
        </pc:spChg>
        <pc:spChg chg="add mod">
          <ac:chgData name="Mr Croughan" userId="69048843-3d18-4cd7-93a9-497d3a90be28" providerId="ADAL" clId="{462116C6-E594-4DD0-8C03-CFACEE6C8C3B}" dt="2023-02-01T14:33:18.369" v="4019" actId="20577"/>
          <ac:spMkLst>
            <pc:docMk/>
            <pc:sldMk cId="1381412508" sldId="292"/>
            <ac:spMk id="16" creationId="{18DF8418-FCBF-E834-DF68-1C487401002B}"/>
          </ac:spMkLst>
        </pc:spChg>
        <pc:spChg chg="add mod">
          <ac:chgData name="Mr Croughan" userId="69048843-3d18-4cd7-93a9-497d3a90be28" providerId="ADAL" clId="{462116C6-E594-4DD0-8C03-CFACEE6C8C3B}" dt="2023-01-23T11:32:07.903" v="2006" actId="1076"/>
          <ac:spMkLst>
            <pc:docMk/>
            <pc:sldMk cId="1381412508" sldId="292"/>
            <ac:spMk id="18" creationId="{C11CD250-E6DA-BCD4-8FC4-0501256932B7}"/>
          </ac:spMkLst>
        </pc:spChg>
        <pc:picChg chg="add mod">
          <ac:chgData name="Mr Croughan" userId="69048843-3d18-4cd7-93a9-497d3a90be28" providerId="ADAL" clId="{462116C6-E594-4DD0-8C03-CFACEE6C8C3B}" dt="2023-01-23T10:59:46.258" v="1772"/>
          <ac:picMkLst>
            <pc:docMk/>
            <pc:sldMk cId="1381412508" sldId="292"/>
            <ac:picMk id="4" creationId="{2D318646-43C6-300A-3914-7A0EBFA6201D}"/>
          </ac:picMkLst>
        </pc:picChg>
        <pc:picChg chg="add del mod">
          <ac:chgData name="Mr Croughan" userId="69048843-3d18-4cd7-93a9-497d3a90be28" providerId="ADAL" clId="{462116C6-E594-4DD0-8C03-CFACEE6C8C3B}" dt="2023-01-23T11:00:31.963" v="1777" actId="478"/>
          <ac:picMkLst>
            <pc:docMk/>
            <pc:sldMk cId="1381412508" sldId="292"/>
            <ac:picMk id="13" creationId="{065075BF-747C-BF51-ADC4-99DFB394D6B2}"/>
          </ac:picMkLst>
        </pc:picChg>
        <pc:picChg chg="add mod ord">
          <ac:chgData name="Mr Croughan" userId="69048843-3d18-4cd7-93a9-497d3a90be28" providerId="ADAL" clId="{462116C6-E594-4DD0-8C03-CFACEE6C8C3B}" dt="2023-02-01T14:33:12.682" v="4014" actId="166"/>
          <ac:picMkLst>
            <pc:docMk/>
            <pc:sldMk cId="1381412508" sldId="292"/>
            <ac:picMk id="15" creationId="{285FD37B-3F7F-C6D8-7800-292E314A59C7}"/>
          </ac:picMkLst>
        </pc:picChg>
        <pc:picChg chg="add mod modCrop">
          <ac:chgData name="Mr Croughan" userId="69048843-3d18-4cd7-93a9-497d3a90be28" providerId="ADAL" clId="{462116C6-E594-4DD0-8C03-CFACEE6C8C3B}" dt="2023-01-23T11:33:15.077" v="2014" actId="1582"/>
          <ac:picMkLst>
            <pc:docMk/>
            <pc:sldMk cId="1381412508" sldId="292"/>
            <ac:picMk id="17" creationId="{5C87D645-C452-E542-58F4-D819A2CB5D4C}"/>
          </ac:picMkLst>
        </pc:picChg>
        <pc:picChg chg="add mod">
          <ac:chgData name="Mr Croughan" userId="69048843-3d18-4cd7-93a9-497d3a90be28" providerId="ADAL" clId="{462116C6-E594-4DD0-8C03-CFACEE6C8C3B}" dt="2023-01-23T11:32:19.038" v="2010" actId="1076"/>
          <ac:picMkLst>
            <pc:docMk/>
            <pc:sldMk cId="1381412508" sldId="292"/>
            <ac:picMk id="20" creationId="{440AC1A0-72BE-6CB6-48E4-6A15A0B7AC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03EC3-FFF4-484F-8806-8C35E49B06A3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26F31-CFA3-4AA3-9CE0-F26DC479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1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BhumX6bq2vKGdayF-3qlnOyljfpc4OFJHDExskEZf70/edit?usp=shari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V2.aspx?subpage=templatesal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upport.microsoft.com/en-gb/form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94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https://jamboard.google.com/d/1BhumX6bq2vKGdayF-3qlnOyljfpc4OFJHDExskEZf70/edit?usp=sharing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9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Today’s CLPL session will be very much question led and require some participation from you all. When I say question led I mean the hints and tips I give you today are all questions everyone asks when beginning to use MS Forms. When I say participation I am talking about the second half of our CLPL session where you will create a simple MS Form following along with my instructions but you will personalise this Form to your department.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788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0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u="non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https://forms.office.com/Pages/DesignPageV2.aspx?subpage=templatesall</a:t>
            </a:r>
            <a:endParaRPr lang="en-GB" b="0" u="none" dirty="0">
              <a:solidFill>
                <a:schemeClr val="tx1"/>
              </a:solidFill>
            </a:endParaRPr>
          </a:p>
          <a:p>
            <a:endParaRPr lang="en-GB" b="0" u="none" dirty="0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b="0" u="none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https://support.microsoft.com/en-gb/forms</a:t>
            </a:r>
            <a:endParaRPr lang="en-GB" b="0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0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86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5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Immersive Reader, translate and text preferences available</a:t>
            </a:r>
          </a:p>
          <a:p>
            <a:r>
              <a:rPr lang="en-GB" dirty="0"/>
              <a:t>Print responses as evidence</a:t>
            </a:r>
          </a:p>
          <a:p>
            <a:r>
              <a:rPr lang="en-GB" dirty="0"/>
              <a:t>Shuffle questions and lock specific questions in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3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26F31-CFA3-4AA3-9CE0-F26DC47994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77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3053-01D3-7D92-4E71-A892FC546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19230-1032-A3A5-3815-5FAAEF49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7168E-3C48-8808-0434-37B0F6DA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CD672-48E9-E2C8-A417-862AEAF5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8801-EEF9-C31F-16F3-6C4B0EF9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1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43D85-E5B3-4553-B46F-DA125603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F733F-4135-F813-CB8C-0DC13C352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AB121-D4D5-9788-200F-BB741021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76946-E2E0-681D-E705-7A872B1A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2EE0E-0B12-517D-B4A2-CB4C0F9D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6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6ABB28-C4A5-3FF6-3266-DA18C91B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3DA60-5F3F-E028-C91B-3F7C7186B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0DD0D-078A-8EE6-001D-87B931C6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DA79-B4DE-6811-932B-8DDEE2FD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AD20-57FA-A21A-B9EB-53A68F4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71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D43B-1FD3-79E9-50E5-5B8C3429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87A3-D4C3-1BA2-839A-3529D870A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70EA-B45B-F164-1345-12C2E2301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53AD-C53E-CCF0-1B0B-F1D4507F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13E8F-E5E1-7451-8E5D-6F16C319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7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2FB6-E0A1-0100-668E-CE099012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F62F9-256F-792C-8935-3FBC7DB32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CB616-47A7-982B-FB49-937B1D71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BE0F-4DCD-5ABA-9676-9A3525CB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DC954-DC5E-77CB-D86F-40141AE6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8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0F35-B986-35B5-5B82-03D2FC1C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3633-E031-4C68-E9BD-84883C363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EC8BF-5F4D-ED57-50E7-9B20D9B3C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73632-A6A9-CADD-3DE6-D69CC24E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473B0-0AB3-88F9-E494-560BE510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3366-3014-208F-CEA1-192C5DCF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6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2838-2B14-0F3C-5C1E-8DC3D46F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21DA0-5536-4CBD-07C2-C9DFE9085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F000C-F85E-6E36-41F3-DA7A8B8CC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471B7-FA8A-D14F-0EC4-64D8C89B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D83C1-FD72-E86B-DE0A-A20FEF25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AF7FF-12E0-3DAA-4735-E8003ED3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57EE6-DD95-FF7C-D26B-0338396C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A0EB6-40C9-2964-63B6-679E766C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36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A508-0920-4490-8BB6-55288361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3F6AD-6112-196A-BE26-FA00140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6040B-1521-FBCF-0A25-D8B5B194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C4489-0878-8B85-9B04-0F836C6E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7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EB771-6931-B1A2-21B5-996E1D2A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03759-A666-8362-6890-C3F084D4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BB203-BD9B-0138-1168-66A3917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72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9155-8ABE-CFBF-FCFF-1EAE27D3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1E20-7378-3960-D5E4-6030B871E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30DA0-5CED-3794-F29C-C9C002921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5ED6B-DB0F-6F12-B5E3-3F88ED8A0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BADE3-09F8-61F3-1859-3950586F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91EC6-7376-449F-C411-9B224ADD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5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C7AD-D7D3-0BB5-F9BB-EB372F01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7F83F-3E27-DD2A-DA39-C07099F5D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2CFBD-DBA1-108C-6563-B34D54557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48D23-7220-4F12-48AD-700F39EE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76AD5-0F3F-E2AF-479F-8CF9532D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DC692-F580-2638-3B4E-B78908F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7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D6FFD-D13A-3F7F-086A-BEEC89E7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0677-7605-A913-4BD3-06CCE1256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5BEE3-AC7E-7673-3486-3484CF548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AE176-AC20-4FBD-94BC-DE1E47BFBC9C}" type="datetimeFigureOut">
              <a:rPr lang="en-GB" smtClean="0"/>
              <a:t>06/02/2024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F504-83B6-0304-5374-09E87E8A2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7E4BC-50C7-E2B9-B137-C9F6C8C61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EEDEE-D8C6-419F-B28D-7DBA1E00F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9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jamboard.google.com/d/1BhumX6bq2vKGdayF-3qlnOyljfpc4OFJHDExskEZf70/edit?usp=shar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hyperlink" Target="https://support.microsoft.com/en-gb/forms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hyperlink" Target="https://forms.office.com/Pages/DesignPageV2.aspx?subpage=templatesall" TargetMode="External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svg"/><Relationship Id="rId3" Type="http://schemas.microsoft.com/office/2007/relationships/media" Target="../media/media3.mp4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video" Target="../media/media3.mp4"/><Relationship Id="rId9" Type="http://schemas.openxmlformats.org/officeDocument/2006/relationships/image" Target="../media/image3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F80BB6-1E90-C3A3-DBFD-E8C5D76447AC}"/>
              </a:ext>
            </a:extLst>
          </p:cNvPr>
          <p:cNvSpPr/>
          <p:nvPr/>
        </p:nvSpPr>
        <p:spPr>
          <a:xfrm>
            <a:off x="1006301" y="907415"/>
            <a:ext cx="9101527" cy="1614109"/>
          </a:xfrm>
          <a:prstGeom prst="rect">
            <a:avLst/>
          </a:prstGeom>
          <a:solidFill>
            <a:srgbClr val="046B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Introduction to MS Forms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1AC473-D880-6EDD-096D-E3495F521518}"/>
              </a:ext>
            </a:extLst>
          </p:cNvPr>
          <p:cNvSpPr/>
          <p:nvPr/>
        </p:nvSpPr>
        <p:spPr>
          <a:xfrm>
            <a:off x="476054" y="907414"/>
            <a:ext cx="964800" cy="1614171"/>
          </a:xfrm>
          <a:prstGeom prst="ellipse">
            <a:avLst/>
          </a:prstGeom>
          <a:solidFill>
            <a:srgbClr val="046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9FE2A-0BD2-D4EA-D022-C95657A888F3}"/>
              </a:ext>
            </a:extLst>
          </p:cNvPr>
          <p:cNvSpPr/>
          <p:nvPr/>
        </p:nvSpPr>
        <p:spPr>
          <a:xfrm>
            <a:off x="7734300" y="0"/>
            <a:ext cx="4457700" cy="6858000"/>
          </a:xfrm>
          <a:prstGeom prst="rect">
            <a:avLst/>
          </a:prstGeom>
          <a:solidFill>
            <a:srgbClr val="046B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3F8565-E1F6-07D4-1986-F247B0B2C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9" y="4403484"/>
            <a:ext cx="2255260" cy="2230613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CF19D71-D1DC-E4CE-22C4-D9B3A5473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8" y="2871460"/>
            <a:ext cx="2462201" cy="1353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C33BBE-C807-9B72-5C0C-3618B69746DF}"/>
              </a:ext>
            </a:extLst>
          </p:cNvPr>
          <p:cNvSpPr txBox="1"/>
          <p:nvPr/>
        </p:nvSpPr>
        <p:spPr>
          <a:xfrm>
            <a:off x="2228850" y="6397992"/>
            <a:ext cx="299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36C70"/>
                </a:solidFill>
                <a:latin typeface="KG Red Hands" panose="02000505000000020004" pitchFamily="2" charset="0"/>
              </a:rPr>
              <a:t>@NLDigitalSchool</a:t>
            </a:r>
            <a:endParaRPr lang="en-GB" sz="1600" dirty="0">
              <a:solidFill>
                <a:srgbClr val="036C70"/>
              </a:solidFill>
              <a:latin typeface="KG Red Hands" panose="0200050500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63916D-FCA9-17D7-C009-C1AB8876B200}"/>
              </a:ext>
            </a:extLst>
          </p:cNvPr>
          <p:cNvSpPr/>
          <p:nvPr/>
        </p:nvSpPr>
        <p:spPr>
          <a:xfrm>
            <a:off x="8793150" y="198505"/>
            <a:ext cx="2340000" cy="23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055F5F-268C-0894-402B-99498686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17" y="574460"/>
            <a:ext cx="1741145" cy="16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48ACA68-68D3-B870-76F0-EDAD2A695E7A}"/>
              </a:ext>
            </a:extLst>
          </p:cNvPr>
          <p:cNvGrpSpPr/>
          <p:nvPr/>
        </p:nvGrpSpPr>
        <p:grpSpPr>
          <a:xfrm>
            <a:off x="442255" y="2785498"/>
            <a:ext cx="6648671" cy="3720956"/>
            <a:chOff x="442255" y="2785498"/>
            <a:chExt cx="6648671" cy="372095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5A86AF-5194-6C10-38AA-646B4B583B5F}"/>
                </a:ext>
              </a:extLst>
            </p:cNvPr>
            <p:cNvSpPr/>
            <p:nvPr/>
          </p:nvSpPr>
          <p:spPr>
            <a:xfrm>
              <a:off x="4476895" y="5247418"/>
              <a:ext cx="1080000" cy="108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8BFA06-582C-4063-BF81-70AD976F6E1A}"/>
                </a:ext>
              </a:extLst>
            </p:cNvPr>
            <p:cNvSpPr/>
            <p:nvPr/>
          </p:nvSpPr>
          <p:spPr>
            <a:xfrm>
              <a:off x="3250918" y="2785498"/>
              <a:ext cx="900000" cy="90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EB4BAA-D64A-667C-640D-E9B58F21D9AF}"/>
                </a:ext>
              </a:extLst>
            </p:cNvPr>
            <p:cNvSpPr/>
            <p:nvPr/>
          </p:nvSpPr>
          <p:spPr>
            <a:xfrm>
              <a:off x="6167913" y="5094475"/>
              <a:ext cx="540000" cy="54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7410C8-3E02-C804-AB0F-444C8613EF2A}"/>
                </a:ext>
              </a:extLst>
            </p:cNvPr>
            <p:cNvSpPr/>
            <p:nvPr/>
          </p:nvSpPr>
          <p:spPr>
            <a:xfrm>
              <a:off x="1006301" y="5855827"/>
              <a:ext cx="360000" cy="36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1E8800-960A-48F8-A577-97DE95CBC646}"/>
                </a:ext>
              </a:extLst>
            </p:cNvPr>
            <p:cNvSpPr/>
            <p:nvPr/>
          </p:nvSpPr>
          <p:spPr>
            <a:xfrm>
              <a:off x="5818065" y="3421196"/>
              <a:ext cx="180000" cy="18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A22084-C298-BE41-E682-66E85AB4FE50}"/>
                </a:ext>
              </a:extLst>
            </p:cNvPr>
            <p:cNvSpPr/>
            <p:nvPr/>
          </p:nvSpPr>
          <p:spPr>
            <a:xfrm>
              <a:off x="4551652" y="3471114"/>
              <a:ext cx="1260000" cy="126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B76A863-24B9-A3DB-BE82-5FF1142D02E3}"/>
                </a:ext>
              </a:extLst>
            </p:cNvPr>
            <p:cNvSpPr/>
            <p:nvPr/>
          </p:nvSpPr>
          <p:spPr>
            <a:xfrm>
              <a:off x="1017374" y="4480185"/>
              <a:ext cx="1440000" cy="144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D9F34B4-630D-15D5-9B31-7DDB1D8BEFD9}"/>
                </a:ext>
              </a:extLst>
            </p:cNvPr>
            <p:cNvSpPr/>
            <p:nvPr/>
          </p:nvSpPr>
          <p:spPr>
            <a:xfrm>
              <a:off x="3927534" y="3021114"/>
              <a:ext cx="1080000" cy="108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6806BF-9C53-1D29-C283-0C224BD1DAE6}"/>
                </a:ext>
              </a:extLst>
            </p:cNvPr>
            <p:cNvSpPr/>
            <p:nvPr/>
          </p:nvSpPr>
          <p:spPr>
            <a:xfrm>
              <a:off x="442255" y="4229388"/>
              <a:ext cx="900000" cy="90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21E766-456D-B316-7649-C6E765263E1F}"/>
                </a:ext>
              </a:extLst>
            </p:cNvPr>
            <p:cNvSpPr/>
            <p:nvPr/>
          </p:nvSpPr>
          <p:spPr>
            <a:xfrm>
              <a:off x="2114062" y="2944475"/>
              <a:ext cx="540000" cy="54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811B8C2-38FD-2E6C-F346-1F04B5B7ECD4}"/>
                </a:ext>
              </a:extLst>
            </p:cNvPr>
            <p:cNvSpPr/>
            <p:nvPr/>
          </p:nvSpPr>
          <p:spPr>
            <a:xfrm>
              <a:off x="6154964" y="3132504"/>
              <a:ext cx="360000" cy="36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53F467-2597-B451-1363-73E6BA7887A8}"/>
                </a:ext>
              </a:extLst>
            </p:cNvPr>
            <p:cNvSpPr/>
            <p:nvPr/>
          </p:nvSpPr>
          <p:spPr>
            <a:xfrm>
              <a:off x="1760166" y="3270484"/>
              <a:ext cx="180000" cy="18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0E59780-60BA-BDA7-25F8-2DA718170572}"/>
                </a:ext>
              </a:extLst>
            </p:cNvPr>
            <p:cNvSpPr/>
            <p:nvPr/>
          </p:nvSpPr>
          <p:spPr>
            <a:xfrm>
              <a:off x="2789959" y="4443375"/>
              <a:ext cx="1260000" cy="126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6AC81D-1D73-2A4B-5607-CDD85D925BD2}"/>
                </a:ext>
              </a:extLst>
            </p:cNvPr>
            <p:cNvSpPr/>
            <p:nvPr/>
          </p:nvSpPr>
          <p:spPr>
            <a:xfrm>
              <a:off x="5650926" y="3585670"/>
              <a:ext cx="1440000" cy="144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10E4AE-CE06-89DB-F44C-7DDDB640183E}"/>
                </a:ext>
              </a:extLst>
            </p:cNvPr>
            <p:cNvSpPr/>
            <p:nvPr/>
          </p:nvSpPr>
          <p:spPr>
            <a:xfrm>
              <a:off x="698270" y="3341650"/>
              <a:ext cx="1080000" cy="108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ACBBFD-14EE-EF10-AD47-9A82C30DCE1B}"/>
                </a:ext>
              </a:extLst>
            </p:cNvPr>
            <p:cNvSpPr/>
            <p:nvPr/>
          </p:nvSpPr>
          <p:spPr>
            <a:xfrm>
              <a:off x="2999725" y="5442043"/>
              <a:ext cx="900000" cy="90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B2B3D70-EA96-D5F7-BCE0-E99B7F945E72}"/>
                </a:ext>
              </a:extLst>
            </p:cNvPr>
            <p:cNvSpPr/>
            <p:nvPr/>
          </p:nvSpPr>
          <p:spPr>
            <a:xfrm>
              <a:off x="1564570" y="5966454"/>
              <a:ext cx="540000" cy="54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D6094A-1822-53EF-2CE0-ACC01A4D0668}"/>
                </a:ext>
              </a:extLst>
            </p:cNvPr>
            <p:cNvSpPr/>
            <p:nvPr/>
          </p:nvSpPr>
          <p:spPr>
            <a:xfrm>
              <a:off x="2800655" y="2813472"/>
              <a:ext cx="360000" cy="36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0E8953-32D3-B220-B628-DA5C114105C0}"/>
                </a:ext>
              </a:extLst>
            </p:cNvPr>
            <p:cNvSpPr/>
            <p:nvPr/>
          </p:nvSpPr>
          <p:spPr>
            <a:xfrm>
              <a:off x="2506126" y="5012782"/>
              <a:ext cx="180000" cy="18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33FBFB0-0AFD-1381-18C1-6079F3E2A026}"/>
                </a:ext>
              </a:extLst>
            </p:cNvPr>
            <p:cNvSpPr/>
            <p:nvPr/>
          </p:nvSpPr>
          <p:spPr>
            <a:xfrm>
              <a:off x="4916534" y="4402111"/>
              <a:ext cx="1260000" cy="126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BA65B2-F86E-5E3B-41F0-B96284A123F3}"/>
                </a:ext>
              </a:extLst>
            </p:cNvPr>
            <p:cNvSpPr/>
            <p:nvPr/>
          </p:nvSpPr>
          <p:spPr>
            <a:xfrm>
              <a:off x="2375126" y="3249762"/>
              <a:ext cx="1440000" cy="144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75395F-6A57-10B0-3269-BD274168B860}"/>
                </a:ext>
              </a:extLst>
            </p:cNvPr>
            <p:cNvSpPr/>
            <p:nvPr/>
          </p:nvSpPr>
          <p:spPr>
            <a:xfrm>
              <a:off x="2156257" y="5289463"/>
              <a:ext cx="1080000" cy="108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2CB200-123D-761A-22EC-06EE25D4C351}"/>
                </a:ext>
              </a:extLst>
            </p:cNvPr>
            <p:cNvSpPr/>
            <p:nvPr/>
          </p:nvSpPr>
          <p:spPr>
            <a:xfrm>
              <a:off x="4718345" y="2977424"/>
              <a:ext cx="900000" cy="90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33B3B0-3619-5D12-97D1-8B52F8367D9C}"/>
                </a:ext>
              </a:extLst>
            </p:cNvPr>
            <p:cNvSpPr/>
            <p:nvPr/>
          </p:nvSpPr>
          <p:spPr>
            <a:xfrm>
              <a:off x="6539400" y="3051322"/>
              <a:ext cx="540000" cy="54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BB497A-BE92-7656-287B-32B7C462D424}"/>
                </a:ext>
              </a:extLst>
            </p:cNvPr>
            <p:cNvSpPr/>
            <p:nvPr/>
          </p:nvSpPr>
          <p:spPr>
            <a:xfrm>
              <a:off x="6010367" y="5514478"/>
              <a:ext cx="360000" cy="36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C645DAD-AE54-A133-283D-0A2A2AEA0680}"/>
                </a:ext>
              </a:extLst>
            </p:cNvPr>
            <p:cNvSpPr/>
            <p:nvPr/>
          </p:nvSpPr>
          <p:spPr>
            <a:xfrm>
              <a:off x="4098310" y="5816075"/>
              <a:ext cx="180000" cy="18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EC2F90C-D04A-0D35-7F71-D6ED0E85BBC2}"/>
                </a:ext>
              </a:extLst>
            </p:cNvPr>
            <p:cNvSpPr/>
            <p:nvPr/>
          </p:nvSpPr>
          <p:spPr>
            <a:xfrm>
              <a:off x="1385126" y="3491348"/>
              <a:ext cx="1260000" cy="126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DC89D15-47B6-1679-D342-03BD56D1149A}"/>
                </a:ext>
              </a:extLst>
            </p:cNvPr>
            <p:cNvSpPr/>
            <p:nvPr/>
          </p:nvSpPr>
          <p:spPr>
            <a:xfrm>
              <a:off x="3649148" y="4224732"/>
              <a:ext cx="1440000" cy="144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BC83E1-1FF5-03E9-3E08-986EC67DE75E}"/>
                </a:ext>
              </a:extLst>
            </p:cNvPr>
            <p:cNvSpPr txBox="1"/>
            <p:nvPr/>
          </p:nvSpPr>
          <p:spPr>
            <a:xfrm>
              <a:off x="1055428" y="3908602"/>
              <a:ext cx="574421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ln w="57150">
                    <a:solidFill>
                      <a:schemeClr val="bg1"/>
                    </a:solidFill>
                  </a:ln>
                  <a:solidFill>
                    <a:srgbClr val="046B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G Red Hands" panose="02000505000000020004" pitchFamily="2" charset="0"/>
                </a:rPr>
                <a:t>WELCOME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7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F80BB6-1E90-C3A3-DBFD-E8C5D76447AC}"/>
              </a:ext>
            </a:extLst>
          </p:cNvPr>
          <p:cNvSpPr/>
          <p:nvPr/>
        </p:nvSpPr>
        <p:spPr>
          <a:xfrm>
            <a:off x="1006301" y="907415"/>
            <a:ext cx="9101527" cy="1614109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Introduction to MS Forms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1AC473-D880-6EDD-096D-E3495F521518}"/>
              </a:ext>
            </a:extLst>
          </p:cNvPr>
          <p:cNvSpPr/>
          <p:nvPr/>
        </p:nvSpPr>
        <p:spPr>
          <a:xfrm>
            <a:off x="476054" y="907414"/>
            <a:ext cx="964800" cy="1614171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9FE2A-0BD2-D4EA-D022-C95657A888F3}"/>
              </a:ext>
            </a:extLst>
          </p:cNvPr>
          <p:cNvSpPr/>
          <p:nvPr/>
        </p:nvSpPr>
        <p:spPr>
          <a:xfrm>
            <a:off x="7734300" y="0"/>
            <a:ext cx="4457700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1A3F9-1008-276D-7E51-09F434DCCCAD}"/>
              </a:ext>
            </a:extLst>
          </p:cNvPr>
          <p:cNvSpPr txBox="1"/>
          <p:nvPr/>
        </p:nvSpPr>
        <p:spPr>
          <a:xfrm>
            <a:off x="2228850" y="6397992"/>
            <a:ext cx="299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36C70"/>
                </a:solidFill>
                <a:latin typeface="KG Red Hands" panose="02000505000000020004" pitchFamily="2" charset="0"/>
              </a:rPr>
              <a:t>@NLDigitalSchool</a:t>
            </a:r>
            <a:endParaRPr lang="en-GB" sz="1600" dirty="0">
              <a:solidFill>
                <a:srgbClr val="036C70"/>
              </a:solidFill>
              <a:latin typeface="KG Red Hands" panose="02000505000000020004" pitchFamily="2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A3C64F-8064-A3CF-79D0-12268FA6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9" y="4403484"/>
            <a:ext cx="2255260" cy="223061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DE89629-EBA6-DB97-2DE1-5FDEA5DA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8" y="2871460"/>
            <a:ext cx="2462201" cy="135327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3DF6ED7-3397-4933-ED1B-22D63109C9F4}"/>
              </a:ext>
            </a:extLst>
          </p:cNvPr>
          <p:cNvSpPr/>
          <p:nvPr/>
        </p:nvSpPr>
        <p:spPr>
          <a:xfrm>
            <a:off x="8793150" y="198505"/>
            <a:ext cx="2340000" cy="23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8525F8A-A379-5C53-98F0-47701D72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17" y="574460"/>
            <a:ext cx="1741145" cy="16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D8D8F2-F6F7-9077-4972-457CAF096EF1}"/>
              </a:ext>
            </a:extLst>
          </p:cNvPr>
          <p:cNvGrpSpPr/>
          <p:nvPr/>
        </p:nvGrpSpPr>
        <p:grpSpPr>
          <a:xfrm>
            <a:off x="487899" y="2782308"/>
            <a:ext cx="6648671" cy="3720956"/>
            <a:chOff x="442255" y="2785498"/>
            <a:chExt cx="6648671" cy="37209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133CFE-A129-609E-F0C5-2FCB0317FCF1}"/>
                </a:ext>
              </a:extLst>
            </p:cNvPr>
            <p:cNvSpPr/>
            <p:nvPr/>
          </p:nvSpPr>
          <p:spPr>
            <a:xfrm>
              <a:off x="4476895" y="5247418"/>
              <a:ext cx="1080000" cy="108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60634D0-9B47-AACB-FA0D-43403A8156D5}"/>
                </a:ext>
              </a:extLst>
            </p:cNvPr>
            <p:cNvSpPr/>
            <p:nvPr/>
          </p:nvSpPr>
          <p:spPr>
            <a:xfrm>
              <a:off x="3250918" y="2785498"/>
              <a:ext cx="900000" cy="90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2C71C3-5FA7-A3C6-6844-803C372CDA69}"/>
                </a:ext>
              </a:extLst>
            </p:cNvPr>
            <p:cNvSpPr/>
            <p:nvPr/>
          </p:nvSpPr>
          <p:spPr>
            <a:xfrm>
              <a:off x="6167913" y="5094475"/>
              <a:ext cx="540000" cy="54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E7C3A2D-10A2-10DB-4AC5-E960F3A0D8BF}"/>
                </a:ext>
              </a:extLst>
            </p:cNvPr>
            <p:cNvSpPr/>
            <p:nvPr/>
          </p:nvSpPr>
          <p:spPr>
            <a:xfrm>
              <a:off x="1006301" y="5855827"/>
              <a:ext cx="360000" cy="36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17DAEE-1866-5470-B40D-EA5265ADB6C3}"/>
                </a:ext>
              </a:extLst>
            </p:cNvPr>
            <p:cNvSpPr/>
            <p:nvPr/>
          </p:nvSpPr>
          <p:spPr>
            <a:xfrm>
              <a:off x="5818065" y="3421196"/>
              <a:ext cx="180000" cy="18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276C2F-AB82-57BD-19F3-460B29DB8F45}"/>
                </a:ext>
              </a:extLst>
            </p:cNvPr>
            <p:cNvSpPr/>
            <p:nvPr/>
          </p:nvSpPr>
          <p:spPr>
            <a:xfrm>
              <a:off x="4551652" y="3471114"/>
              <a:ext cx="1260000" cy="126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A88733-1F29-55D5-CD75-D61BCFCA6073}"/>
                </a:ext>
              </a:extLst>
            </p:cNvPr>
            <p:cNvSpPr/>
            <p:nvPr/>
          </p:nvSpPr>
          <p:spPr>
            <a:xfrm>
              <a:off x="1017374" y="4480185"/>
              <a:ext cx="1440000" cy="1440000"/>
            </a:xfrm>
            <a:prstGeom prst="ellipse">
              <a:avLst/>
            </a:prstGeom>
            <a:solidFill>
              <a:srgbClr val="046B7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E8C896-448C-BD6B-AD0B-0929A158A2FB}"/>
                </a:ext>
              </a:extLst>
            </p:cNvPr>
            <p:cNvSpPr/>
            <p:nvPr/>
          </p:nvSpPr>
          <p:spPr>
            <a:xfrm>
              <a:off x="3927534" y="3021114"/>
              <a:ext cx="1080000" cy="108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59EDC2-AD2A-A3B5-3C42-84FBF0219AE4}"/>
                </a:ext>
              </a:extLst>
            </p:cNvPr>
            <p:cNvSpPr/>
            <p:nvPr/>
          </p:nvSpPr>
          <p:spPr>
            <a:xfrm>
              <a:off x="442255" y="4229388"/>
              <a:ext cx="900000" cy="90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A416EB-FFB6-F140-2AEE-C77EF4ED2F76}"/>
                </a:ext>
              </a:extLst>
            </p:cNvPr>
            <p:cNvSpPr/>
            <p:nvPr/>
          </p:nvSpPr>
          <p:spPr>
            <a:xfrm>
              <a:off x="2114062" y="2944475"/>
              <a:ext cx="540000" cy="54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5613F46-B4CD-DA78-33E2-73E24F88341D}"/>
                </a:ext>
              </a:extLst>
            </p:cNvPr>
            <p:cNvSpPr/>
            <p:nvPr/>
          </p:nvSpPr>
          <p:spPr>
            <a:xfrm>
              <a:off x="6154964" y="3132504"/>
              <a:ext cx="360000" cy="36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765D12-23CF-BE7D-D821-D554D02C7112}"/>
                </a:ext>
              </a:extLst>
            </p:cNvPr>
            <p:cNvSpPr/>
            <p:nvPr/>
          </p:nvSpPr>
          <p:spPr>
            <a:xfrm>
              <a:off x="1760166" y="3270484"/>
              <a:ext cx="180000" cy="18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B829B08-7791-C14D-E3CF-D6D8A8F7A696}"/>
                </a:ext>
              </a:extLst>
            </p:cNvPr>
            <p:cNvSpPr/>
            <p:nvPr/>
          </p:nvSpPr>
          <p:spPr>
            <a:xfrm>
              <a:off x="2789959" y="4443375"/>
              <a:ext cx="1260000" cy="126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6ED4513-FFF5-8812-FD5F-7387F9D5FAD3}"/>
                </a:ext>
              </a:extLst>
            </p:cNvPr>
            <p:cNvSpPr/>
            <p:nvPr/>
          </p:nvSpPr>
          <p:spPr>
            <a:xfrm>
              <a:off x="5650926" y="3585670"/>
              <a:ext cx="1440000" cy="1440000"/>
            </a:xfrm>
            <a:prstGeom prst="ellipse">
              <a:avLst/>
            </a:prstGeom>
            <a:solidFill>
              <a:srgbClr val="058E9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D22A55-ED29-C45E-FBA4-BA3E38C9BA3E}"/>
                </a:ext>
              </a:extLst>
            </p:cNvPr>
            <p:cNvSpPr/>
            <p:nvPr/>
          </p:nvSpPr>
          <p:spPr>
            <a:xfrm>
              <a:off x="698270" y="3341650"/>
              <a:ext cx="1080000" cy="108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BB08F0-2B3D-0BE8-4A87-7101F5FFE550}"/>
                </a:ext>
              </a:extLst>
            </p:cNvPr>
            <p:cNvSpPr/>
            <p:nvPr/>
          </p:nvSpPr>
          <p:spPr>
            <a:xfrm>
              <a:off x="2999725" y="5442043"/>
              <a:ext cx="900000" cy="90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3B3B94B-A2BB-B20A-536A-531CE2C0FDE5}"/>
                </a:ext>
              </a:extLst>
            </p:cNvPr>
            <p:cNvSpPr/>
            <p:nvPr/>
          </p:nvSpPr>
          <p:spPr>
            <a:xfrm>
              <a:off x="1564570" y="5966454"/>
              <a:ext cx="540000" cy="54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C69EEF-8E96-0BE6-9CB2-983AB9E6F33E}"/>
                </a:ext>
              </a:extLst>
            </p:cNvPr>
            <p:cNvSpPr/>
            <p:nvPr/>
          </p:nvSpPr>
          <p:spPr>
            <a:xfrm>
              <a:off x="2800655" y="2813472"/>
              <a:ext cx="360000" cy="36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F1A0E3-1775-6690-BBA3-403869D98699}"/>
                </a:ext>
              </a:extLst>
            </p:cNvPr>
            <p:cNvSpPr/>
            <p:nvPr/>
          </p:nvSpPr>
          <p:spPr>
            <a:xfrm>
              <a:off x="2506126" y="5012782"/>
              <a:ext cx="180000" cy="18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91D967-1264-9B13-477A-97A4BA2B5C86}"/>
                </a:ext>
              </a:extLst>
            </p:cNvPr>
            <p:cNvSpPr/>
            <p:nvPr/>
          </p:nvSpPr>
          <p:spPr>
            <a:xfrm>
              <a:off x="4916534" y="4402111"/>
              <a:ext cx="1260000" cy="126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A32F7E-763A-8248-27B6-B3287D8E7C06}"/>
                </a:ext>
              </a:extLst>
            </p:cNvPr>
            <p:cNvSpPr/>
            <p:nvPr/>
          </p:nvSpPr>
          <p:spPr>
            <a:xfrm>
              <a:off x="2375126" y="3249762"/>
              <a:ext cx="1440000" cy="1440000"/>
            </a:xfrm>
            <a:prstGeom prst="ellipse">
              <a:avLst/>
            </a:prstGeom>
            <a:solidFill>
              <a:srgbClr val="07ADB5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C2194A6-FCCE-70B4-0560-5257C3CA6598}"/>
                </a:ext>
              </a:extLst>
            </p:cNvPr>
            <p:cNvSpPr/>
            <p:nvPr/>
          </p:nvSpPr>
          <p:spPr>
            <a:xfrm>
              <a:off x="2156257" y="5289463"/>
              <a:ext cx="1080000" cy="108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BC2A8D-4F5F-3222-E1D4-E8217D5F7ED0}"/>
                </a:ext>
              </a:extLst>
            </p:cNvPr>
            <p:cNvSpPr/>
            <p:nvPr/>
          </p:nvSpPr>
          <p:spPr>
            <a:xfrm>
              <a:off x="4718345" y="2977424"/>
              <a:ext cx="900000" cy="90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0C45A8F-6D3E-8636-2441-E02100451104}"/>
                </a:ext>
              </a:extLst>
            </p:cNvPr>
            <p:cNvSpPr/>
            <p:nvPr/>
          </p:nvSpPr>
          <p:spPr>
            <a:xfrm>
              <a:off x="6539400" y="3051322"/>
              <a:ext cx="540000" cy="54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0371F48-C925-5388-6C42-2C4FCE23A868}"/>
                </a:ext>
              </a:extLst>
            </p:cNvPr>
            <p:cNvSpPr/>
            <p:nvPr/>
          </p:nvSpPr>
          <p:spPr>
            <a:xfrm>
              <a:off x="6010367" y="5514478"/>
              <a:ext cx="360000" cy="36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45F61F-9ED0-2FB2-B6A4-130CBED374C0}"/>
                </a:ext>
              </a:extLst>
            </p:cNvPr>
            <p:cNvSpPr/>
            <p:nvPr/>
          </p:nvSpPr>
          <p:spPr>
            <a:xfrm>
              <a:off x="4098310" y="5816075"/>
              <a:ext cx="180000" cy="18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5273B10-1D90-A13E-F31B-A321943343C3}"/>
                </a:ext>
              </a:extLst>
            </p:cNvPr>
            <p:cNvSpPr/>
            <p:nvPr/>
          </p:nvSpPr>
          <p:spPr>
            <a:xfrm>
              <a:off x="1385126" y="3491348"/>
              <a:ext cx="1260000" cy="126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9F70BAA-F26A-6804-48F4-3BA58BC71BF6}"/>
                </a:ext>
              </a:extLst>
            </p:cNvPr>
            <p:cNvSpPr/>
            <p:nvPr/>
          </p:nvSpPr>
          <p:spPr>
            <a:xfrm>
              <a:off x="3649148" y="4224732"/>
              <a:ext cx="1440000" cy="1440000"/>
            </a:xfrm>
            <a:prstGeom prst="ellipse">
              <a:avLst/>
            </a:prstGeom>
            <a:solidFill>
              <a:srgbClr val="C5E0B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87E24-6F92-B5AB-8313-6A05C8F43A0C}"/>
              </a:ext>
            </a:extLst>
          </p:cNvPr>
          <p:cNvSpPr/>
          <p:nvPr/>
        </p:nvSpPr>
        <p:spPr>
          <a:xfrm>
            <a:off x="821443" y="3575373"/>
            <a:ext cx="6257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n w="38100">
                  <a:solidFill>
                    <a:schemeClr val="bg1"/>
                  </a:solidFill>
                </a:ln>
                <a:solidFill>
                  <a:srgbClr val="046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Any </a:t>
            </a:r>
          </a:p>
          <a:p>
            <a:pPr algn="ctr"/>
            <a:r>
              <a:rPr lang="en-GB" sz="5400" b="1" dirty="0">
                <a:ln w="38100">
                  <a:solidFill>
                    <a:schemeClr val="bg1"/>
                  </a:solidFill>
                </a:ln>
                <a:solidFill>
                  <a:srgbClr val="046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questions?</a:t>
            </a:r>
            <a:endParaRPr lang="en-GB" sz="4400" dirty="0">
              <a:ln w="38100">
                <a:solidFill>
                  <a:schemeClr val="bg1"/>
                </a:solidFill>
              </a:ln>
              <a:solidFill>
                <a:srgbClr val="046B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8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F80BB6-1E90-C3A3-DBFD-E8C5D76447AC}"/>
              </a:ext>
            </a:extLst>
          </p:cNvPr>
          <p:cNvSpPr/>
          <p:nvPr/>
        </p:nvSpPr>
        <p:spPr>
          <a:xfrm>
            <a:off x="1006301" y="907415"/>
            <a:ext cx="9101527" cy="1614109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Let’s get Jamy!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1AC473-D880-6EDD-096D-E3495F521518}"/>
              </a:ext>
            </a:extLst>
          </p:cNvPr>
          <p:cNvSpPr/>
          <p:nvPr/>
        </p:nvSpPr>
        <p:spPr>
          <a:xfrm>
            <a:off x="476054" y="907414"/>
            <a:ext cx="964800" cy="1614171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9FE2A-0BD2-D4EA-D022-C95657A888F3}"/>
              </a:ext>
            </a:extLst>
          </p:cNvPr>
          <p:cNvSpPr/>
          <p:nvPr/>
        </p:nvSpPr>
        <p:spPr>
          <a:xfrm>
            <a:off x="7734300" y="0"/>
            <a:ext cx="4457700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87E24-6F92-B5AB-8313-6A05C8F43A0C}"/>
              </a:ext>
            </a:extLst>
          </p:cNvPr>
          <p:cNvSpPr/>
          <p:nvPr/>
        </p:nvSpPr>
        <p:spPr>
          <a:xfrm>
            <a:off x="292234" y="2812922"/>
            <a:ext cx="47053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Use the QR code or link shared by SLT to access the </a:t>
            </a:r>
            <a:r>
              <a:rPr lang="en-GB" sz="2400" dirty="0" err="1">
                <a:solidFill>
                  <a:srgbClr val="036C70"/>
                </a:solidFill>
                <a:latin typeface="Century Gothic" panose="020B0502020202020204" pitchFamily="34" charset="0"/>
              </a:rPr>
              <a:t>JamBoard</a:t>
            </a:r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36C7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You are asked:</a:t>
            </a:r>
          </a:p>
          <a:p>
            <a:r>
              <a:rPr lang="en-GB" sz="2400" dirty="0">
                <a:solidFill>
                  <a:srgbClr val="036C70"/>
                </a:solidFill>
                <a:latin typeface="KG Red Hands" panose="02000505000000020004" pitchFamily="2" charset="0"/>
              </a:rPr>
              <a:t>“Have you used MS Forms before and how would you explain it to someone new?”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33BBE-C807-9B72-5C0C-3618B69746DF}"/>
              </a:ext>
            </a:extLst>
          </p:cNvPr>
          <p:cNvSpPr txBox="1"/>
          <p:nvPr/>
        </p:nvSpPr>
        <p:spPr>
          <a:xfrm>
            <a:off x="2228850" y="6397992"/>
            <a:ext cx="299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36C70"/>
                </a:solidFill>
                <a:latin typeface="KG Red Hands" panose="02000505000000020004" pitchFamily="2" charset="0"/>
              </a:rPr>
              <a:t>@NLDigitalSchool</a:t>
            </a:r>
            <a:endParaRPr lang="en-GB" sz="1600" dirty="0">
              <a:solidFill>
                <a:srgbClr val="036C70"/>
              </a:solidFill>
              <a:latin typeface="KG Red Hands" panose="02000505000000020004" pitchFamily="2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C6100B-3805-9C78-DA11-64416D9C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9" y="4403484"/>
            <a:ext cx="2255260" cy="223061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3D137C-5E19-8C43-16EF-1A67CEC5F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8" y="2871460"/>
            <a:ext cx="2462201" cy="13532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48BD87-E6FE-35B7-89B8-ED4CFDB7609E}"/>
              </a:ext>
            </a:extLst>
          </p:cNvPr>
          <p:cNvSpPr/>
          <p:nvPr/>
        </p:nvSpPr>
        <p:spPr>
          <a:xfrm>
            <a:off x="8793150" y="198505"/>
            <a:ext cx="2340000" cy="23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8B0C83C-78D1-77FD-E785-2D61B0A0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17" y="574460"/>
            <a:ext cx="1741145" cy="16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catter chart, 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AF2E7848-501F-466A-0AB6-C6D8DDB0B2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13" y="3230434"/>
            <a:ext cx="2510665" cy="2510665"/>
          </a:xfrm>
          <a:prstGeom prst="rect">
            <a:avLst/>
          </a:prstGeom>
          <a:ln w="57150">
            <a:solidFill>
              <a:srgbClr val="046B70"/>
            </a:solidFill>
          </a:ln>
        </p:spPr>
      </p:pic>
    </p:spTree>
    <p:extLst>
      <p:ext uri="{BB962C8B-B14F-4D97-AF65-F5344CB8AC3E}">
        <p14:creationId xmlns:p14="http://schemas.microsoft.com/office/powerpoint/2010/main" val="134828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0F80BB6-1E90-C3A3-DBFD-E8C5D76447AC}"/>
              </a:ext>
            </a:extLst>
          </p:cNvPr>
          <p:cNvSpPr/>
          <p:nvPr/>
        </p:nvSpPr>
        <p:spPr>
          <a:xfrm>
            <a:off x="1006301" y="907415"/>
            <a:ext cx="9101527" cy="1614109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Introduction to MS Forms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1AC473-D880-6EDD-096D-E3495F521518}"/>
              </a:ext>
            </a:extLst>
          </p:cNvPr>
          <p:cNvSpPr/>
          <p:nvPr/>
        </p:nvSpPr>
        <p:spPr>
          <a:xfrm>
            <a:off x="476054" y="907414"/>
            <a:ext cx="964800" cy="1614171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9FE2A-0BD2-D4EA-D022-C95657A888F3}"/>
              </a:ext>
            </a:extLst>
          </p:cNvPr>
          <p:cNvSpPr/>
          <p:nvPr/>
        </p:nvSpPr>
        <p:spPr>
          <a:xfrm>
            <a:off x="7734300" y="0"/>
            <a:ext cx="4457700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87E24-6F92-B5AB-8313-6A05C8F43A0C}"/>
              </a:ext>
            </a:extLst>
          </p:cNvPr>
          <p:cNvSpPr/>
          <p:nvPr/>
        </p:nvSpPr>
        <p:spPr>
          <a:xfrm>
            <a:off x="567701" y="2768624"/>
            <a:ext cx="699463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36C70"/>
                </a:solidFill>
                <a:latin typeface="Century Gothic" panose="020B0502020202020204" pitchFamily="34" charset="0"/>
              </a:rPr>
              <a:t>We will explore: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3200" dirty="0">
              <a:solidFill>
                <a:srgbClr val="036C7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What MS Forms is and how it can be used at Secondary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2400" dirty="0">
              <a:solidFill>
                <a:srgbClr val="036C7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How to create &amp; share a MS Form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2400" dirty="0">
              <a:solidFill>
                <a:srgbClr val="036C70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36C70"/>
                </a:solidFill>
                <a:latin typeface="Century Gothic" panose="020B0502020202020204" pitchFamily="34" charset="0"/>
              </a:rPr>
              <a:t>Different types of questions and texts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2400" dirty="0">
              <a:solidFill>
                <a:srgbClr val="036C7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33BBE-C807-9B72-5C0C-3618B69746DF}"/>
              </a:ext>
            </a:extLst>
          </p:cNvPr>
          <p:cNvSpPr txBox="1"/>
          <p:nvPr/>
        </p:nvSpPr>
        <p:spPr>
          <a:xfrm>
            <a:off x="2228850" y="6397992"/>
            <a:ext cx="299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36C70"/>
                </a:solidFill>
                <a:latin typeface="KG Red Hands" panose="02000505000000020004" pitchFamily="2" charset="0"/>
              </a:rPr>
              <a:t>@NLDigitalSchool</a:t>
            </a:r>
            <a:endParaRPr lang="en-GB" sz="1600" dirty="0">
              <a:solidFill>
                <a:srgbClr val="036C70"/>
              </a:solidFill>
              <a:latin typeface="KG Red Hands" panose="02000505000000020004" pitchFamily="2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C6100B-3805-9C78-DA11-64416D9C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9" y="4403484"/>
            <a:ext cx="2255260" cy="223061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3D137C-5E19-8C43-16EF-1A67CEC5F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48" y="2871460"/>
            <a:ext cx="2462201" cy="13532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48BD87-E6FE-35B7-89B8-ED4CFDB7609E}"/>
              </a:ext>
            </a:extLst>
          </p:cNvPr>
          <p:cNvSpPr/>
          <p:nvPr/>
        </p:nvSpPr>
        <p:spPr>
          <a:xfrm>
            <a:off x="8793150" y="198505"/>
            <a:ext cx="2340000" cy="23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8B0C83C-78D1-77FD-E785-2D61B0A0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17" y="574460"/>
            <a:ext cx="1741145" cy="16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0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What is MS Forms?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0950A7-639E-FB26-F181-2253D99274BA}"/>
              </a:ext>
            </a:extLst>
          </p:cNvPr>
          <p:cNvSpPr txBox="1"/>
          <p:nvPr/>
        </p:nvSpPr>
        <p:spPr>
          <a:xfrm>
            <a:off x="1685915" y="1679402"/>
            <a:ext cx="1039167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Online survey creator.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Available in Office 365 through Glow.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‘Form’ – to create surveys and gather information (ideal for parents)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‘Quiz’ – to assess pupils’ understanding, mark answers, allocate scores etc.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Pupils can create and assign their own Forms/Quizzes.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6B70"/>
                </a:solidFill>
                <a:latin typeface="Century Gothic" panose="020B0502020202020204" pitchFamily="34" charset="0"/>
                <a:ea typeface="Segoe UI"/>
                <a:cs typeface="Segoe UI"/>
              </a:rPr>
              <a:t>Can be shared through Teams / link/ collaboration / duplication.</a:t>
            </a:r>
          </a:p>
        </p:txBody>
      </p:sp>
    </p:spTree>
    <p:extLst>
      <p:ext uri="{BB962C8B-B14F-4D97-AF65-F5344CB8AC3E}">
        <p14:creationId xmlns:p14="http://schemas.microsoft.com/office/powerpoint/2010/main" val="374613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Can I see examples of MS Forms?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9"/>
            <a:extLst>
              <a:ext uri="{FF2B5EF4-FFF2-40B4-BE49-F238E27FC236}">
                <a16:creationId xmlns:a16="http://schemas.microsoft.com/office/drawing/2014/main" id="{2D318646-43C6-300A-3914-7A0EBFA62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849" y="1394845"/>
            <a:ext cx="7391400" cy="1994570"/>
          </a:xfrm>
          <a:custGeom>
            <a:avLst/>
            <a:gdLst>
              <a:gd name="connsiteX0" fmla="*/ 0 w 7391400"/>
              <a:gd name="connsiteY0" fmla="*/ 0 h 1994570"/>
              <a:gd name="connsiteX1" fmla="*/ 524117 w 7391400"/>
              <a:gd name="connsiteY1" fmla="*/ 0 h 1994570"/>
              <a:gd name="connsiteX2" fmla="*/ 1269977 w 7391400"/>
              <a:gd name="connsiteY2" fmla="*/ 0 h 1994570"/>
              <a:gd name="connsiteX3" fmla="*/ 2089750 w 7391400"/>
              <a:gd name="connsiteY3" fmla="*/ 0 h 1994570"/>
              <a:gd name="connsiteX4" fmla="*/ 2761696 w 7391400"/>
              <a:gd name="connsiteY4" fmla="*/ 0 h 1994570"/>
              <a:gd name="connsiteX5" fmla="*/ 3433641 w 7391400"/>
              <a:gd name="connsiteY5" fmla="*/ 0 h 1994570"/>
              <a:gd name="connsiteX6" fmla="*/ 3957759 w 7391400"/>
              <a:gd name="connsiteY6" fmla="*/ 0 h 1994570"/>
              <a:gd name="connsiteX7" fmla="*/ 4629704 w 7391400"/>
              <a:gd name="connsiteY7" fmla="*/ 0 h 1994570"/>
              <a:gd name="connsiteX8" fmla="*/ 5079908 w 7391400"/>
              <a:gd name="connsiteY8" fmla="*/ 0 h 1994570"/>
              <a:gd name="connsiteX9" fmla="*/ 5604025 w 7391400"/>
              <a:gd name="connsiteY9" fmla="*/ 0 h 1994570"/>
              <a:gd name="connsiteX10" fmla="*/ 6128143 w 7391400"/>
              <a:gd name="connsiteY10" fmla="*/ 0 h 1994570"/>
              <a:gd name="connsiteX11" fmla="*/ 7391400 w 7391400"/>
              <a:gd name="connsiteY11" fmla="*/ 0 h 1994570"/>
              <a:gd name="connsiteX12" fmla="*/ 7391400 w 7391400"/>
              <a:gd name="connsiteY12" fmla="*/ 624965 h 1994570"/>
              <a:gd name="connsiteX13" fmla="*/ 7391400 w 7391400"/>
              <a:gd name="connsiteY13" fmla="*/ 1329713 h 1994570"/>
              <a:gd name="connsiteX14" fmla="*/ 7391400 w 7391400"/>
              <a:gd name="connsiteY14" fmla="*/ 1994570 h 1994570"/>
              <a:gd name="connsiteX15" fmla="*/ 6719455 w 7391400"/>
              <a:gd name="connsiteY15" fmla="*/ 1994570 h 1994570"/>
              <a:gd name="connsiteX16" fmla="*/ 6195337 w 7391400"/>
              <a:gd name="connsiteY16" fmla="*/ 1994570 h 1994570"/>
              <a:gd name="connsiteX17" fmla="*/ 5671220 w 7391400"/>
              <a:gd name="connsiteY17" fmla="*/ 1994570 h 1994570"/>
              <a:gd name="connsiteX18" fmla="*/ 4999274 w 7391400"/>
              <a:gd name="connsiteY18" fmla="*/ 1994570 h 1994570"/>
              <a:gd name="connsiteX19" fmla="*/ 4253415 w 7391400"/>
              <a:gd name="connsiteY19" fmla="*/ 1994570 h 1994570"/>
              <a:gd name="connsiteX20" fmla="*/ 3655383 w 7391400"/>
              <a:gd name="connsiteY20" fmla="*/ 1994570 h 1994570"/>
              <a:gd name="connsiteX21" fmla="*/ 3057352 w 7391400"/>
              <a:gd name="connsiteY21" fmla="*/ 1994570 h 1994570"/>
              <a:gd name="connsiteX22" fmla="*/ 2385406 w 7391400"/>
              <a:gd name="connsiteY22" fmla="*/ 1994570 h 1994570"/>
              <a:gd name="connsiteX23" fmla="*/ 1787375 w 7391400"/>
              <a:gd name="connsiteY23" fmla="*/ 1994570 h 1994570"/>
              <a:gd name="connsiteX24" fmla="*/ 1337171 w 7391400"/>
              <a:gd name="connsiteY24" fmla="*/ 1994570 h 1994570"/>
              <a:gd name="connsiteX25" fmla="*/ 0 w 7391400"/>
              <a:gd name="connsiteY25" fmla="*/ 1994570 h 1994570"/>
              <a:gd name="connsiteX26" fmla="*/ 0 w 7391400"/>
              <a:gd name="connsiteY26" fmla="*/ 1309768 h 1994570"/>
              <a:gd name="connsiteX27" fmla="*/ 0 w 7391400"/>
              <a:gd name="connsiteY27" fmla="*/ 664857 h 1994570"/>
              <a:gd name="connsiteX28" fmla="*/ 0 w 7391400"/>
              <a:gd name="connsiteY28" fmla="*/ 0 h 199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91400" h="1994570" fill="none" extrusionOk="0">
                <a:moveTo>
                  <a:pt x="0" y="0"/>
                </a:moveTo>
                <a:cubicBezTo>
                  <a:pt x="138832" y="1985"/>
                  <a:pt x="332209" y="-24810"/>
                  <a:pt x="524117" y="0"/>
                </a:cubicBezTo>
                <a:cubicBezTo>
                  <a:pt x="716025" y="24810"/>
                  <a:pt x="905903" y="-6948"/>
                  <a:pt x="1269977" y="0"/>
                </a:cubicBezTo>
                <a:cubicBezTo>
                  <a:pt x="1634051" y="6948"/>
                  <a:pt x="1760914" y="-3257"/>
                  <a:pt x="2089750" y="0"/>
                </a:cubicBezTo>
                <a:cubicBezTo>
                  <a:pt x="2418586" y="3257"/>
                  <a:pt x="2554181" y="-14184"/>
                  <a:pt x="2761696" y="0"/>
                </a:cubicBezTo>
                <a:cubicBezTo>
                  <a:pt x="2969211" y="14184"/>
                  <a:pt x="3298329" y="-19130"/>
                  <a:pt x="3433641" y="0"/>
                </a:cubicBezTo>
                <a:cubicBezTo>
                  <a:pt x="3568953" y="19130"/>
                  <a:pt x="3733661" y="-23851"/>
                  <a:pt x="3957759" y="0"/>
                </a:cubicBezTo>
                <a:cubicBezTo>
                  <a:pt x="4181857" y="23851"/>
                  <a:pt x="4306713" y="-20101"/>
                  <a:pt x="4629704" y="0"/>
                </a:cubicBezTo>
                <a:cubicBezTo>
                  <a:pt x="4952695" y="20101"/>
                  <a:pt x="4984185" y="-13970"/>
                  <a:pt x="5079908" y="0"/>
                </a:cubicBezTo>
                <a:cubicBezTo>
                  <a:pt x="5175631" y="13970"/>
                  <a:pt x="5405983" y="-6722"/>
                  <a:pt x="5604025" y="0"/>
                </a:cubicBezTo>
                <a:cubicBezTo>
                  <a:pt x="5802067" y="6722"/>
                  <a:pt x="5886299" y="11541"/>
                  <a:pt x="6128143" y="0"/>
                </a:cubicBezTo>
                <a:cubicBezTo>
                  <a:pt x="6369987" y="-11541"/>
                  <a:pt x="7054352" y="-32923"/>
                  <a:pt x="7391400" y="0"/>
                </a:cubicBezTo>
                <a:cubicBezTo>
                  <a:pt x="7372316" y="294475"/>
                  <a:pt x="7387846" y="448020"/>
                  <a:pt x="7391400" y="624965"/>
                </a:cubicBezTo>
                <a:cubicBezTo>
                  <a:pt x="7394954" y="801911"/>
                  <a:pt x="7401536" y="1153236"/>
                  <a:pt x="7391400" y="1329713"/>
                </a:cubicBezTo>
                <a:cubicBezTo>
                  <a:pt x="7381264" y="1506190"/>
                  <a:pt x="7377321" y="1737318"/>
                  <a:pt x="7391400" y="1994570"/>
                </a:cubicBezTo>
                <a:cubicBezTo>
                  <a:pt x="7126760" y="2014642"/>
                  <a:pt x="6894045" y="1964918"/>
                  <a:pt x="6719455" y="1994570"/>
                </a:cubicBezTo>
                <a:cubicBezTo>
                  <a:pt x="6544866" y="2024222"/>
                  <a:pt x="6454164" y="1976220"/>
                  <a:pt x="6195337" y="1994570"/>
                </a:cubicBezTo>
                <a:cubicBezTo>
                  <a:pt x="5936510" y="2012920"/>
                  <a:pt x="5868283" y="2008199"/>
                  <a:pt x="5671220" y="1994570"/>
                </a:cubicBezTo>
                <a:cubicBezTo>
                  <a:pt x="5474157" y="1980941"/>
                  <a:pt x="5278942" y="2026350"/>
                  <a:pt x="4999274" y="1994570"/>
                </a:cubicBezTo>
                <a:cubicBezTo>
                  <a:pt x="4719606" y="1962790"/>
                  <a:pt x="4481581" y="2029286"/>
                  <a:pt x="4253415" y="1994570"/>
                </a:cubicBezTo>
                <a:cubicBezTo>
                  <a:pt x="4025249" y="1959854"/>
                  <a:pt x="3939157" y="2006773"/>
                  <a:pt x="3655383" y="1994570"/>
                </a:cubicBezTo>
                <a:cubicBezTo>
                  <a:pt x="3371609" y="1982367"/>
                  <a:pt x="3287078" y="1987108"/>
                  <a:pt x="3057352" y="1994570"/>
                </a:cubicBezTo>
                <a:cubicBezTo>
                  <a:pt x="2827626" y="2002032"/>
                  <a:pt x="2599806" y="1993715"/>
                  <a:pt x="2385406" y="1994570"/>
                </a:cubicBezTo>
                <a:cubicBezTo>
                  <a:pt x="2171006" y="1995425"/>
                  <a:pt x="2071573" y="1986238"/>
                  <a:pt x="1787375" y="1994570"/>
                </a:cubicBezTo>
                <a:cubicBezTo>
                  <a:pt x="1503177" y="2002902"/>
                  <a:pt x="1519451" y="2001021"/>
                  <a:pt x="1337171" y="1994570"/>
                </a:cubicBezTo>
                <a:cubicBezTo>
                  <a:pt x="1154891" y="1988119"/>
                  <a:pt x="612730" y="2060659"/>
                  <a:pt x="0" y="1994570"/>
                </a:cubicBezTo>
                <a:cubicBezTo>
                  <a:pt x="-20441" y="1663258"/>
                  <a:pt x="-20938" y="1525851"/>
                  <a:pt x="0" y="1309768"/>
                </a:cubicBezTo>
                <a:cubicBezTo>
                  <a:pt x="20938" y="1093685"/>
                  <a:pt x="9192" y="827349"/>
                  <a:pt x="0" y="664857"/>
                </a:cubicBezTo>
                <a:cubicBezTo>
                  <a:pt x="-9192" y="502365"/>
                  <a:pt x="8415" y="323264"/>
                  <a:pt x="0" y="0"/>
                </a:cubicBezTo>
                <a:close/>
              </a:path>
              <a:path w="7391400" h="1994570" stroke="0" extrusionOk="0">
                <a:moveTo>
                  <a:pt x="0" y="0"/>
                </a:moveTo>
                <a:cubicBezTo>
                  <a:pt x="99939" y="12989"/>
                  <a:pt x="237990" y="18850"/>
                  <a:pt x="450203" y="0"/>
                </a:cubicBezTo>
                <a:cubicBezTo>
                  <a:pt x="662416" y="-18850"/>
                  <a:pt x="812606" y="12234"/>
                  <a:pt x="974321" y="0"/>
                </a:cubicBezTo>
                <a:cubicBezTo>
                  <a:pt x="1136036" y="-12234"/>
                  <a:pt x="1231497" y="18885"/>
                  <a:pt x="1424524" y="0"/>
                </a:cubicBezTo>
                <a:cubicBezTo>
                  <a:pt x="1617551" y="-18885"/>
                  <a:pt x="1895919" y="22835"/>
                  <a:pt x="2096470" y="0"/>
                </a:cubicBezTo>
                <a:cubicBezTo>
                  <a:pt x="2297021" y="-22835"/>
                  <a:pt x="2494146" y="-17571"/>
                  <a:pt x="2842329" y="0"/>
                </a:cubicBezTo>
                <a:cubicBezTo>
                  <a:pt x="3190512" y="17571"/>
                  <a:pt x="3299731" y="-3055"/>
                  <a:pt x="3440361" y="0"/>
                </a:cubicBezTo>
                <a:cubicBezTo>
                  <a:pt x="3580991" y="3055"/>
                  <a:pt x="4041487" y="-23473"/>
                  <a:pt x="4260134" y="0"/>
                </a:cubicBezTo>
                <a:cubicBezTo>
                  <a:pt x="4478781" y="23473"/>
                  <a:pt x="4770183" y="21639"/>
                  <a:pt x="4932080" y="0"/>
                </a:cubicBezTo>
                <a:cubicBezTo>
                  <a:pt x="5093977" y="-21639"/>
                  <a:pt x="5273863" y="-15572"/>
                  <a:pt x="5382283" y="0"/>
                </a:cubicBezTo>
                <a:cubicBezTo>
                  <a:pt x="5490703" y="15572"/>
                  <a:pt x="5845753" y="19441"/>
                  <a:pt x="6128143" y="0"/>
                </a:cubicBezTo>
                <a:cubicBezTo>
                  <a:pt x="6410533" y="-19441"/>
                  <a:pt x="6565738" y="-1000"/>
                  <a:pt x="6800088" y="0"/>
                </a:cubicBezTo>
                <a:cubicBezTo>
                  <a:pt x="7034439" y="1000"/>
                  <a:pt x="7096603" y="26618"/>
                  <a:pt x="7391400" y="0"/>
                </a:cubicBezTo>
                <a:cubicBezTo>
                  <a:pt x="7380753" y="170137"/>
                  <a:pt x="7384585" y="453641"/>
                  <a:pt x="7391400" y="644911"/>
                </a:cubicBezTo>
                <a:cubicBezTo>
                  <a:pt x="7398215" y="836181"/>
                  <a:pt x="7376765" y="961655"/>
                  <a:pt x="7391400" y="1269876"/>
                </a:cubicBezTo>
                <a:cubicBezTo>
                  <a:pt x="7406035" y="1578098"/>
                  <a:pt x="7370902" y="1680444"/>
                  <a:pt x="7391400" y="1994570"/>
                </a:cubicBezTo>
                <a:cubicBezTo>
                  <a:pt x="7172653" y="1988038"/>
                  <a:pt x="7054783" y="1969980"/>
                  <a:pt x="6793369" y="1994570"/>
                </a:cubicBezTo>
                <a:cubicBezTo>
                  <a:pt x="6531955" y="2019160"/>
                  <a:pt x="6251027" y="2007704"/>
                  <a:pt x="6047509" y="1994570"/>
                </a:cubicBezTo>
                <a:cubicBezTo>
                  <a:pt x="5843991" y="1981436"/>
                  <a:pt x="5691170" y="1972915"/>
                  <a:pt x="5449478" y="1994570"/>
                </a:cubicBezTo>
                <a:cubicBezTo>
                  <a:pt x="5207786" y="2016225"/>
                  <a:pt x="5174938" y="1983264"/>
                  <a:pt x="4925360" y="1994570"/>
                </a:cubicBezTo>
                <a:cubicBezTo>
                  <a:pt x="4675782" y="2005876"/>
                  <a:pt x="4482315" y="1987079"/>
                  <a:pt x="4253415" y="1994570"/>
                </a:cubicBezTo>
                <a:cubicBezTo>
                  <a:pt x="4024516" y="2002061"/>
                  <a:pt x="3964893" y="1982871"/>
                  <a:pt x="3729297" y="1994570"/>
                </a:cubicBezTo>
                <a:cubicBezTo>
                  <a:pt x="3493701" y="2006269"/>
                  <a:pt x="3376901" y="1973914"/>
                  <a:pt x="3279094" y="1994570"/>
                </a:cubicBezTo>
                <a:cubicBezTo>
                  <a:pt x="3181287" y="2015226"/>
                  <a:pt x="2802875" y="1992609"/>
                  <a:pt x="2681062" y="1994570"/>
                </a:cubicBezTo>
                <a:cubicBezTo>
                  <a:pt x="2559249" y="1996531"/>
                  <a:pt x="2292634" y="2008211"/>
                  <a:pt x="2156945" y="1994570"/>
                </a:cubicBezTo>
                <a:cubicBezTo>
                  <a:pt x="2021256" y="1980929"/>
                  <a:pt x="1752950" y="2010952"/>
                  <a:pt x="1484999" y="1994570"/>
                </a:cubicBezTo>
                <a:cubicBezTo>
                  <a:pt x="1217048" y="1978188"/>
                  <a:pt x="1154662" y="1975989"/>
                  <a:pt x="960882" y="1994570"/>
                </a:cubicBezTo>
                <a:cubicBezTo>
                  <a:pt x="767102" y="2013151"/>
                  <a:pt x="373854" y="2006399"/>
                  <a:pt x="0" y="1994570"/>
                </a:cubicBezTo>
                <a:cubicBezTo>
                  <a:pt x="9292" y="1699618"/>
                  <a:pt x="29149" y="1585676"/>
                  <a:pt x="0" y="1389550"/>
                </a:cubicBezTo>
                <a:cubicBezTo>
                  <a:pt x="-29149" y="1193424"/>
                  <a:pt x="-8731" y="930003"/>
                  <a:pt x="0" y="744639"/>
                </a:cubicBezTo>
                <a:cubicBezTo>
                  <a:pt x="8731" y="559275"/>
                  <a:pt x="-1631" y="277640"/>
                  <a:pt x="0" y="0"/>
                </a:cubicBezTo>
                <a:close/>
              </a:path>
            </a:pathLst>
          </a:custGeom>
          <a:ln w="38100">
            <a:solidFill>
              <a:srgbClr val="046B70"/>
            </a:solidFill>
            <a:extLst>
              <a:ext uri="{C807C97D-BFC1-408E-A445-0C87EB9F89A2}">
                <ask:lineSketchStyleProps xmlns:ask="http://schemas.microsoft.com/office/drawing/2018/sketchyshapes" sd="1079527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DF8418-FCBF-E834-DF68-1C487401002B}"/>
              </a:ext>
            </a:extLst>
          </p:cNvPr>
          <p:cNvSpPr txBox="1"/>
          <p:nvPr/>
        </p:nvSpPr>
        <p:spPr>
          <a:xfrm>
            <a:off x="9311073" y="1408743"/>
            <a:ext cx="2952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Click the image to the left to gain access to hundreds of templates created by Microsoft.</a:t>
            </a:r>
          </a:p>
        </p:txBody>
      </p:sp>
      <p:pic>
        <p:nvPicPr>
          <p:cNvPr id="17" name="Microsoft Forms help &amp; learning - Google Chrome 2023-01-23 11-29-40">
            <a:hlinkClick r:id="" action="ppaction://media"/>
            <a:extLst>
              <a:ext uri="{FF2B5EF4-FFF2-40B4-BE49-F238E27FC236}">
                <a16:creationId xmlns:a16="http://schemas.microsoft.com/office/drawing/2014/main" id="{5C87D645-C452-E542-58F4-D819A2CB5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10983"/>
          <a:stretch/>
        </p:blipFill>
        <p:spPr>
          <a:xfrm>
            <a:off x="6392207" y="3554707"/>
            <a:ext cx="5694084" cy="3189363"/>
          </a:xfrm>
          <a:prstGeom prst="rect">
            <a:avLst/>
          </a:prstGeom>
          <a:ln w="38100">
            <a:solidFill>
              <a:srgbClr val="036C7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1CD250-E6DA-BCD4-8FC4-0501256932B7}"/>
              </a:ext>
            </a:extLst>
          </p:cNvPr>
          <p:cNvSpPr txBox="1"/>
          <p:nvPr/>
        </p:nvSpPr>
        <p:spPr>
          <a:xfrm>
            <a:off x="1971050" y="4627368"/>
            <a:ext cx="444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You can also get further support on the 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  <a:hlinkClick r:id="rId12"/>
              </a:rPr>
              <a:t>Microsoft Help &amp; Learning Page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" name="Graphic 19" descr="Right pointing backhand index with solid fill">
            <a:extLst>
              <a:ext uri="{FF2B5EF4-FFF2-40B4-BE49-F238E27FC236}">
                <a16:creationId xmlns:a16="http://schemas.microsoft.com/office/drawing/2014/main" id="{440AC1A0-72BE-6CB6-48E4-6A15A0B7AC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072746">
            <a:off x="4630119" y="5098726"/>
            <a:ext cx="914400" cy="914400"/>
          </a:xfrm>
          <a:prstGeom prst="rect">
            <a:avLst/>
          </a:prstGeom>
          <a:effectLst>
            <a:glow rad="101600">
              <a:srgbClr val="07ADB5">
                <a:alpha val="60000"/>
              </a:srgbClr>
            </a:glow>
          </a:effectLst>
        </p:spPr>
      </p:pic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85FD37B-3F7F-C6D8-7800-292E314A59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3117692">
            <a:off x="8674100" y="2856012"/>
            <a:ext cx="914400" cy="914400"/>
          </a:xfrm>
          <a:prstGeom prst="rect">
            <a:avLst/>
          </a:prstGeom>
          <a:effectLst>
            <a:glow rad="101600">
              <a:srgbClr val="07ADB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814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How can it be used in my setting?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A8AB1C-10DE-ACC7-7C12-5D56BAE69B41}"/>
              </a:ext>
            </a:extLst>
          </p:cNvPr>
          <p:cNvSpPr/>
          <p:nvPr/>
        </p:nvSpPr>
        <p:spPr>
          <a:xfrm>
            <a:off x="2509840" y="1446307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36000" bIns="0" rtlCol="0" anchor="ctr"/>
          <a:lstStyle/>
          <a:p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Add in videos or images of techniques to critique using short or long answers.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CCA5D7-C286-4012-C651-869A1ACD27D1}"/>
              </a:ext>
            </a:extLst>
          </p:cNvPr>
          <p:cNvSpPr/>
          <p:nvPr/>
        </p:nvSpPr>
        <p:spPr>
          <a:xfrm>
            <a:off x="1766885" y="1278637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P.E.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468AA7-4578-C86D-4AC0-6EA2D4EA233F}"/>
              </a:ext>
            </a:extLst>
          </p:cNvPr>
          <p:cNvSpPr/>
          <p:nvPr/>
        </p:nvSpPr>
        <p:spPr>
          <a:xfrm flipH="1">
            <a:off x="4998334" y="2339930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24000" bIns="0" rtlCol="0" anchor="ctr"/>
          <a:lstStyle/>
          <a:p>
            <a:pPr algn="r"/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End of unit assessments using a multiple choice quiz or gathering data digitally as part of a lesson.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029443-C245-0CE5-27FB-CA28147E082D}"/>
              </a:ext>
            </a:extLst>
          </p:cNvPr>
          <p:cNvSpPr/>
          <p:nvPr/>
        </p:nvSpPr>
        <p:spPr>
          <a:xfrm flipH="1">
            <a:off x="10787449" y="2172260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Maths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C683DE-96E9-17EB-9FB3-95BCDE9FC841}"/>
              </a:ext>
            </a:extLst>
          </p:cNvPr>
          <p:cNvSpPr/>
          <p:nvPr/>
        </p:nvSpPr>
        <p:spPr>
          <a:xfrm>
            <a:off x="2508255" y="3233909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36000" bIns="0" rtlCol="0" anchor="ctr"/>
          <a:lstStyle/>
          <a:p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Provide a short text and pupils can answer using multiple choice, short or long answers.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C2C4EF-EDDD-ADE8-D68C-4D821FCD3BF7}"/>
              </a:ext>
            </a:extLst>
          </p:cNvPr>
          <p:cNvSpPr/>
          <p:nvPr/>
        </p:nvSpPr>
        <p:spPr>
          <a:xfrm>
            <a:off x="1765300" y="3066239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BB772D-7F2E-1AB1-B2FD-857D4B4E79C1}"/>
              </a:ext>
            </a:extLst>
          </p:cNvPr>
          <p:cNvSpPr/>
          <p:nvPr/>
        </p:nvSpPr>
        <p:spPr>
          <a:xfrm flipH="1">
            <a:off x="4996749" y="4140232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24000" bIns="0" rtlCol="0" anchor="ctr"/>
          <a:lstStyle/>
          <a:p>
            <a:pPr algn="r"/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Quizzes to check grammar and vocabulary using multiple choice or short/long answer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255493-5BE6-3A0C-92BA-1515184074BF}"/>
              </a:ext>
            </a:extLst>
          </p:cNvPr>
          <p:cNvSpPr/>
          <p:nvPr/>
        </p:nvSpPr>
        <p:spPr>
          <a:xfrm flipH="1">
            <a:off x="10785864" y="3972562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Mod</a:t>
            </a:r>
          </a:p>
          <a:p>
            <a:pPr algn="ctr"/>
            <a:r>
              <a:rPr lang="en-GB" sz="2400" b="1" dirty="0" err="1">
                <a:latin typeface="Century Gothic" panose="020B0502020202020204" pitchFamily="34" charset="0"/>
              </a:rPr>
              <a:t>Langs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4ADC797-DABC-BFF4-5BD6-85DBAFA624D8}"/>
              </a:ext>
            </a:extLst>
          </p:cNvPr>
          <p:cNvSpPr/>
          <p:nvPr/>
        </p:nvSpPr>
        <p:spPr>
          <a:xfrm>
            <a:off x="2508255" y="5039862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36000" bIns="0" rtlCol="0" anchor="ctr"/>
          <a:lstStyle/>
          <a:p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Provide short video or audio clips to listen to and answer multiple choice questions.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72859B-7D9C-7CC9-C167-3C16FA9E5F78}"/>
              </a:ext>
            </a:extLst>
          </p:cNvPr>
          <p:cNvSpPr/>
          <p:nvPr/>
        </p:nvSpPr>
        <p:spPr>
          <a:xfrm>
            <a:off x="1765300" y="4872192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Music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4B8EB1-0DBE-C46F-8F2E-621D0B06C81C}"/>
              </a:ext>
            </a:extLst>
          </p:cNvPr>
          <p:cNvSpPr/>
          <p:nvPr/>
        </p:nvSpPr>
        <p:spPr>
          <a:xfrm flipH="1">
            <a:off x="4996749" y="5933485"/>
            <a:ext cx="6126160" cy="744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46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24000" bIns="0" rtlCol="0" anchor="ctr"/>
          <a:lstStyle/>
          <a:p>
            <a:pPr algn="r"/>
            <a:r>
              <a:rPr lang="en-GB" dirty="0">
                <a:solidFill>
                  <a:srgbClr val="046B70"/>
                </a:solidFill>
                <a:latin typeface="Century Gothic" panose="020B0502020202020204" pitchFamily="34" charset="0"/>
              </a:rPr>
              <a:t>Use Likert scale questions to determine pupil confidence on specific learning areas.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F5B3BF-D07B-43EC-8F13-81AB02711D55}"/>
              </a:ext>
            </a:extLst>
          </p:cNvPr>
          <p:cNvSpPr/>
          <p:nvPr/>
        </p:nvSpPr>
        <p:spPr>
          <a:xfrm flipH="1">
            <a:off x="10785864" y="5765815"/>
            <a:ext cx="1080000" cy="10800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Social</a:t>
            </a:r>
          </a:p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Subs</a:t>
            </a:r>
          </a:p>
        </p:txBody>
      </p:sp>
    </p:spTree>
    <p:extLst>
      <p:ext uri="{BB962C8B-B14F-4D97-AF65-F5344CB8AC3E}">
        <p14:creationId xmlns:p14="http://schemas.microsoft.com/office/powerpoint/2010/main" val="24906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How can I access MS Forms?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low - Launch Pad - Google Chrome 2023-01-23 11-58-39">
            <a:hlinkClick r:id="" action="ppaction://media"/>
            <a:extLst>
              <a:ext uri="{FF2B5EF4-FFF2-40B4-BE49-F238E27FC236}">
                <a16:creationId xmlns:a16="http://schemas.microsoft.com/office/drawing/2014/main" id="{DF9DB19E-E795-2449-5E6F-9ED5F2200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11198"/>
          <a:stretch/>
        </p:blipFill>
        <p:spPr>
          <a:xfrm>
            <a:off x="1750396" y="1355537"/>
            <a:ext cx="5621406" cy="2651957"/>
          </a:xfrm>
          <a:custGeom>
            <a:avLst/>
            <a:gdLst>
              <a:gd name="connsiteX0" fmla="*/ 0 w 5621406"/>
              <a:gd name="connsiteY0" fmla="*/ 0 h 2651957"/>
              <a:gd name="connsiteX1" fmla="*/ 680815 w 5621406"/>
              <a:gd name="connsiteY1" fmla="*/ 0 h 2651957"/>
              <a:gd name="connsiteX2" fmla="*/ 1417844 w 5621406"/>
              <a:gd name="connsiteY2" fmla="*/ 0 h 2651957"/>
              <a:gd name="connsiteX3" fmla="*/ 1930016 w 5621406"/>
              <a:gd name="connsiteY3" fmla="*/ 0 h 2651957"/>
              <a:gd name="connsiteX4" fmla="*/ 2610831 w 5621406"/>
              <a:gd name="connsiteY4" fmla="*/ 0 h 2651957"/>
              <a:gd name="connsiteX5" fmla="*/ 3347860 w 5621406"/>
              <a:gd name="connsiteY5" fmla="*/ 0 h 2651957"/>
              <a:gd name="connsiteX6" fmla="*/ 3860032 w 5621406"/>
              <a:gd name="connsiteY6" fmla="*/ 0 h 2651957"/>
              <a:gd name="connsiteX7" fmla="*/ 4540847 w 5621406"/>
              <a:gd name="connsiteY7" fmla="*/ 0 h 2651957"/>
              <a:gd name="connsiteX8" fmla="*/ 5621406 w 5621406"/>
              <a:gd name="connsiteY8" fmla="*/ 0 h 2651957"/>
              <a:gd name="connsiteX9" fmla="*/ 5621406 w 5621406"/>
              <a:gd name="connsiteY9" fmla="*/ 583431 h 2651957"/>
              <a:gd name="connsiteX10" fmla="*/ 5621406 w 5621406"/>
              <a:gd name="connsiteY10" fmla="*/ 1246420 h 2651957"/>
              <a:gd name="connsiteX11" fmla="*/ 5621406 w 5621406"/>
              <a:gd name="connsiteY11" fmla="*/ 1882889 h 2651957"/>
              <a:gd name="connsiteX12" fmla="*/ 5621406 w 5621406"/>
              <a:gd name="connsiteY12" fmla="*/ 2651957 h 2651957"/>
              <a:gd name="connsiteX13" fmla="*/ 5165448 w 5621406"/>
              <a:gd name="connsiteY13" fmla="*/ 2651957 h 2651957"/>
              <a:gd name="connsiteX14" fmla="*/ 4653275 w 5621406"/>
              <a:gd name="connsiteY14" fmla="*/ 2651957 h 2651957"/>
              <a:gd name="connsiteX15" fmla="*/ 4028674 w 5621406"/>
              <a:gd name="connsiteY15" fmla="*/ 2651957 h 2651957"/>
              <a:gd name="connsiteX16" fmla="*/ 3516502 w 5621406"/>
              <a:gd name="connsiteY16" fmla="*/ 2651957 h 2651957"/>
              <a:gd name="connsiteX17" fmla="*/ 2835687 w 5621406"/>
              <a:gd name="connsiteY17" fmla="*/ 2651957 h 2651957"/>
              <a:gd name="connsiteX18" fmla="*/ 2211086 w 5621406"/>
              <a:gd name="connsiteY18" fmla="*/ 2651957 h 2651957"/>
              <a:gd name="connsiteX19" fmla="*/ 1530272 w 5621406"/>
              <a:gd name="connsiteY19" fmla="*/ 2651957 h 2651957"/>
              <a:gd name="connsiteX20" fmla="*/ 905671 w 5621406"/>
              <a:gd name="connsiteY20" fmla="*/ 2651957 h 2651957"/>
              <a:gd name="connsiteX21" fmla="*/ 0 w 5621406"/>
              <a:gd name="connsiteY21" fmla="*/ 2651957 h 2651957"/>
              <a:gd name="connsiteX22" fmla="*/ 0 w 5621406"/>
              <a:gd name="connsiteY22" fmla="*/ 2042007 h 2651957"/>
              <a:gd name="connsiteX23" fmla="*/ 0 w 5621406"/>
              <a:gd name="connsiteY23" fmla="*/ 1352498 h 2651957"/>
              <a:gd name="connsiteX24" fmla="*/ 0 w 5621406"/>
              <a:gd name="connsiteY24" fmla="*/ 769068 h 2651957"/>
              <a:gd name="connsiteX25" fmla="*/ 0 w 5621406"/>
              <a:gd name="connsiteY25" fmla="*/ 0 h 265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621406" h="2651957" fill="none" extrusionOk="0">
                <a:moveTo>
                  <a:pt x="0" y="0"/>
                </a:moveTo>
                <a:cubicBezTo>
                  <a:pt x="182005" y="2398"/>
                  <a:pt x="459411" y="17051"/>
                  <a:pt x="680815" y="0"/>
                </a:cubicBezTo>
                <a:cubicBezTo>
                  <a:pt x="902219" y="-17051"/>
                  <a:pt x="1052587" y="2809"/>
                  <a:pt x="1417844" y="0"/>
                </a:cubicBezTo>
                <a:cubicBezTo>
                  <a:pt x="1783101" y="-2809"/>
                  <a:pt x="1779900" y="9125"/>
                  <a:pt x="1930016" y="0"/>
                </a:cubicBezTo>
                <a:cubicBezTo>
                  <a:pt x="2080132" y="-9125"/>
                  <a:pt x="2355127" y="7986"/>
                  <a:pt x="2610831" y="0"/>
                </a:cubicBezTo>
                <a:cubicBezTo>
                  <a:pt x="2866535" y="-7986"/>
                  <a:pt x="3049904" y="31167"/>
                  <a:pt x="3347860" y="0"/>
                </a:cubicBezTo>
                <a:cubicBezTo>
                  <a:pt x="3645816" y="-31167"/>
                  <a:pt x="3647795" y="-23248"/>
                  <a:pt x="3860032" y="0"/>
                </a:cubicBezTo>
                <a:cubicBezTo>
                  <a:pt x="4072269" y="23248"/>
                  <a:pt x="4306210" y="19016"/>
                  <a:pt x="4540847" y="0"/>
                </a:cubicBezTo>
                <a:cubicBezTo>
                  <a:pt x="4775484" y="-19016"/>
                  <a:pt x="5340917" y="50203"/>
                  <a:pt x="5621406" y="0"/>
                </a:cubicBezTo>
                <a:cubicBezTo>
                  <a:pt x="5593553" y="214439"/>
                  <a:pt x="5612979" y="428170"/>
                  <a:pt x="5621406" y="583431"/>
                </a:cubicBezTo>
                <a:cubicBezTo>
                  <a:pt x="5629833" y="738692"/>
                  <a:pt x="5616795" y="962021"/>
                  <a:pt x="5621406" y="1246420"/>
                </a:cubicBezTo>
                <a:cubicBezTo>
                  <a:pt x="5626017" y="1530819"/>
                  <a:pt x="5624945" y="1694977"/>
                  <a:pt x="5621406" y="1882889"/>
                </a:cubicBezTo>
                <a:cubicBezTo>
                  <a:pt x="5617867" y="2070801"/>
                  <a:pt x="5585396" y="2289482"/>
                  <a:pt x="5621406" y="2651957"/>
                </a:cubicBezTo>
                <a:cubicBezTo>
                  <a:pt x="5444263" y="2658215"/>
                  <a:pt x="5280191" y="2663106"/>
                  <a:pt x="5165448" y="2651957"/>
                </a:cubicBezTo>
                <a:cubicBezTo>
                  <a:pt x="5050705" y="2640808"/>
                  <a:pt x="4844613" y="2637072"/>
                  <a:pt x="4653275" y="2651957"/>
                </a:cubicBezTo>
                <a:cubicBezTo>
                  <a:pt x="4461937" y="2666842"/>
                  <a:pt x="4223706" y="2630340"/>
                  <a:pt x="4028674" y="2651957"/>
                </a:cubicBezTo>
                <a:cubicBezTo>
                  <a:pt x="3833642" y="2673574"/>
                  <a:pt x="3772557" y="2629260"/>
                  <a:pt x="3516502" y="2651957"/>
                </a:cubicBezTo>
                <a:cubicBezTo>
                  <a:pt x="3260447" y="2674654"/>
                  <a:pt x="3072630" y="2673428"/>
                  <a:pt x="2835687" y="2651957"/>
                </a:cubicBezTo>
                <a:cubicBezTo>
                  <a:pt x="2598744" y="2630486"/>
                  <a:pt x="2339591" y="2679360"/>
                  <a:pt x="2211086" y="2651957"/>
                </a:cubicBezTo>
                <a:cubicBezTo>
                  <a:pt x="2082581" y="2624554"/>
                  <a:pt x="1845713" y="2678761"/>
                  <a:pt x="1530272" y="2651957"/>
                </a:cubicBezTo>
                <a:cubicBezTo>
                  <a:pt x="1214831" y="2625153"/>
                  <a:pt x="1162533" y="2652249"/>
                  <a:pt x="905671" y="2651957"/>
                </a:cubicBezTo>
                <a:cubicBezTo>
                  <a:pt x="648809" y="2651665"/>
                  <a:pt x="405450" y="2674065"/>
                  <a:pt x="0" y="2651957"/>
                </a:cubicBezTo>
                <a:cubicBezTo>
                  <a:pt x="-8202" y="2391531"/>
                  <a:pt x="-14294" y="2218698"/>
                  <a:pt x="0" y="2042007"/>
                </a:cubicBezTo>
                <a:cubicBezTo>
                  <a:pt x="14294" y="1865316"/>
                  <a:pt x="-17618" y="1536543"/>
                  <a:pt x="0" y="1352498"/>
                </a:cubicBezTo>
                <a:cubicBezTo>
                  <a:pt x="17618" y="1168453"/>
                  <a:pt x="-13173" y="894682"/>
                  <a:pt x="0" y="769068"/>
                </a:cubicBezTo>
                <a:cubicBezTo>
                  <a:pt x="13173" y="643454"/>
                  <a:pt x="18371" y="193821"/>
                  <a:pt x="0" y="0"/>
                </a:cubicBezTo>
                <a:close/>
              </a:path>
              <a:path w="5621406" h="2651957" stroke="0" extrusionOk="0">
                <a:moveTo>
                  <a:pt x="0" y="0"/>
                </a:moveTo>
                <a:cubicBezTo>
                  <a:pt x="252301" y="-14767"/>
                  <a:pt x="315593" y="11183"/>
                  <a:pt x="568387" y="0"/>
                </a:cubicBezTo>
                <a:cubicBezTo>
                  <a:pt x="821181" y="-11183"/>
                  <a:pt x="964592" y="-14903"/>
                  <a:pt x="1080559" y="0"/>
                </a:cubicBezTo>
                <a:cubicBezTo>
                  <a:pt x="1196526" y="14903"/>
                  <a:pt x="1312867" y="-19417"/>
                  <a:pt x="1536518" y="0"/>
                </a:cubicBezTo>
                <a:cubicBezTo>
                  <a:pt x="1760169" y="19417"/>
                  <a:pt x="1929728" y="-283"/>
                  <a:pt x="2048690" y="0"/>
                </a:cubicBezTo>
                <a:cubicBezTo>
                  <a:pt x="2167652" y="283"/>
                  <a:pt x="2579571" y="11429"/>
                  <a:pt x="2729505" y="0"/>
                </a:cubicBezTo>
                <a:cubicBezTo>
                  <a:pt x="2879440" y="-11429"/>
                  <a:pt x="3222326" y="14407"/>
                  <a:pt x="3354106" y="0"/>
                </a:cubicBezTo>
                <a:cubicBezTo>
                  <a:pt x="3485886" y="-14407"/>
                  <a:pt x="3582931" y="5669"/>
                  <a:pt x="3810064" y="0"/>
                </a:cubicBezTo>
                <a:cubicBezTo>
                  <a:pt x="4037197" y="-5669"/>
                  <a:pt x="4112899" y="17330"/>
                  <a:pt x="4266023" y="0"/>
                </a:cubicBezTo>
                <a:cubicBezTo>
                  <a:pt x="4419147" y="-17330"/>
                  <a:pt x="4579056" y="-15107"/>
                  <a:pt x="4778195" y="0"/>
                </a:cubicBezTo>
                <a:cubicBezTo>
                  <a:pt x="4977334" y="15107"/>
                  <a:pt x="5379746" y="-10533"/>
                  <a:pt x="5621406" y="0"/>
                </a:cubicBezTo>
                <a:cubicBezTo>
                  <a:pt x="5596587" y="302935"/>
                  <a:pt x="5641132" y="460306"/>
                  <a:pt x="5621406" y="662989"/>
                </a:cubicBezTo>
                <a:cubicBezTo>
                  <a:pt x="5601680" y="865672"/>
                  <a:pt x="5624150" y="1169105"/>
                  <a:pt x="5621406" y="1352498"/>
                </a:cubicBezTo>
                <a:cubicBezTo>
                  <a:pt x="5618662" y="1535891"/>
                  <a:pt x="5616658" y="1747956"/>
                  <a:pt x="5621406" y="2042007"/>
                </a:cubicBezTo>
                <a:cubicBezTo>
                  <a:pt x="5626154" y="2336058"/>
                  <a:pt x="5616156" y="2494097"/>
                  <a:pt x="5621406" y="2651957"/>
                </a:cubicBezTo>
                <a:cubicBezTo>
                  <a:pt x="5318360" y="2648349"/>
                  <a:pt x="5227268" y="2619556"/>
                  <a:pt x="4940591" y="2651957"/>
                </a:cubicBezTo>
                <a:cubicBezTo>
                  <a:pt x="4653914" y="2684358"/>
                  <a:pt x="4506355" y="2635050"/>
                  <a:pt x="4259777" y="2651957"/>
                </a:cubicBezTo>
                <a:cubicBezTo>
                  <a:pt x="4013199" y="2668864"/>
                  <a:pt x="3852599" y="2649758"/>
                  <a:pt x="3747604" y="2651957"/>
                </a:cubicBezTo>
                <a:cubicBezTo>
                  <a:pt x="3642609" y="2654156"/>
                  <a:pt x="3237901" y="2634561"/>
                  <a:pt x="3010575" y="2651957"/>
                </a:cubicBezTo>
                <a:cubicBezTo>
                  <a:pt x="2783249" y="2669353"/>
                  <a:pt x="2655436" y="2647157"/>
                  <a:pt x="2498403" y="2651957"/>
                </a:cubicBezTo>
                <a:cubicBezTo>
                  <a:pt x="2341370" y="2656757"/>
                  <a:pt x="2052260" y="2636143"/>
                  <a:pt x="1930016" y="2651957"/>
                </a:cubicBezTo>
                <a:cubicBezTo>
                  <a:pt x="1807772" y="2667771"/>
                  <a:pt x="1563832" y="2638567"/>
                  <a:pt x="1417844" y="2651957"/>
                </a:cubicBezTo>
                <a:cubicBezTo>
                  <a:pt x="1271856" y="2665347"/>
                  <a:pt x="915576" y="2650560"/>
                  <a:pt x="680815" y="2651957"/>
                </a:cubicBezTo>
                <a:cubicBezTo>
                  <a:pt x="446054" y="2653354"/>
                  <a:pt x="224401" y="2676192"/>
                  <a:pt x="0" y="2651957"/>
                </a:cubicBezTo>
                <a:cubicBezTo>
                  <a:pt x="-9098" y="2483947"/>
                  <a:pt x="29246" y="2199945"/>
                  <a:pt x="0" y="2015487"/>
                </a:cubicBezTo>
                <a:cubicBezTo>
                  <a:pt x="-29246" y="1831029"/>
                  <a:pt x="13082" y="1610684"/>
                  <a:pt x="0" y="1405537"/>
                </a:cubicBezTo>
                <a:cubicBezTo>
                  <a:pt x="-13082" y="1200390"/>
                  <a:pt x="-4549" y="985415"/>
                  <a:pt x="0" y="716028"/>
                </a:cubicBezTo>
                <a:cubicBezTo>
                  <a:pt x="4549" y="446641"/>
                  <a:pt x="-32075" y="341967"/>
                  <a:pt x="0" y="0"/>
                </a:cubicBezTo>
                <a:close/>
              </a:path>
            </a:pathLst>
          </a:custGeom>
          <a:ln w="38100">
            <a:solidFill>
              <a:srgbClr val="046B70"/>
            </a:solidFill>
            <a:extLst>
              <a:ext uri="{C807C97D-BFC1-408E-A445-0C87EB9F89A2}">
                <ask:lineSketchStyleProps xmlns:ask="http://schemas.microsoft.com/office/drawing/2018/sketchyshapes" sd="22596660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7853C1F6-BB45-8E05-23C0-FEC93A0B7F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7896481">
            <a:off x="1627287" y="3839172"/>
            <a:ext cx="914400" cy="914400"/>
          </a:xfrm>
          <a:prstGeom prst="rect">
            <a:avLst/>
          </a:prstGeom>
          <a:effectLst>
            <a:glow rad="101600">
              <a:srgbClr val="07ADB5">
                <a:alpha val="60000"/>
              </a:srgbClr>
            </a:glow>
          </a:effectLst>
        </p:spPr>
      </p:pic>
      <p:pic>
        <p:nvPicPr>
          <p:cNvPr id="14" name="Home _ Microsoft 365 - Google Chrome 2023-01-24 08-45-12">
            <a:hlinkClick r:id="" action="ppaction://media"/>
            <a:extLst>
              <a:ext uri="{FF2B5EF4-FFF2-40B4-BE49-F238E27FC236}">
                <a16:creationId xmlns:a16="http://schemas.microsoft.com/office/drawing/2014/main" id="{0B8BF494-6642-095F-C2C8-B63280B2FF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t="-135"/>
          <a:stretch/>
        </p:blipFill>
        <p:spPr>
          <a:xfrm>
            <a:off x="6456183" y="3792939"/>
            <a:ext cx="5621406" cy="2990406"/>
          </a:xfrm>
          <a:custGeom>
            <a:avLst/>
            <a:gdLst>
              <a:gd name="connsiteX0" fmla="*/ 0 w 5621406"/>
              <a:gd name="connsiteY0" fmla="*/ 0 h 2990406"/>
              <a:gd name="connsiteX1" fmla="*/ 568387 w 5621406"/>
              <a:gd name="connsiteY1" fmla="*/ 0 h 2990406"/>
              <a:gd name="connsiteX2" fmla="*/ 1024345 w 5621406"/>
              <a:gd name="connsiteY2" fmla="*/ 0 h 2990406"/>
              <a:gd name="connsiteX3" fmla="*/ 1592732 w 5621406"/>
              <a:gd name="connsiteY3" fmla="*/ 0 h 2990406"/>
              <a:gd name="connsiteX4" fmla="*/ 2329760 w 5621406"/>
              <a:gd name="connsiteY4" fmla="*/ 0 h 2990406"/>
              <a:gd name="connsiteX5" fmla="*/ 2898147 w 5621406"/>
              <a:gd name="connsiteY5" fmla="*/ 0 h 2990406"/>
              <a:gd name="connsiteX6" fmla="*/ 3635176 w 5621406"/>
              <a:gd name="connsiteY6" fmla="*/ 0 h 2990406"/>
              <a:gd name="connsiteX7" fmla="*/ 4315991 w 5621406"/>
              <a:gd name="connsiteY7" fmla="*/ 0 h 2990406"/>
              <a:gd name="connsiteX8" fmla="*/ 4771949 w 5621406"/>
              <a:gd name="connsiteY8" fmla="*/ 0 h 2990406"/>
              <a:gd name="connsiteX9" fmla="*/ 5621406 w 5621406"/>
              <a:gd name="connsiteY9" fmla="*/ 0 h 2990406"/>
              <a:gd name="connsiteX10" fmla="*/ 5621406 w 5621406"/>
              <a:gd name="connsiteY10" fmla="*/ 508369 h 2990406"/>
              <a:gd name="connsiteX11" fmla="*/ 5621406 w 5621406"/>
              <a:gd name="connsiteY11" fmla="*/ 1136354 h 2990406"/>
              <a:gd name="connsiteX12" fmla="*/ 5621406 w 5621406"/>
              <a:gd name="connsiteY12" fmla="*/ 1794244 h 2990406"/>
              <a:gd name="connsiteX13" fmla="*/ 5621406 w 5621406"/>
              <a:gd name="connsiteY13" fmla="*/ 2422229 h 2990406"/>
              <a:gd name="connsiteX14" fmla="*/ 5621406 w 5621406"/>
              <a:gd name="connsiteY14" fmla="*/ 2990406 h 2990406"/>
              <a:gd name="connsiteX15" fmla="*/ 4884377 w 5621406"/>
              <a:gd name="connsiteY15" fmla="*/ 2990406 h 2990406"/>
              <a:gd name="connsiteX16" fmla="*/ 4147348 w 5621406"/>
              <a:gd name="connsiteY16" fmla="*/ 2990406 h 2990406"/>
              <a:gd name="connsiteX17" fmla="*/ 3578962 w 5621406"/>
              <a:gd name="connsiteY17" fmla="*/ 2990406 h 2990406"/>
              <a:gd name="connsiteX18" fmla="*/ 2954361 w 5621406"/>
              <a:gd name="connsiteY18" fmla="*/ 2990406 h 2990406"/>
              <a:gd name="connsiteX19" fmla="*/ 2217332 w 5621406"/>
              <a:gd name="connsiteY19" fmla="*/ 2990406 h 2990406"/>
              <a:gd name="connsiteX20" fmla="*/ 1536518 w 5621406"/>
              <a:gd name="connsiteY20" fmla="*/ 2990406 h 2990406"/>
              <a:gd name="connsiteX21" fmla="*/ 1080559 w 5621406"/>
              <a:gd name="connsiteY21" fmla="*/ 2990406 h 2990406"/>
              <a:gd name="connsiteX22" fmla="*/ 0 w 5621406"/>
              <a:gd name="connsiteY22" fmla="*/ 2990406 h 2990406"/>
              <a:gd name="connsiteX23" fmla="*/ 0 w 5621406"/>
              <a:gd name="connsiteY23" fmla="*/ 2482037 h 2990406"/>
              <a:gd name="connsiteX24" fmla="*/ 0 w 5621406"/>
              <a:gd name="connsiteY24" fmla="*/ 1883956 h 2990406"/>
              <a:gd name="connsiteX25" fmla="*/ 0 w 5621406"/>
              <a:gd name="connsiteY25" fmla="*/ 1375587 h 2990406"/>
              <a:gd name="connsiteX26" fmla="*/ 0 w 5621406"/>
              <a:gd name="connsiteY26" fmla="*/ 717697 h 2990406"/>
              <a:gd name="connsiteX27" fmla="*/ 0 w 5621406"/>
              <a:gd name="connsiteY27" fmla="*/ 0 h 299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21406" h="2990406" fill="none" extrusionOk="0">
                <a:moveTo>
                  <a:pt x="0" y="0"/>
                </a:moveTo>
                <a:cubicBezTo>
                  <a:pt x="248805" y="-21207"/>
                  <a:pt x="363537" y="-8523"/>
                  <a:pt x="568387" y="0"/>
                </a:cubicBezTo>
                <a:cubicBezTo>
                  <a:pt x="773237" y="8523"/>
                  <a:pt x="831891" y="-14701"/>
                  <a:pt x="1024345" y="0"/>
                </a:cubicBezTo>
                <a:cubicBezTo>
                  <a:pt x="1216799" y="14701"/>
                  <a:pt x="1455430" y="23946"/>
                  <a:pt x="1592732" y="0"/>
                </a:cubicBezTo>
                <a:cubicBezTo>
                  <a:pt x="1730034" y="-23946"/>
                  <a:pt x="2056101" y="4066"/>
                  <a:pt x="2329760" y="0"/>
                </a:cubicBezTo>
                <a:cubicBezTo>
                  <a:pt x="2603419" y="-4066"/>
                  <a:pt x="2738191" y="-8158"/>
                  <a:pt x="2898147" y="0"/>
                </a:cubicBezTo>
                <a:cubicBezTo>
                  <a:pt x="3058103" y="8158"/>
                  <a:pt x="3444008" y="13858"/>
                  <a:pt x="3635176" y="0"/>
                </a:cubicBezTo>
                <a:cubicBezTo>
                  <a:pt x="3826344" y="-13858"/>
                  <a:pt x="4085960" y="2366"/>
                  <a:pt x="4315991" y="0"/>
                </a:cubicBezTo>
                <a:cubicBezTo>
                  <a:pt x="4546022" y="-2366"/>
                  <a:pt x="4564977" y="-16282"/>
                  <a:pt x="4771949" y="0"/>
                </a:cubicBezTo>
                <a:cubicBezTo>
                  <a:pt x="4978921" y="16282"/>
                  <a:pt x="5348664" y="-20429"/>
                  <a:pt x="5621406" y="0"/>
                </a:cubicBezTo>
                <a:cubicBezTo>
                  <a:pt x="5623507" y="168738"/>
                  <a:pt x="5637614" y="355640"/>
                  <a:pt x="5621406" y="508369"/>
                </a:cubicBezTo>
                <a:cubicBezTo>
                  <a:pt x="5605198" y="661098"/>
                  <a:pt x="5633578" y="847976"/>
                  <a:pt x="5621406" y="1136354"/>
                </a:cubicBezTo>
                <a:cubicBezTo>
                  <a:pt x="5609234" y="1424732"/>
                  <a:pt x="5645735" y="1523527"/>
                  <a:pt x="5621406" y="1794244"/>
                </a:cubicBezTo>
                <a:cubicBezTo>
                  <a:pt x="5597078" y="2064961"/>
                  <a:pt x="5638538" y="2259127"/>
                  <a:pt x="5621406" y="2422229"/>
                </a:cubicBezTo>
                <a:cubicBezTo>
                  <a:pt x="5604274" y="2585332"/>
                  <a:pt x="5649737" y="2761712"/>
                  <a:pt x="5621406" y="2990406"/>
                </a:cubicBezTo>
                <a:cubicBezTo>
                  <a:pt x="5425187" y="2970360"/>
                  <a:pt x="5051476" y="2974943"/>
                  <a:pt x="4884377" y="2990406"/>
                </a:cubicBezTo>
                <a:cubicBezTo>
                  <a:pt x="4717278" y="3005869"/>
                  <a:pt x="4301802" y="2994522"/>
                  <a:pt x="4147348" y="2990406"/>
                </a:cubicBezTo>
                <a:cubicBezTo>
                  <a:pt x="3992894" y="2986290"/>
                  <a:pt x="3702106" y="2982956"/>
                  <a:pt x="3578962" y="2990406"/>
                </a:cubicBezTo>
                <a:cubicBezTo>
                  <a:pt x="3455818" y="2997856"/>
                  <a:pt x="3094938" y="2967717"/>
                  <a:pt x="2954361" y="2990406"/>
                </a:cubicBezTo>
                <a:cubicBezTo>
                  <a:pt x="2813784" y="3013095"/>
                  <a:pt x="2470417" y="3007607"/>
                  <a:pt x="2217332" y="2990406"/>
                </a:cubicBezTo>
                <a:cubicBezTo>
                  <a:pt x="1964247" y="2973205"/>
                  <a:pt x="1868890" y="3005125"/>
                  <a:pt x="1536518" y="2990406"/>
                </a:cubicBezTo>
                <a:cubicBezTo>
                  <a:pt x="1204146" y="2975687"/>
                  <a:pt x="1233480" y="3003349"/>
                  <a:pt x="1080559" y="2990406"/>
                </a:cubicBezTo>
                <a:cubicBezTo>
                  <a:pt x="927638" y="2977463"/>
                  <a:pt x="408061" y="2978519"/>
                  <a:pt x="0" y="2990406"/>
                </a:cubicBezTo>
                <a:cubicBezTo>
                  <a:pt x="-23276" y="2782494"/>
                  <a:pt x="20255" y="2620423"/>
                  <a:pt x="0" y="2482037"/>
                </a:cubicBezTo>
                <a:cubicBezTo>
                  <a:pt x="-20255" y="2343651"/>
                  <a:pt x="6069" y="2008717"/>
                  <a:pt x="0" y="1883956"/>
                </a:cubicBezTo>
                <a:cubicBezTo>
                  <a:pt x="-6069" y="1759195"/>
                  <a:pt x="-8906" y="1569879"/>
                  <a:pt x="0" y="1375587"/>
                </a:cubicBezTo>
                <a:cubicBezTo>
                  <a:pt x="8906" y="1181295"/>
                  <a:pt x="-15575" y="946409"/>
                  <a:pt x="0" y="717697"/>
                </a:cubicBezTo>
                <a:cubicBezTo>
                  <a:pt x="15575" y="488985"/>
                  <a:pt x="-34552" y="227410"/>
                  <a:pt x="0" y="0"/>
                </a:cubicBezTo>
                <a:close/>
              </a:path>
              <a:path w="5621406" h="2990406" stroke="0" extrusionOk="0">
                <a:moveTo>
                  <a:pt x="0" y="0"/>
                </a:moveTo>
                <a:cubicBezTo>
                  <a:pt x="174702" y="-22474"/>
                  <a:pt x="389689" y="19394"/>
                  <a:pt x="680815" y="0"/>
                </a:cubicBezTo>
                <a:cubicBezTo>
                  <a:pt x="971941" y="-19394"/>
                  <a:pt x="974595" y="1852"/>
                  <a:pt x="1136773" y="0"/>
                </a:cubicBezTo>
                <a:cubicBezTo>
                  <a:pt x="1298951" y="-1852"/>
                  <a:pt x="1512690" y="-16939"/>
                  <a:pt x="1761374" y="0"/>
                </a:cubicBezTo>
                <a:cubicBezTo>
                  <a:pt x="2010058" y="16939"/>
                  <a:pt x="2151464" y="-2231"/>
                  <a:pt x="2273546" y="0"/>
                </a:cubicBezTo>
                <a:cubicBezTo>
                  <a:pt x="2395628" y="2231"/>
                  <a:pt x="2612284" y="24822"/>
                  <a:pt x="2841933" y="0"/>
                </a:cubicBezTo>
                <a:cubicBezTo>
                  <a:pt x="3071582" y="-24822"/>
                  <a:pt x="3072771" y="-16075"/>
                  <a:pt x="3297892" y="0"/>
                </a:cubicBezTo>
                <a:cubicBezTo>
                  <a:pt x="3523013" y="16075"/>
                  <a:pt x="3588353" y="-24876"/>
                  <a:pt x="3810064" y="0"/>
                </a:cubicBezTo>
                <a:cubicBezTo>
                  <a:pt x="4031775" y="24876"/>
                  <a:pt x="4098843" y="9478"/>
                  <a:pt x="4322237" y="0"/>
                </a:cubicBezTo>
                <a:cubicBezTo>
                  <a:pt x="4545631" y="-9478"/>
                  <a:pt x="4687065" y="-6001"/>
                  <a:pt x="4834409" y="0"/>
                </a:cubicBezTo>
                <a:cubicBezTo>
                  <a:pt x="4981753" y="6001"/>
                  <a:pt x="5250590" y="-19330"/>
                  <a:pt x="5621406" y="0"/>
                </a:cubicBezTo>
                <a:cubicBezTo>
                  <a:pt x="5624003" y="280480"/>
                  <a:pt x="5623796" y="377980"/>
                  <a:pt x="5621406" y="568177"/>
                </a:cubicBezTo>
                <a:cubicBezTo>
                  <a:pt x="5619016" y="758374"/>
                  <a:pt x="5620468" y="907002"/>
                  <a:pt x="5621406" y="1106450"/>
                </a:cubicBezTo>
                <a:cubicBezTo>
                  <a:pt x="5622344" y="1305898"/>
                  <a:pt x="5623628" y="1520987"/>
                  <a:pt x="5621406" y="1674627"/>
                </a:cubicBezTo>
                <a:cubicBezTo>
                  <a:pt x="5619184" y="1828267"/>
                  <a:pt x="5637125" y="2002865"/>
                  <a:pt x="5621406" y="2242805"/>
                </a:cubicBezTo>
                <a:cubicBezTo>
                  <a:pt x="5605687" y="2482745"/>
                  <a:pt x="5589656" y="2691300"/>
                  <a:pt x="5621406" y="2990406"/>
                </a:cubicBezTo>
                <a:cubicBezTo>
                  <a:pt x="5430959" y="3009396"/>
                  <a:pt x="5103055" y="3011668"/>
                  <a:pt x="4940591" y="2990406"/>
                </a:cubicBezTo>
                <a:cubicBezTo>
                  <a:pt x="4778127" y="2969144"/>
                  <a:pt x="4542144" y="2990742"/>
                  <a:pt x="4203562" y="2990406"/>
                </a:cubicBezTo>
                <a:cubicBezTo>
                  <a:pt x="3864980" y="2990070"/>
                  <a:pt x="3871365" y="3013719"/>
                  <a:pt x="3635176" y="2990406"/>
                </a:cubicBezTo>
                <a:cubicBezTo>
                  <a:pt x="3398987" y="2967093"/>
                  <a:pt x="3297711" y="2973424"/>
                  <a:pt x="3179217" y="2990406"/>
                </a:cubicBezTo>
                <a:cubicBezTo>
                  <a:pt x="3060723" y="3007388"/>
                  <a:pt x="2664936" y="2965881"/>
                  <a:pt x="2442189" y="2990406"/>
                </a:cubicBezTo>
                <a:cubicBezTo>
                  <a:pt x="2219442" y="3014931"/>
                  <a:pt x="2017601" y="2966643"/>
                  <a:pt x="1873802" y="2990406"/>
                </a:cubicBezTo>
                <a:cubicBezTo>
                  <a:pt x="1730003" y="3014169"/>
                  <a:pt x="1489855" y="2975241"/>
                  <a:pt x="1136773" y="2990406"/>
                </a:cubicBezTo>
                <a:cubicBezTo>
                  <a:pt x="783691" y="3005571"/>
                  <a:pt x="440348" y="2992269"/>
                  <a:pt x="0" y="2990406"/>
                </a:cubicBezTo>
                <a:cubicBezTo>
                  <a:pt x="-14149" y="2794734"/>
                  <a:pt x="-9685" y="2616642"/>
                  <a:pt x="0" y="2452133"/>
                </a:cubicBezTo>
                <a:cubicBezTo>
                  <a:pt x="9685" y="2287624"/>
                  <a:pt x="-22761" y="2086340"/>
                  <a:pt x="0" y="1794244"/>
                </a:cubicBezTo>
                <a:cubicBezTo>
                  <a:pt x="22761" y="1502148"/>
                  <a:pt x="-25722" y="1451660"/>
                  <a:pt x="0" y="1136354"/>
                </a:cubicBezTo>
                <a:cubicBezTo>
                  <a:pt x="25722" y="821048"/>
                  <a:pt x="17470" y="852147"/>
                  <a:pt x="0" y="568177"/>
                </a:cubicBezTo>
                <a:cubicBezTo>
                  <a:pt x="-17470" y="284207"/>
                  <a:pt x="-4824" y="228378"/>
                  <a:pt x="0" y="0"/>
                </a:cubicBezTo>
                <a:close/>
              </a:path>
            </a:pathLst>
          </a:custGeom>
          <a:ln w="38100">
            <a:solidFill>
              <a:srgbClr val="046B70"/>
            </a:solidFill>
            <a:extLst>
              <a:ext uri="{C807C97D-BFC1-408E-A445-0C87EB9F89A2}">
                <ask:lineSketchStyleProps xmlns:ask="http://schemas.microsoft.com/office/drawing/2018/sketchyshapes" sd="38581668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68FF6B8C-BD75-4C91-8E9F-D124F25576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6770997">
            <a:off x="11291132" y="3417419"/>
            <a:ext cx="914400" cy="914400"/>
          </a:xfrm>
          <a:prstGeom prst="rect">
            <a:avLst/>
          </a:prstGeom>
          <a:effectLst>
            <a:glow rad="101600">
              <a:srgbClr val="07ADB5">
                <a:alpha val="60000"/>
              </a:srgb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82F41F-6D81-6F4C-C81B-C1B6946F5243}"/>
              </a:ext>
            </a:extLst>
          </p:cNvPr>
          <p:cNvSpPr txBox="1"/>
          <p:nvPr/>
        </p:nvSpPr>
        <p:spPr>
          <a:xfrm>
            <a:off x="7436273" y="1701131"/>
            <a:ext cx="4240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You can access MS Forms through Glow and click on Office 365 tile. Click on the App Launcher to open up further Microsoft programs, find and click on Forms.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EF1F4-E019-79BF-238D-F6FAA144B848}"/>
              </a:ext>
            </a:extLst>
          </p:cNvPr>
          <p:cNvSpPr txBox="1"/>
          <p:nvPr/>
        </p:nvSpPr>
        <p:spPr>
          <a:xfrm>
            <a:off x="2215321" y="5066362"/>
            <a:ext cx="4240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You can also add a Personal Tile on your Glow Launch Pad.</a:t>
            </a:r>
          </a:p>
        </p:txBody>
      </p:sp>
    </p:spTree>
    <p:extLst>
      <p:ext uri="{BB962C8B-B14F-4D97-AF65-F5344CB8AC3E}">
        <p14:creationId xmlns:p14="http://schemas.microsoft.com/office/powerpoint/2010/main" val="41347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What question formats are available?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9F5304-7579-6FAD-905B-2C3902C9F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735" y="3429000"/>
            <a:ext cx="9954140" cy="3263652"/>
          </a:xfrm>
          <a:custGeom>
            <a:avLst/>
            <a:gdLst>
              <a:gd name="connsiteX0" fmla="*/ 0 w 9954140"/>
              <a:gd name="connsiteY0" fmla="*/ 0 h 3263652"/>
              <a:gd name="connsiteX1" fmla="*/ 564068 w 9954140"/>
              <a:gd name="connsiteY1" fmla="*/ 0 h 3263652"/>
              <a:gd name="connsiteX2" fmla="*/ 1426760 w 9954140"/>
              <a:gd name="connsiteY2" fmla="*/ 0 h 3263652"/>
              <a:gd name="connsiteX3" fmla="*/ 1990828 w 9954140"/>
              <a:gd name="connsiteY3" fmla="*/ 0 h 3263652"/>
              <a:gd name="connsiteX4" fmla="*/ 2554896 w 9954140"/>
              <a:gd name="connsiteY4" fmla="*/ 0 h 3263652"/>
              <a:gd name="connsiteX5" fmla="*/ 3118964 w 9954140"/>
              <a:gd name="connsiteY5" fmla="*/ 0 h 3263652"/>
              <a:gd name="connsiteX6" fmla="*/ 3583490 w 9954140"/>
              <a:gd name="connsiteY6" fmla="*/ 0 h 3263652"/>
              <a:gd name="connsiteX7" fmla="*/ 3948476 w 9954140"/>
              <a:gd name="connsiteY7" fmla="*/ 0 h 3263652"/>
              <a:gd name="connsiteX8" fmla="*/ 4711626 w 9954140"/>
              <a:gd name="connsiteY8" fmla="*/ 0 h 3263652"/>
              <a:gd name="connsiteX9" fmla="*/ 5275694 w 9954140"/>
              <a:gd name="connsiteY9" fmla="*/ 0 h 3263652"/>
              <a:gd name="connsiteX10" fmla="*/ 5640679 w 9954140"/>
              <a:gd name="connsiteY10" fmla="*/ 0 h 3263652"/>
              <a:gd name="connsiteX11" fmla="*/ 6503371 w 9954140"/>
              <a:gd name="connsiteY11" fmla="*/ 0 h 3263652"/>
              <a:gd name="connsiteX12" fmla="*/ 6967898 w 9954140"/>
              <a:gd name="connsiteY12" fmla="*/ 0 h 3263652"/>
              <a:gd name="connsiteX13" fmla="*/ 7332883 w 9954140"/>
              <a:gd name="connsiteY13" fmla="*/ 0 h 3263652"/>
              <a:gd name="connsiteX14" fmla="*/ 7996492 w 9954140"/>
              <a:gd name="connsiteY14" fmla="*/ 0 h 3263652"/>
              <a:gd name="connsiteX15" fmla="*/ 8660102 w 9954140"/>
              <a:gd name="connsiteY15" fmla="*/ 0 h 3263652"/>
              <a:gd name="connsiteX16" fmla="*/ 9124628 w 9954140"/>
              <a:gd name="connsiteY16" fmla="*/ 0 h 3263652"/>
              <a:gd name="connsiteX17" fmla="*/ 9954140 w 9954140"/>
              <a:gd name="connsiteY17" fmla="*/ 0 h 3263652"/>
              <a:gd name="connsiteX18" fmla="*/ 9954140 w 9954140"/>
              <a:gd name="connsiteY18" fmla="*/ 620094 h 3263652"/>
              <a:gd name="connsiteX19" fmla="*/ 9954140 w 9954140"/>
              <a:gd name="connsiteY19" fmla="*/ 1305461 h 3263652"/>
              <a:gd name="connsiteX20" fmla="*/ 9954140 w 9954140"/>
              <a:gd name="connsiteY20" fmla="*/ 2023464 h 3263652"/>
              <a:gd name="connsiteX21" fmla="*/ 9954140 w 9954140"/>
              <a:gd name="connsiteY21" fmla="*/ 2643558 h 3263652"/>
              <a:gd name="connsiteX22" fmla="*/ 9954140 w 9954140"/>
              <a:gd name="connsiteY22" fmla="*/ 3263652 h 3263652"/>
              <a:gd name="connsiteX23" fmla="*/ 9589155 w 9954140"/>
              <a:gd name="connsiteY23" fmla="*/ 3263652 h 3263652"/>
              <a:gd name="connsiteX24" fmla="*/ 8925546 w 9954140"/>
              <a:gd name="connsiteY24" fmla="*/ 3263652 h 3263652"/>
              <a:gd name="connsiteX25" fmla="*/ 8461019 w 9954140"/>
              <a:gd name="connsiteY25" fmla="*/ 3263652 h 3263652"/>
              <a:gd name="connsiteX26" fmla="*/ 8096034 w 9954140"/>
              <a:gd name="connsiteY26" fmla="*/ 3263652 h 3263652"/>
              <a:gd name="connsiteX27" fmla="*/ 7631507 w 9954140"/>
              <a:gd name="connsiteY27" fmla="*/ 3263652 h 3263652"/>
              <a:gd name="connsiteX28" fmla="*/ 7166981 w 9954140"/>
              <a:gd name="connsiteY28" fmla="*/ 3263652 h 3263652"/>
              <a:gd name="connsiteX29" fmla="*/ 6702454 w 9954140"/>
              <a:gd name="connsiteY29" fmla="*/ 3263652 h 3263652"/>
              <a:gd name="connsiteX30" fmla="*/ 6138386 w 9954140"/>
              <a:gd name="connsiteY30" fmla="*/ 3263652 h 3263652"/>
              <a:gd name="connsiteX31" fmla="*/ 5574318 w 9954140"/>
              <a:gd name="connsiteY31" fmla="*/ 3263652 h 3263652"/>
              <a:gd name="connsiteX32" fmla="*/ 4711626 w 9954140"/>
              <a:gd name="connsiteY32" fmla="*/ 3263652 h 3263652"/>
              <a:gd name="connsiteX33" fmla="*/ 4147558 w 9954140"/>
              <a:gd name="connsiteY33" fmla="*/ 3263652 h 3263652"/>
              <a:gd name="connsiteX34" fmla="*/ 3683032 w 9954140"/>
              <a:gd name="connsiteY34" fmla="*/ 3263652 h 3263652"/>
              <a:gd name="connsiteX35" fmla="*/ 2820340 w 9954140"/>
              <a:gd name="connsiteY35" fmla="*/ 3263652 h 3263652"/>
              <a:gd name="connsiteX36" fmla="*/ 1957648 w 9954140"/>
              <a:gd name="connsiteY36" fmla="*/ 3263652 h 3263652"/>
              <a:gd name="connsiteX37" fmla="*/ 1493121 w 9954140"/>
              <a:gd name="connsiteY37" fmla="*/ 3263652 h 3263652"/>
              <a:gd name="connsiteX38" fmla="*/ 1028594 w 9954140"/>
              <a:gd name="connsiteY38" fmla="*/ 3263652 h 3263652"/>
              <a:gd name="connsiteX39" fmla="*/ 564068 w 9954140"/>
              <a:gd name="connsiteY39" fmla="*/ 3263652 h 3263652"/>
              <a:gd name="connsiteX40" fmla="*/ 0 w 9954140"/>
              <a:gd name="connsiteY40" fmla="*/ 3263652 h 3263652"/>
              <a:gd name="connsiteX41" fmla="*/ 0 w 9954140"/>
              <a:gd name="connsiteY41" fmla="*/ 2545649 h 3263652"/>
              <a:gd name="connsiteX42" fmla="*/ 0 w 9954140"/>
              <a:gd name="connsiteY42" fmla="*/ 1892918 h 3263652"/>
              <a:gd name="connsiteX43" fmla="*/ 0 w 9954140"/>
              <a:gd name="connsiteY43" fmla="*/ 1305461 h 3263652"/>
              <a:gd name="connsiteX44" fmla="*/ 0 w 9954140"/>
              <a:gd name="connsiteY44" fmla="*/ 718003 h 3263652"/>
              <a:gd name="connsiteX45" fmla="*/ 0 w 9954140"/>
              <a:gd name="connsiteY45" fmla="*/ 0 h 326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954140" h="3263652" fill="none" extrusionOk="0">
                <a:moveTo>
                  <a:pt x="0" y="0"/>
                </a:moveTo>
                <a:cubicBezTo>
                  <a:pt x="232022" y="-26610"/>
                  <a:pt x="305895" y="-26997"/>
                  <a:pt x="564068" y="0"/>
                </a:cubicBezTo>
                <a:cubicBezTo>
                  <a:pt x="822241" y="26997"/>
                  <a:pt x="1094255" y="33178"/>
                  <a:pt x="1426760" y="0"/>
                </a:cubicBezTo>
                <a:cubicBezTo>
                  <a:pt x="1759265" y="-33178"/>
                  <a:pt x="1876252" y="5605"/>
                  <a:pt x="1990828" y="0"/>
                </a:cubicBezTo>
                <a:cubicBezTo>
                  <a:pt x="2105404" y="-5605"/>
                  <a:pt x="2418161" y="-10962"/>
                  <a:pt x="2554896" y="0"/>
                </a:cubicBezTo>
                <a:cubicBezTo>
                  <a:pt x="2691631" y="10962"/>
                  <a:pt x="2957866" y="15013"/>
                  <a:pt x="3118964" y="0"/>
                </a:cubicBezTo>
                <a:cubicBezTo>
                  <a:pt x="3280062" y="-15013"/>
                  <a:pt x="3417336" y="-12419"/>
                  <a:pt x="3583490" y="0"/>
                </a:cubicBezTo>
                <a:cubicBezTo>
                  <a:pt x="3749644" y="12419"/>
                  <a:pt x="3801999" y="10783"/>
                  <a:pt x="3948476" y="0"/>
                </a:cubicBezTo>
                <a:cubicBezTo>
                  <a:pt x="4094953" y="-10783"/>
                  <a:pt x="4406639" y="13928"/>
                  <a:pt x="4711626" y="0"/>
                </a:cubicBezTo>
                <a:cubicBezTo>
                  <a:pt x="5016613" y="-13928"/>
                  <a:pt x="5101306" y="19332"/>
                  <a:pt x="5275694" y="0"/>
                </a:cubicBezTo>
                <a:cubicBezTo>
                  <a:pt x="5450082" y="-19332"/>
                  <a:pt x="5517279" y="783"/>
                  <a:pt x="5640679" y="0"/>
                </a:cubicBezTo>
                <a:cubicBezTo>
                  <a:pt x="5764079" y="-783"/>
                  <a:pt x="6294103" y="25964"/>
                  <a:pt x="6503371" y="0"/>
                </a:cubicBezTo>
                <a:cubicBezTo>
                  <a:pt x="6712639" y="-25964"/>
                  <a:pt x="6771644" y="18098"/>
                  <a:pt x="6967898" y="0"/>
                </a:cubicBezTo>
                <a:cubicBezTo>
                  <a:pt x="7164152" y="-18098"/>
                  <a:pt x="7222679" y="11037"/>
                  <a:pt x="7332883" y="0"/>
                </a:cubicBezTo>
                <a:cubicBezTo>
                  <a:pt x="7443087" y="-11037"/>
                  <a:pt x="7787835" y="-21143"/>
                  <a:pt x="7996492" y="0"/>
                </a:cubicBezTo>
                <a:cubicBezTo>
                  <a:pt x="8205149" y="21143"/>
                  <a:pt x="8377425" y="26932"/>
                  <a:pt x="8660102" y="0"/>
                </a:cubicBezTo>
                <a:cubicBezTo>
                  <a:pt x="8942779" y="-26932"/>
                  <a:pt x="8977968" y="16792"/>
                  <a:pt x="9124628" y="0"/>
                </a:cubicBezTo>
                <a:cubicBezTo>
                  <a:pt x="9271288" y="-16792"/>
                  <a:pt x="9710024" y="-11290"/>
                  <a:pt x="9954140" y="0"/>
                </a:cubicBezTo>
                <a:cubicBezTo>
                  <a:pt x="9975577" y="124862"/>
                  <a:pt x="9926990" y="422344"/>
                  <a:pt x="9954140" y="620094"/>
                </a:cubicBezTo>
                <a:cubicBezTo>
                  <a:pt x="9981290" y="817844"/>
                  <a:pt x="9940811" y="1116158"/>
                  <a:pt x="9954140" y="1305461"/>
                </a:cubicBezTo>
                <a:cubicBezTo>
                  <a:pt x="9967469" y="1494764"/>
                  <a:pt x="9935053" y="1664523"/>
                  <a:pt x="9954140" y="2023464"/>
                </a:cubicBezTo>
                <a:cubicBezTo>
                  <a:pt x="9973227" y="2382405"/>
                  <a:pt x="9959857" y="2444793"/>
                  <a:pt x="9954140" y="2643558"/>
                </a:cubicBezTo>
                <a:cubicBezTo>
                  <a:pt x="9948423" y="2842323"/>
                  <a:pt x="9974767" y="2965842"/>
                  <a:pt x="9954140" y="3263652"/>
                </a:cubicBezTo>
                <a:cubicBezTo>
                  <a:pt x="9853172" y="3278861"/>
                  <a:pt x="9730798" y="3273913"/>
                  <a:pt x="9589155" y="3263652"/>
                </a:cubicBezTo>
                <a:cubicBezTo>
                  <a:pt x="9447512" y="3253391"/>
                  <a:pt x="9156718" y="3263438"/>
                  <a:pt x="8925546" y="3263652"/>
                </a:cubicBezTo>
                <a:cubicBezTo>
                  <a:pt x="8694374" y="3263866"/>
                  <a:pt x="8652709" y="3267801"/>
                  <a:pt x="8461019" y="3263652"/>
                </a:cubicBezTo>
                <a:cubicBezTo>
                  <a:pt x="8269329" y="3259503"/>
                  <a:pt x="8169550" y="3248370"/>
                  <a:pt x="8096034" y="3263652"/>
                </a:cubicBezTo>
                <a:cubicBezTo>
                  <a:pt x="8022519" y="3278934"/>
                  <a:pt x="7792519" y="3277538"/>
                  <a:pt x="7631507" y="3263652"/>
                </a:cubicBezTo>
                <a:cubicBezTo>
                  <a:pt x="7470495" y="3249766"/>
                  <a:pt x="7288383" y="3257001"/>
                  <a:pt x="7166981" y="3263652"/>
                </a:cubicBezTo>
                <a:cubicBezTo>
                  <a:pt x="7045579" y="3270303"/>
                  <a:pt x="6931028" y="3275131"/>
                  <a:pt x="6702454" y="3263652"/>
                </a:cubicBezTo>
                <a:cubicBezTo>
                  <a:pt x="6473880" y="3252173"/>
                  <a:pt x="6419680" y="3248212"/>
                  <a:pt x="6138386" y="3263652"/>
                </a:cubicBezTo>
                <a:cubicBezTo>
                  <a:pt x="5857092" y="3279092"/>
                  <a:pt x="5817338" y="3267035"/>
                  <a:pt x="5574318" y="3263652"/>
                </a:cubicBezTo>
                <a:cubicBezTo>
                  <a:pt x="5331298" y="3260269"/>
                  <a:pt x="4969340" y="3228120"/>
                  <a:pt x="4711626" y="3263652"/>
                </a:cubicBezTo>
                <a:cubicBezTo>
                  <a:pt x="4453912" y="3299184"/>
                  <a:pt x="4318918" y="3242221"/>
                  <a:pt x="4147558" y="3263652"/>
                </a:cubicBezTo>
                <a:cubicBezTo>
                  <a:pt x="3976198" y="3285083"/>
                  <a:pt x="3868810" y="3274670"/>
                  <a:pt x="3683032" y="3263652"/>
                </a:cubicBezTo>
                <a:cubicBezTo>
                  <a:pt x="3497254" y="3252634"/>
                  <a:pt x="3018707" y="3287458"/>
                  <a:pt x="2820340" y="3263652"/>
                </a:cubicBezTo>
                <a:cubicBezTo>
                  <a:pt x="2621973" y="3239846"/>
                  <a:pt x="2312487" y="3239462"/>
                  <a:pt x="1957648" y="3263652"/>
                </a:cubicBezTo>
                <a:cubicBezTo>
                  <a:pt x="1602809" y="3287842"/>
                  <a:pt x="1603403" y="3252598"/>
                  <a:pt x="1493121" y="3263652"/>
                </a:cubicBezTo>
                <a:cubicBezTo>
                  <a:pt x="1382839" y="3274706"/>
                  <a:pt x="1249293" y="3286704"/>
                  <a:pt x="1028594" y="3263652"/>
                </a:cubicBezTo>
                <a:cubicBezTo>
                  <a:pt x="807895" y="3240600"/>
                  <a:pt x="781874" y="3264243"/>
                  <a:pt x="564068" y="3263652"/>
                </a:cubicBezTo>
                <a:cubicBezTo>
                  <a:pt x="346262" y="3263061"/>
                  <a:pt x="190599" y="3255289"/>
                  <a:pt x="0" y="3263652"/>
                </a:cubicBezTo>
                <a:cubicBezTo>
                  <a:pt x="24636" y="2939300"/>
                  <a:pt x="1685" y="2755204"/>
                  <a:pt x="0" y="2545649"/>
                </a:cubicBezTo>
                <a:cubicBezTo>
                  <a:pt x="-1685" y="2336094"/>
                  <a:pt x="-11696" y="2064990"/>
                  <a:pt x="0" y="1892918"/>
                </a:cubicBezTo>
                <a:cubicBezTo>
                  <a:pt x="11696" y="1720846"/>
                  <a:pt x="3935" y="1496877"/>
                  <a:pt x="0" y="1305461"/>
                </a:cubicBezTo>
                <a:cubicBezTo>
                  <a:pt x="-3935" y="1114045"/>
                  <a:pt x="-21863" y="836750"/>
                  <a:pt x="0" y="718003"/>
                </a:cubicBezTo>
                <a:cubicBezTo>
                  <a:pt x="21863" y="599256"/>
                  <a:pt x="6941" y="144099"/>
                  <a:pt x="0" y="0"/>
                </a:cubicBezTo>
                <a:close/>
              </a:path>
              <a:path w="9954140" h="3263652" stroke="0" extrusionOk="0">
                <a:moveTo>
                  <a:pt x="0" y="0"/>
                </a:moveTo>
                <a:cubicBezTo>
                  <a:pt x="225489" y="12426"/>
                  <a:pt x="311132" y="11639"/>
                  <a:pt x="464527" y="0"/>
                </a:cubicBezTo>
                <a:cubicBezTo>
                  <a:pt x="617922" y="-11639"/>
                  <a:pt x="915445" y="3903"/>
                  <a:pt x="1028594" y="0"/>
                </a:cubicBezTo>
                <a:cubicBezTo>
                  <a:pt x="1141743" y="-3903"/>
                  <a:pt x="1620262" y="26539"/>
                  <a:pt x="1791745" y="0"/>
                </a:cubicBezTo>
                <a:cubicBezTo>
                  <a:pt x="1963228" y="-26539"/>
                  <a:pt x="2177467" y="-19394"/>
                  <a:pt x="2455355" y="0"/>
                </a:cubicBezTo>
                <a:cubicBezTo>
                  <a:pt x="2733243" y="19394"/>
                  <a:pt x="3030792" y="3787"/>
                  <a:pt x="3318047" y="0"/>
                </a:cubicBezTo>
                <a:cubicBezTo>
                  <a:pt x="3605302" y="-3787"/>
                  <a:pt x="3638911" y="-22282"/>
                  <a:pt x="3782573" y="0"/>
                </a:cubicBezTo>
                <a:cubicBezTo>
                  <a:pt x="3926235" y="22282"/>
                  <a:pt x="4301328" y="33369"/>
                  <a:pt x="4545724" y="0"/>
                </a:cubicBezTo>
                <a:cubicBezTo>
                  <a:pt x="4790120" y="-33369"/>
                  <a:pt x="4896601" y="-19663"/>
                  <a:pt x="5209333" y="0"/>
                </a:cubicBezTo>
                <a:cubicBezTo>
                  <a:pt x="5522065" y="19663"/>
                  <a:pt x="5658291" y="10673"/>
                  <a:pt x="5972484" y="0"/>
                </a:cubicBezTo>
                <a:cubicBezTo>
                  <a:pt x="6286677" y="-10673"/>
                  <a:pt x="6598825" y="26749"/>
                  <a:pt x="6835176" y="0"/>
                </a:cubicBezTo>
                <a:cubicBezTo>
                  <a:pt x="7071527" y="-26749"/>
                  <a:pt x="7490333" y="8083"/>
                  <a:pt x="7697868" y="0"/>
                </a:cubicBezTo>
                <a:cubicBezTo>
                  <a:pt x="7905403" y="-8083"/>
                  <a:pt x="7901220" y="5756"/>
                  <a:pt x="8062853" y="0"/>
                </a:cubicBezTo>
                <a:cubicBezTo>
                  <a:pt x="8224486" y="-5756"/>
                  <a:pt x="8289471" y="-6642"/>
                  <a:pt x="8427839" y="0"/>
                </a:cubicBezTo>
                <a:cubicBezTo>
                  <a:pt x="8566207" y="6642"/>
                  <a:pt x="8747567" y="19659"/>
                  <a:pt x="8991906" y="0"/>
                </a:cubicBezTo>
                <a:cubicBezTo>
                  <a:pt x="9236245" y="-19659"/>
                  <a:pt x="9474497" y="-46048"/>
                  <a:pt x="9954140" y="0"/>
                </a:cubicBezTo>
                <a:cubicBezTo>
                  <a:pt x="9938194" y="294347"/>
                  <a:pt x="9926361" y="501115"/>
                  <a:pt x="9954140" y="652730"/>
                </a:cubicBezTo>
                <a:cubicBezTo>
                  <a:pt x="9981920" y="804345"/>
                  <a:pt x="9967236" y="1025622"/>
                  <a:pt x="9954140" y="1240188"/>
                </a:cubicBezTo>
                <a:cubicBezTo>
                  <a:pt x="9941044" y="1454754"/>
                  <a:pt x="9967056" y="1606347"/>
                  <a:pt x="9954140" y="1795009"/>
                </a:cubicBezTo>
                <a:cubicBezTo>
                  <a:pt x="9941224" y="1983671"/>
                  <a:pt x="9934410" y="2156793"/>
                  <a:pt x="9954140" y="2447739"/>
                </a:cubicBezTo>
                <a:cubicBezTo>
                  <a:pt x="9973871" y="2738685"/>
                  <a:pt x="9946008" y="2889820"/>
                  <a:pt x="9954140" y="3263652"/>
                </a:cubicBezTo>
                <a:cubicBezTo>
                  <a:pt x="9604653" y="3299524"/>
                  <a:pt x="9373635" y="3230232"/>
                  <a:pt x="9091448" y="3263652"/>
                </a:cubicBezTo>
                <a:cubicBezTo>
                  <a:pt x="8809261" y="3297072"/>
                  <a:pt x="8484207" y="3258169"/>
                  <a:pt x="8228756" y="3263652"/>
                </a:cubicBezTo>
                <a:cubicBezTo>
                  <a:pt x="7973305" y="3269135"/>
                  <a:pt x="7645235" y="3294786"/>
                  <a:pt x="7465605" y="3263652"/>
                </a:cubicBezTo>
                <a:cubicBezTo>
                  <a:pt x="7285975" y="3232518"/>
                  <a:pt x="7013379" y="3286495"/>
                  <a:pt x="6801996" y="3263652"/>
                </a:cubicBezTo>
                <a:cubicBezTo>
                  <a:pt x="6590613" y="3240809"/>
                  <a:pt x="6338273" y="3294125"/>
                  <a:pt x="5939304" y="3263652"/>
                </a:cubicBezTo>
                <a:cubicBezTo>
                  <a:pt x="5540335" y="3233179"/>
                  <a:pt x="5567740" y="3259423"/>
                  <a:pt x="5275694" y="3263652"/>
                </a:cubicBezTo>
                <a:cubicBezTo>
                  <a:pt x="4983648" y="3267882"/>
                  <a:pt x="4718723" y="3255818"/>
                  <a:pt x="4413002" y="3263652"/>
                </a:cubicBezTo>
                <a:cubicBezTo>
                  <a:pt x="4107281" y="3271486"/>
                  <a:pt x="4078885" y="3247919"/>
                  <a:pt x="3749393" y="3263652"/>
                </a:cubicBezTo>
                <a:cubicBezTo>
                  <a:pt x="3419901" y="3279385"/>
                  <a:pt x="3095616" y="3226639"/>
                  <a:pt x="2886701" y="3263652"/>
                </a:cubicBezTo>
                <a:cubicBezTo>
                  <a:pt x="2677786" y="3300665"/>
                  <a:pt x="2549105" y="3251072"/>
                  <a:pt x="2223091" y="3263652"/>
                </a:cubicBezTo>
                <a:cubicBezTo>
                  <a:pt x="1897077" y="3276233"/>
                  <a:pt x="1699251" y="3260759"/>
                  <a:pt x="1559482" y="3263652"/>
                </a:cubicBezTo>
                <a:cubicBezTo>
                  <a:pt x="1419713" y="3266545"/>
                  <a:pt x="1259783" y="3267828"/>
                  <a:pt x="1094955" y="3263652"/>
                </a:cubicBezTo>
                <a:cubicBezTo>
                  <a:pt x="930127" y="3259476"/>
                  <a:pt x="477352" y="3247130"/>
                  <a:pt x="0" y="3263652"/>
                </a:cubicBezTo>
                <a:cubicBezTo>
                  <a:pt x="407" y="2957039"/>
                  <a:pt x="-25479" y="2762365"/>
                  <a:pt x="0" y="2610922"/>
                </a:cubicBezTo>
                <a:cubicBezTo>
                  <a:pt x="25479" y="2459479"/>
                  <a:pt x="31721" y="2251812"/>
                  <a:pt x="0" y="1925555"/>
                </a:cubicBezTo>
                <a:cubicBezTo>
                  <a:pt x="-31721" y="1599298"/>
                  <a:pt x="-29009" y="1491356"/>
                  <a:pt x="0" y="1272824"/>
                </a:cubicBezTo>
                <a:cubicBezTo>
                  <a:pt x="29009" y="1054292"/>
                  <a:pt x="19090" y="899624"/>
                  <a:pt x="0" y="718003"/>
                </a:cubicBezTo>
                <a:cubicBezTo>
                  <a:pt x="-19090" y="536382"/>
                  <a:pt x="-11431" y="296650"/>
                  <a:pt x="0" y="0"/>
                </a:cubicBezTo>
                <a:close/>
              </a:path>
            </a:pathLst>
          </a:custGeom>
          <a:ln w="38100">
            <a:solidFill>
              <a:srgbClr val="046B70"/>
            </a:solidFill>
            <a:extLst>
              <a:ext uri="{C807C97D-BFC1-408E-A445-0C87EB9F89A2}">
                <ask:lineSketchStyleProps xmlns:ask="http://schemas.microsoft.com/office/drawing/2018/sketchyshapes" sd="10738663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95FF92-3B97-83FC-58BA-9120C67CAEB2}"/>
              </a:ext>
            </a:extLst>
          </p:cNvPr>
          <p:cNvSpPr txBox="1"/>
          <p:nvPr/>
        </p:nvSpPr>
        <p:spPr>
          <a:xfrm>
            <a:off x="1875711" y="1466177"/>
            <a:ext cx="5921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Let’s look at a live example and go through all the question types in the </a:t>
            </a:r>
            <a:r>
              <a:rPr lang="en-GB" sz="2000" b="1" dirty="0">
                <a:solidFill>
                  <a:srgbClr val="046B70"/>
                </a:solidFill>
                <a:latin typeface="Century Gothic" panose="020B0502020202020204" pitchFamily="34" charset="0"/>
              </a:rPr>
              <a:t>Forms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solidFill>
                  <a:srgbClr val="046B70"/>
                </a:solidFill>
                <a:latin typeface="Century Gothic" panose="020B0502020202020204" pitchFamily="34" charset="0"/>
              </a:rPr>
              <a:t>Quizzes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000" dirty="0">
              <a:solidFill>
                <a:srgbClr val="046B7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If you are interested in </a:t>
            </a:r>
            <a:r>
              <a:rPr lang="en-GB" sz="2000" b="1" dirty="0">
                <a:solidFill>
                  <a:srgbClr val="046B70"/>
                </a:solidFill>
                <a:latin typeface="Century Gothic" panose="020B0502020202020204" pitchFamily="34" charset="0"/>
              </a:rPr>
              <a:t>Maths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 questions then you must create a </a:t>
            </a:r>
            <a:r>
              <a:rPr lang="en-GB" sz="2000" b="1" dirty="0">
                <a:solidFill>
                  <a:srgbClr val="046B70"/>
                </a:solidFill>
                <a:latin typeface="Century Gothic" panose="020B0502020202020204" pitchFamily="34" charset="0"/>
              </a:rPr>
              <a:t>Quiz</a:t>
            </a:r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026" name="Picture 2" descr="Image result for hints and tips icon">
            <a:extLst>
              <a:ext uri="{FF2B5EF4-FFF2-40B4-BE49-F238E27FC236}">
                <a16:creationId xmlns:a16="http://schemas.microsoft.com/office/drawing/2014/main" id="{62277D79-69EA-BB04-21CF-95283F71A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6403" r="3999" b="13573"/>
          <a:stretch/>
        </p:blipFill>
        <p:spPr bwMode="auto">
          <a:xfrm>
            <a:off x="7986900" y="1324358"/>
            <a:ext cx="2132722" cy="17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12D97-488E-3232-2986-820D6E351C9F}"/>
              </a:ext>
            </a:extLst>
          </p:cNvPr>
          <p:cNvSpPr txBox="1"/>
          <p:nvPr/>
        </p:nvSpPr>
        <p:spPr>
          <a:xfrm>
            <a:off x="10119622" y="1466177"/>
            <a:ext cx="17872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We will also go through some helpful hints and tips!</a:t>
            </a:r>
          </a:p>
        </p:txBody>
      </p:sp>
    </p:spTree>
    <p:extLst>
      <p:ext uri="{BB962C8B-B14F-4D97-AF65-F5344CB8AC3E}">
        <p14:creationId xmlns:p14="http://schemas.microsoft.com/office/powerpoint/2010/main" val="2007951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DB601-754B-2298-637B-538CC75A6626}"/>
              </a:ext>
            </a:extLst>
          </p:cNvPr>
          <p:cNvSpPr/>
          <p:nvPr/>
        </p:nvSpPr>
        <p:spPr>
          <a:xfrm>
            <a:off x="0" y="0"/>
            <a:ext cx="1685925" cy="6858000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36F03-9CB1-948C-E731-456A1AF80327}"/>
              </a:ext>
            </a:extLst>
          </p:cNvPr>
          <p:cNvSpPr txBox="1"/>
          <p:nvPr/>
        </p:nvSpPr>
        <p:spPr>
          <a:xfrm>
            <a:off x="-80964" y="1408743"/>
            <a:ext cx="18478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MS Forms CLPL</a:t>
            </a:r>
          </a:p>
          <a:p>
            <a:pPr algn="ctr"/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Introduction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535BD0-5C62-AFAC-24A2-6E6A01299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4838732"/>
            <a:ext cx="1115665" cy="110347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76253F-A5F1-52B7-B69F-9BA166F72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" y="6057154"/>
            <a:ext cx="1457094" cy="8008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936281-DEB8-D8DA-9A7D-CB15C4199A5D}"/>
              </a:ext>
            </a:extLst>
          </p:cNvPr>
          <p:cNvSpPr/>
          <p:nvPr/>
        </p:nvSpPr>
        <p:spPr>
          <a:xfrm>
            <a:off x="1685922" y="278651"/>
            <a:ext cx="9101527" cy="964763"/>
          </a:xfrm>
          <a:prstGeom prst="rect">
            <a:avLst/>
          </a:prstGeom>
          <a:solidFill>
            <a:srgbClr val="036C7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  <a:cs typeface="Aharoni" panose="02010803020104030203" pitchFamily="2" charset="-79"/>
              </a:rPr>
              <a:t>Let’s get creating!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D7009F-C686-F42A-F389-C057F768F53E}"/>
              </a:ext>
            </a:extLst>
          </p:cNvPr>
          <p:cNvSpPr/>
          <p:nvPr/>
        </p:nvSpPr>
        <p:spPr>
          <a:xfrm>
            <a:off x="10305049" y="278651"/>
            <a:ext cx="964800" cy="964800"/>
          </a:xfrm>
          <a:prstGeom prst="ellipse">
            <a:avLst/>
          </a:prstGeom>
          <a:solidFill>
            <a:srgbClr val="03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4228-39F0-AD78-5AAD-6EA980B0B1B1}"/>
              </a:ext>
            </a:extLst>
          </p:cNvPr>
          <p:cNvSpPr txBox="1"/>
          <p:nvPr/>
        </p:nvSpPr>
        <p:spPr>
          <a:xfrm>
            <a:off x="-214512" y="4473480"/>
            <a:ext cx="209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@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Red Hands" panose="02000505000000020004" pitchFamily="2" charset="0"/>
              </a:rPr>
              <a:t>NLDigitalSChool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Red Hands" panose="02000505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5BE0C6-FDAE-39EF-8365-F3AF05FADFCE}"/>
              </a:ext>
            </a:extLst>
          </p:cNvPr>
          <p:cNvSpPr/>
          <p:nvPr/>
        </p:nvSpPr>
        <p:spPr>
          <a:xfrm>
            <a:off x="195937" y="127218"/>
            <a:ext cx="1269324" cy="1267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ECDAC84-9FF4-DBED-AC23-C8E144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99074" l="6438" r="97425">
                        <a14:foregroundMark x1="6438" y1="47685" x2="6438" y2="47685"/>
                        <a14:foregroundMark x1="17597" y1="46759" x2="17597" y2="46759"/>
                        <a14:foregroundMark x1="23605" y1="45370" x2="19742" y2="62037"/>
                        <a14:foregroundMark x1="29614" y1="87963" x2="35622" y2="16667"/>
                        <a14:foregroundMark x1="35622" y1="16667" x2="75966" y2="8333"/>
                        <a14:foregroundMark x1="75966" y1="8333" x2="88412" y2="53704"/>
                        <a14:foregroundMark x1="88412" y1="53704" x2="78970" y2="93056"/>
                        <a14:foregroundMark x1="78970" y1="93056" x2="42489" y2="96759"/>
                        <a14:foregroundMark x1="42489" y1="96759" x2="28326" y2="85648"/>
                        <a14:foregroundMark x1="72532" y1="80556" x2="72532" y2="80556"/>
                        <a14:foregroundMark x1="77253" y1="69444" x2="61803" y2="86574"/>
                        <a14:foregroundMark x1="29614" y1="10185" x2="89270" y2="15278"/>
                        <a14:foregroundMark x1="58369" y1="16667" x2="76824" y2="48148"/>
                        <a14:foregroundMark x1="76824" y1="48148" x2="76824" y2="49074"/>
                        <a14:foregroundMark x1="75107" y1="51389" x2="45923" y2="28241"/>
                        <a14:foregroundMark x1="45923" y1="28241" x2="45494" y2="28241"/>
                        <a14:foregroundMark x1="24893" y1="17593" x2="24893" y2="17593"/>
                        <a14:foregroundMark x1="43348" y1="6019" x2="43348" y2="6019"/>
                        <a14:foregroundMark x1="29614" y1="6019" x2="90987" y2="9259"/>
                        <a14:foregroundMark x1="90987" y1="9259" x2="87554" y2="88889"/>
                        <a14:foregroundMark x1="87554" y1="88889" x2="97425" y2="99537"/>
                        <a14:foregroundMark x1="95708" y1="52778" x2="95708" y2="3241"/>
                        <a14:foregroundMark x1="39056" y1="42130" x2="7296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" y="331163"/>
            <a:ext cx="926518" cy="85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68BF2C-BE03-BC9E-0420-D9ABC00CA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678" y="1418579"/>
            <a:ext cx="7740792" cy="3693003"/>
          </a:xfrm>
          <a:custGeom>
            <a:avLst/>
            <a:gdLst>
              <a:gd name="connsiteX0" fmla="*/ 0 w 7740792"/>
              <a:gd name="connsiteY0" fmla="*/ 0 h 3693003"/>
              <a:gd name="connsiteX1" fmla="*/ 645066 w 7740792"/>
              <a:gd name="connsiteY1" fmla="*/ 0 h 3693003"/>
              <a:gd name="connsiteX2" fmla="*/ 1212724 w 7740792"/>
              <a:gd name="connsiteY2" fmla="*/ 0 h 3693003"/>
              <a:gd name="connsiteX3" fmla="*/ 2012606 w 7740792"/>
              <a:gd name="connsiteY3" fmla="*/ 0 h 3693003"/>
              <a:gd name="connsiteX4" fmla="*/ 2425448 w 7740792"/>
              <a:gd name="connsiteY4" fmla="*/ 0 h 3693003"/>
              <a:gd name="connsiteX5" fmla="*/ 3147922 w 7740792"/>
              <a:gd name="connsiteY5" fmla="*/ 0 h 3693003"/>
              <a:gd name="connsiteX6" fmla="*/ 3870396 w 7740792"/>
              <a:gd name="connsiteY6" fmla="*/ 0 h 3693003"/>
              <a:gd name="connsiteX7" fmla="*/ 4438054 w 7740792"/>
              <a:gd name="connsiteY7" fmla="*/ 0 h 3693003"/>
              <a:gd name="connsiteX8" fmla="*/ 5005712 w 7740792"/>
              <a:gd name="connsiteY8" fmla="*/ 0 h 3693003"/>
              <a:gd name="connsiteX9" fmla="*/ 5573370 w 7740792"/>
              <a:gd name="connsiteY9" fmla="*/ 0 h 3693003"/>
              <a:gd name="connsiteX10" fmla="*/ 6218436 w 7740792"/>
              <a:gd name="connsiteY10" fmla="*/ 0 h 3693003"/>
              <a:gd name="connsiteX11" fmla="*/ 6863502 w 7740792"/>
              <a:gd name="connsiteY11" fmla="*/ 0 h 3693003"/>
              <a:gd name="connsiteX12" fmla="*/ 7740792 w 7740792"/>
              <a:gd name="connsiteY12" fmla="*/ 0 h 3693003"/>
              <a:gd name="connsiteX13" fmla="*/ 7740792 w 7740792"/>
              <a:gd name="connsiteY13" fmla="*/ 615501 h 3693003"/>
              <a:gd name="connsiteX14" fmla="*/ 7740792 w 7740792"/>
              <a:gd name="connsiteY14" fmla="*/ 1194071 h 3693003"/>
              <a:gd name="connsiteX15" fmla="*/ 7740792 w 7740792"/>
              <a:gd name="connsiteY15" fmla="*/ 1735711 h 3693003"/>
              <a:gd name="connsiteX16" fmla="*/ 7740792 w 7740792"/>
              <a:gd name="connsiteY16" fmla="*/ 2277352 h 3693003"/>
              <a:gd name="connsiteX17" fmla="*/ 7740792 w 7740792"/>
              <a:gd name="connsiteY17" fmla="*/ 2892852 h 3693003"/>
              <a:gd name="connsiteX18" fmla="*/ 7740792 w 7740792"/>
              <a:gd name="connsiteY18" fmla="*/ 3693003 h 3693003"/>
              <a:gd name="connsiteX19" fmla="*/ 7173134 w 7740792"/>
              <a:gd name="connsiteY19" fmla="*/ 3693003 h 3693003"/>
              <a:gd name="connsiteX20" fmla="*/ 6682884 w 7740792"/>
              <a:gd name="connsiteY20" fmla="*/ 3693003 h 3693003"/>
              <a:gd name="connsiteX21" fmla="*/ 6037818 w 7740792"/>
              <a:gd name="connsiteY21" fmla="*/ 3693003 h 3693003"/>
              <a:gd name="connsiteX22" fmla="*/ 5547568 w 7740792"/>
              <a:gd name="connsiteY22" fmla="*/ 3693003 h 3693003"/>
              <a:gd name="connsiteX23" fmla="*/ 4979910 w 7740792"/>
              <a:gd name="connsiteY23" fmla="*/ 3693003 h 3693003"/>
              <a:gd name="connsiteX24" fmla="*/ 4489659 w 7740792"/>
              <a:gd name="connsiteY24" fmla="*/ 3693003 h 3693003"/>
              <a:gd name="connsiteX25" fmla="*/ 3689778 w 7740792"/>
              <a:gd name="connsiteY25" fmla="*/ 3693003 h 3693003"/>
              <a:gd name="connsiteX26" fmla="*/ 3199527 w 7740792"/>
              <a:gd name="connsiteY26" fmla="*/ 3693003 h 3693003"/>
              <a:gd name="connsiteX27" fmla="*/ 2709277 w 7740792"/>
              <a:gd name="connsiteY27" fmla="*/ 3693003 h 3693003"/>
              <a:gd name="connsiteX28" fmla="*/ 2141619 w 7740792"/>
              <a:gd name="connsiteY28" fmla="*/ 3693003 h 3693003"/>
              <a:gd name="connsiteX29" fmla="*/ 1496553 w 7740792"/>
              <a:gd name="connsiteY29" fmla="*/ 3693003 h 3693003"/>
              <a:gd name="connsiteX30" fmla="*/ 1083711 w 7740792"/>
              <a:gd name="connsiteY30" fmla="*/ 3693003 h 3693003"/>
              <a:gd name="connsiteX31" fmla="*/ 0 w 7740792"/>
              <a:gd name="connsiteY31" fmla="*/ 3693003 h 3693003"/>
              <a:gd name="connsiteX32" fmla="*/ 0 w 7740792"/>
              <a:gd name="connsiteY32" fmla="*/ 3188293 h 3693003"/>
              <a:gd name="connsiteX33" fmla="*/ 0 w 7740792"/>
              <a:gd name="connsiteY33" fmla="*/ 2683582 h 3693003"/>
              <a:gd name="connsiteX34" fmla="*/ 0 w 7740792"/>
              <a:gd name="connsiteY34" fmla="*/ 2068082 h 3693003"/>
              <a:gd name="connsiteX35" fmla="*/ 0 w 7740792"/>
              <a:gd name="connsiteY35" fmla="*/ 1526441 h 3693003"/>
              <a:gd name="connsiteX36" fmla="*/ 0 w 7740792"/>
              <a:gd name="connsiteY36" fmla="*/ 984801 h 3693003"/>
              <a:gd name="connsiteX37" fmla="*/ 0 w 7740792"/>
              <a:gd name="connsiteY37" fmla="*/ 0 h 369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740792" h="3693003" fill="none" extrusionOk="0">
                <a:moveTo>
                  <a:pt x="0" y="0"/>
                </a:moveTo>
                <a:cubicBezTo>
                  <a:pt x="173635" y="13110"/>
                  <a:pt x="325482" y="-5786"/>
                  <a:pt x="645066" y="0"/>
                </a:cubicBezTo>
                <a:cubicBezTo>
                  <a:pt x="964650" y="5786"/>
                  <a:pt x="1014913" y="-19659"/>
                  <a:pt x="1212724" y="0"/>
                </a:cubicBezTo>
                <a:cubicBezTo>
                  <a:pt x="1410535" y="19659"/>
                  <a:pt x="1709002" y="-36869"/>
                  <a:pt x="2012606" y="0"/>
                </a:cubicBezTo>
                <a:cubicBezTo>
                  <a:pt x="2316210" y="36869"/>
                  <a:pt x="2320745" y="-14809"/>
                  <a:pt x="2425448" y="0"/>
                </a:cubicBezTo>
                <a:cubicBezTo>
                  <a:pt x="2530151" y="14809"/>
                  <a:pt x="2958708" y="-20876"/>
                  <a:pt x="3147922" y="0"/>
                </a:cubicBezTo>
                <a:cubicBezTo>
                  <a:pt x="3337136" y="20876"/>
                  <a:pt x="3540889" y="-35017"/>
                  <a:pt x="3870396" y="0"/>
                </a:cubicBezTo>
                <a:cubicBezTo>
                  <a:pt x="4199903" y="35017"/>
                  <a:pt x="4275818" y="-10520"/>
                  <a:pt x="4438054" y="0"/>
                </a:cubicBezTo>
                <a:cubicBezTo>
                  <a:pt x="4600290" y="10520"/>
                  <a:pt x="4817474" y="12080"/>
                  <a:pt x="5005712" y="0"/>
                </a:cubicBezTo>
                <a:cubicBezTo>
                  <a:pt x="5193950" y="-12080"/>
                  <a:pt x="5369600" y="-15521"/>
                  <a:pt x="5573370" y="0"/>
                </a:cubicBezTo>
                <a:cubicBezTo>
                  <a:pt x="5777140" y="15521"/>
                  <a:pt x="5966827" y="-17512"/>
                  <a:pt x="6218436" y="0"/>
                </a:cubicBezTo>
                <a:cubicBezTo>
                  <a:pt x="6470045" y="17512"/>
                  <a:pt x="6591362" y="-30434"/>
                  <a:pt x="6863502" y="0"/>
                </a:cubicBezTo>
                <a:cubicBezTo>
                  <a:pt x="7135642" y="30434"/>
                  <a:pt x="7380095" y="-12764"/>
                  <a:pt x="7740792" y="0"/>
                </a:cubicBezTo>
                <a:cubicBezTo>
                  <a:pt x="7718130" y="172243"/>
                  <a:pt x="7763594" y="431144"/>
                  <a:pt x="7740792" y="615501"/>
                </a:cubicBezTo>
                <a:cubicBezTo>
                  <a:pt x="7717990" y="799858"/>
                  <a:pt x="7735149" y="1026117"/>
                  <a:pt x="7740792" y="1194071"/>
                </a:cubicBezTo>
                <a:cubicBezTo>
                  <a:pt x="7746436" y="1362025"/>
                  <a:pt x="7714693" y="1468145"/>
                  <a:pt x="7740792" y="1735711"/>
                </a:cubicBezTo>
                <a:cubicBezTo>
                  <a:pt x="7766891" y="2003277"/>
                  <a:pt x="7730455" y="2064275"/>
                  <a:pt x="7740792" y="2277352"/>
                </a:cubicBezTo>
                <a:cubicBezTo>
                  <a:pt x="7751129" y="2490429"/>
                  <a:pt x="7754303" y="2720444"/>
                  <a:pt x="7740792" y="2892852"/>
                </a:cubicBezTo>
                <a:cubicBezTo>
                  <a:pt x="7727281" y="3065260"/>
                  <a:pt x="7745351" y="3391931"/>
                  <a:pt x="7740792" y="3693003"/>
                </a:cubicBezTo>
                <a:cubicBezTo>
                  <a:pt x="7596181" y="3698283"/>
                  <a:pt x="7343182" y="3690410"/>
                  <a:pt x="7173134" y="3693003"/>
                </a:cubicBezTo>
                <a:cubicBezTo>
                  <a:pt x="7003086" y="3695596"/>
                  <a:pt x="6814624" y="3686177"/>
                  <a:pt x="6682884" y="3693003"/>
                </a:cubicBezTo>
                <a:cubicBezTo>
                  <a:pt x="6551144" y="3699830"/>
                  <a:pt x="6172954" y="3664386"/>
                  <a:pt x="6037818" y="3693003"/>
                </a:cubicBezTo>
                <a:cubicBezTo>
                  <a:pt x="5902682" y="3721620"/>
                  <a:pt x="5699725" y="3714646"/>
                  <a:pt x="5547568" y="3693003"/>
                </a:cubicBezTo>
                <a:cubicBezTo>
                  <a:pt x="5395411" y="3671361"/>
                  <a:pt x="5185252" y="3702933"/>
                  <a:pt x="4979910" y="3693003"/>
                </a:cubicBezTo>
                <a:cubicBezTo>
                  <a:pt x="4774568" y="3683073"/>
                  <a:pt x="4649193" y="3705978"/>
                  <a:pt x="4489659" y="3693003"/>
                </a:cubicBezTo>
                <a:cubicBezTo>
                  <a:pt x="4330125" y="3680028"/>
                  <a:pt x="3895117" y="3659871"/>
                  <a:pt x="3689778" y="3693003"/>
                </a:cubicBezTo>
                <a:cubicBezTo>
                  <a:pt x="3484439" y="3726135"/>
                  <a:pt x="3424146" y="3710573"/>
                  <a:pt x="3199527" y="3693003"/>
                </a:cubicBezTo>
                <a:cubicBezTo>
                  <a:pt x="2974908" y="3675433"/>
                  <a:pt x="2847196" y="3691661"/>
                  <a:pt x="2709277" y="3693003"/>
                </a:cubicBezTo>
                <a:cubicBezTo>
                  <a:pt x="2571358" y="3694346"/>
                  <a:pt x="2397376" y="3680623"/>
                  <a:pt x="2141619" y="3693003"/>
                </a:cubicBezTo>
                <a:cubicBezTo>
                  <a:pt x="1885862" y="3705383"/>
                  <a:pt x="1709819" y="3681639"/>
                  <a:pt x="1496553" y="3693003"/>
                </a:cubicBezTo>
                <a:cubicBezTo>
                  <a:pt x="1283287" y="3704367"/>
                  <a:pt x="1217774" y="3707131"/>
                  <a:pt x="1083711" y="3693003"/>
                </a:cubicBezTo>
                <a:cubicBezTo>
                  <a:pt x="949648" y="3678875"/>
                  <a:pt x="357109" y="3669907"/>
                  <a:pt x="0" y="3693003"/>
                </a:cubicBezTo>
                <a:cubicBezTo>
                  <a:pt x="-8470" y="3551467"/>
                  <a:pt x="17058" y="3416489"/>
                  <a:pt x="0" y="3188293"/>
                </a:cubicBezTo>
                <a:cubicBezTo>
                  <a:pt x="-17058" y="2960097"/>
                  <a:pt x="14939" y="2896796"/>
                  <a:pt x="0" y="2683582"/>
                </a:cubicBezTo>
                <a:cubicBezTo>
                  <a:pt x="-14939" y="2470368"/>
                  <a:pt x="29568" y="2267215"/>
                  <a:pt x="0" y="2068082"/>
                </a:cubicBezTo>
                <a:cubicBezTo>
                  <a:pt x="-29568" y="1868949"/>
                  <a:pt x="-8336" y="1777810"/>
                  <a:pt x="0" y="1526441"/>
                </a:cubicBezTo>
                <a:cubicBezTo>
                  <a:pt x="8336" y="1275072"/>
                  <a:pt x="-21170" y="1156268"/>
                  <a:pt x="0" y="984801"/>
                </a:cubicBezTo>
                <a:cubicBezTo>
                  <a:pt x="21170" y="813334"/>
                  <a:pt x="-26427" y="489581"/>
                  <a:pt x="0" y="0"/>
                </a:cubicBezTo>
                <a:close/>
              </a:path>
              <a:path w="7740792" h="3693003" stroke="0" extrusionOk="0">
                <a:moveTo>
                  <a:pt x="0" y="0"/>
                </a:moveTo>
                <a:cubicBezTo>
                  <a:pt x="258779" y="21554"/>
                  <a:pt x="524436" y="75"/>
                  <a:pt x="799882" y="0"/>
                </a:cubicBezTo>
                <a:cubicBezTo>
                  <a:pt x="1075328" y="-75"/>
                  <a:pt x="1298484" y="1566"/>
                  <a:pt x="1599764" y="0"/>
                </a:cubicBezTo>
                <a:cubicBezTo>
                  <a:pt x="1901044" y="-1566"/>
                  <a:pt x="2180296" y="-16600"/>
                  <a:pt x="2399646" y="0"/>
                </a:cubicBezTo>
                <a:cubicBezTo>
                  <a:pt x="2618996" y="16600"/>
                  <a:pt x="2856432" y="-15764"/>
                  <a:pt x="3122119" y="0"/>
                </a:cubicBezTo>
                <a:cubicBezTo>
                  <a:pt x="3387806" y="15764"/>
                  <a:pt x="3405968" y="-19591"/>
                  <a:pt x="3689778" y="0"/>
                </a:cubicBezTo>
                <a:cubicBezTo>
                  <a:pt x="3973588" y="19591"/>
                  <a:pt x="4111450" y="26029"/>
                  <a:pt x="4489659" y="0"/>
                </a:cubicBezTo>
                <a:cubicBezTo>
                  <a:pt x="4867868" y="-26029"/>
                  <a:pt x="4860116" y="1174"/>
                  <a:pt x="5057317" y="0"/>
                </a:cubicBezTo>
                <a:cubicBezTo>
                  <a:pt x="5254518" y="-1174"/>
                  <a:pt x="5484635" y="26151"/>
                  <a:pt x="5624976" y="0"/>
                </a:cubicBezTo>
                <a:cubicBezTo>
                  <a:pt x="5765317" y="-26151"/>
                  <a:pt x="6004100" y="-31268"/>
                  <a:pt x="6347449" y="0"/>
                </a:cubicBezTo>
                <a:cubicBezTo>
                  <a:pt x="6690798" y="31268"/>
                  <a:pt x="6743828" y="13385"/>
                  <a:pt x="6915108" y="0"/>
                </a:cubicBezTo>
                <a:cubicBezTo>
                  <a:pt x="7086388" y="-13385"/>
                  <a:pt x="7348405" y="17148"/>
                  <a:pt x="7740792" y="0"/>
                </a:cubicBezTo>
                <a:cubicBezTo>
                  <a:pt x="7725281" y="224830"/>
                  <a:pt x="7753885" y="333324"/>
                  <a:pt x="7740792" y="615501"/>
                </a:cubicBezTo>
                <a:cubicBezTo>
                  <a:pt x="7727699" y="897678"/>
                  <a:pt x="7747776" y="1067763"/>
                  <a:pt x="7740792" y="1231001"/>
                </a:cubicBezTo>
                <a:cubicBezTo>
                  <a:pt x="7733808" y="1394239"/>
                  <a:pt x="7726649" y="1536402"/>
                  <a:pt x="7740792" y="1735711"/>
                </a:cubicBezTo>
                <a:cubicBezTo>
                  <a:pt x="7754936" y="1935020"/>
                  <a:pt x="7771895" y="2087482"/>
                  <a:pt x="7740792" y="2388142"/>
                </a:cubicBezTo>
                <a:cubicBezTo>
                  <a:pt x="7709689" y="2688802"/>
                  <a:pt x="7745578" y="2850656"/>
                  <a:pt x="7740792" y="3003642"/>
                </a:cubicBezTo>
                <a:cubicBezTo>
                  <a:pt x="7736006" y="3156628"/>
                  <a:pt x="7764544" y="3456689"/>
                  <a:pt x="7740792" y="3693003"/>
                </a:cubicBezTo>
                <a:cubicBezTo>
                  <a:pt x="7536594" y="3672737"/>
                  <a:pt x="7237354" y="3670537"/>
                  <a:pt x="6940910" y="3693003"/>
                </a:cubicBezTo>
                <a:cubicBezTo>
                  <a:pt x="6644466" y="3715469"/>
                  <a:pt x="6525063" y="3673210"/>
                  <a:pt x="6295844" y="3693003"/>
                </a:cubicBezTo>
                <a:cubicBezTo>
                  <a:pt x="6066625" y="3712796"/>
                  <a:pt x="5983702" y="3680258"/>
                  <a:pt x="5805594" y="3693003"/>
                </a:cubicBezTo>
                <a:cubicBezTo>
                  <a:pt x="5627486" y="3705749"/>
                  <a:pt x="5328855" y="3718848"/>
                  <a:pt x="5083120" y="3693003"/>
                </a:cubicBezTo>
                <a:cubicBezTo>
                  <a:pt x="4837385" y="3667158"/>
                  <a:pt x="4773627" y="3702616"/>
                  <a:pt x="4670278" y="3693003"/>
                </a:cubicBezTo>
                <a:cubicBezTo>
                  <a:pt x="4566929" y="3683390"/>
                  <a:pt x="4157815" y="3692781"/>
                  <a:pt x="3870396" y="3693003"/>
                </a:cubicBezTo>
                <a:cubicBezTo>
                  <a:pt x="3582977" y="3693225"/>
                  <a:pt x="3304186" y="3719305"/>
                  <a:pt x="3147922" y="3693003"/>
                </a:cubicBezTo>
                <a:cubicBezTo>
                  <a:pt x="2991658" y="3666701"/>
                  <a:pt x="2766616" y="3695141"/>
                  <a:pt x="2657672" y="3693003"/>
                </a:cubicBezTo>
                <a:cubicBezTo>
                  <a:pt x="2548728" y="3690866"/>
                  <a:pt x="2286130" y="3719189"/>
                  <a:pt x="2090014" y="3693003"/>
                </a:cubicBezTo>
                <a:cubicBezTo>
                  <a:pt x="1893898" y="3666817"/>
                  <a:pt x="1585140" y="3664704"/>
                  <a:pt x="1367540" y="3693003"/>
                </a:cubicBezTo>
                <a:cubicBezTo>
                  <a:pt x="1149940" y="3721302"/>
                  <a:pt x="1115958" y="3700127"/>
                  <a:pt x="954698" y="3693003"/>
                </a:cubicBezTo>
                <a:cubicBezTo>
                  <a:pt x="793438" y="3685879"/>
                  <a:pt x="281496" y="3722194"/>
                  <a:pt x="0" y="3693003"/>
                </a:cubicBezTo>
                <a:cubicBezTo>
                  <a:pt x="-8421" y="3561939"/>
                  <a:pt x="5010" y="3256786"/>
                  <a:pt x="0" y="3114433"/>
                </a:cubicBezTo>
                <a:cubicBezTo>
                  <a:pt x="-5010" y="2972080"/>
                  <a:pt x="-11491" y="2797466"/>
                  <a:pt x="0" y="2535862"/>
                </a:cubicBezTo>
                <a:cubicBezTo>
                  <a:pt x="11491" y="2274258"/>
                  <a:pt x="11784" y="2091746"/>
                  <a:pt x="0" y="1957292"/>
                </a:cubicBezTo>
                <a:cubicBezTo>
                  <a:pt x="-11784" y="1822838"/>
                  <a:pt x="8110" y="1516657"/>
                  <a:pt x="0" y="1267931"/>
                </a:cubicBezTo>
                <a:cubicBezTo>
                  <a:pt x="-8110" y="1019205"/>
                  <a:pt x="-26810" y="776261"/>
                  <a:pt x="0" y="578570"/>
                </a:cubicBezTo>
                <a:cubicBezTo>
                  <a:pt x="26810" y="380879"/>
                  <a:pt x="18202" y="253963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723A3-E58C-CB79-9011-CA17351576A0}"/>
              </a:ext>
            </a:extLst>
          </p:cNvPr>
          <p:cNvSpPr txBox="1"/>
          <p:nvPr/>
        </p:nvSpPr>
        <p:spPr>
          <a:xfrm>
            <a:off x="2724393" y="5226784"/>
            <a:ext cx="70245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When you start a new quiz or form this is what you will be presented with…</a:t>
            </a:r>
          </a:p>
          <a:p>
            <a:endParaRPr lang="en-GB" sz="2000" dirty="0">
              <a:solidFill>
                <a:srgbClr val="046B7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46B70"/>
                </a:solidFill>
                <a:latin typeface="Century Gothic" panose="020B0502020202020204" pitchFamily="34" charset="0"/>
              </a:rPr>
              <a:t>Now we will go live and start creating your very own personalised quiz.</a:t>
            </a:r>
          </a:p>
        </p:txBody>
      </p:sp>
    </p:spTree>
    <p:extLst>
      <p:ext uri="{BB962C8B-B14F-4D97-AF65-F5344CB8AC3E}">
        <p14:creationId xmlns:p14="http://schemas.microsoft.com/office/powerpoint/2010/main" val="2340978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59D5234EB8F43A9727C5B982E0DA4" ma:contentTypeVersion="15" ma:contentTypeDescription="Create a new document." ma:contentTypeScope="" ma:versionID="44839dfed093860cc3d5006dfb1fa1fe">
  <xsd:schema xmlns:xsd="http://www.w3.org/2001/XMLSchema" xmlns:xs="http://www.w3.org/2001/XMLSchema" xmlns:p="http://schemas.microsoft.com/office/2006/metadata/properties" xmlns:ns3="bfb3be39-e21f-4d69-8a1a-7d402025616f" xmlns:ns4="e37f6c53-b307-449c-8b47-28b2ccbd0a1e" targetNamespace="http://schemas.microsoft.com/office/2006/metadata/properties" ma:root="true" ma:fieldsID="b9520f28123b9808f53c854e869e55e7" ns3:_="" ns4:_="">
    <xsd:import namespace="bfb3be39-e21f-4d69-8a1a-7d402025616f"/>
    <xsd:import namespace="e37f6c53-b307-449c-8b47-28b2ccbd0a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b3be39-e21f-4d69-8a1a-7d40202561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6c53-b307-449c-8b47-28b2ccbd0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7f6c53-b307-449c-8b47-28b2ccbd0a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54818-301D-4EB4-9911-1A79CB8F4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b3be39-e21f-4d69-8a1a-7d402025616f"/>
    <ds:schemaRef ds:uri="e37f6c53-b307-449c-8b47-28b2ccbd0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8727B2-95AD-4077-9981-463376AEC2BC}">
  <ds:schemaRefs>
    <ds:schemaRef ds:uri="http://purl.org/dc/elements/1.1/"/>
    <ds:schemaRef ds:uri="http://purl.org/dc/terms/"/>
    <ds:schemaRef ds:uri="http://schemas.microsoft.com/office/2006/documentManagement/types"/>
    <ds:schemaRef ds:uri="bfb3be39-e21f-4d69-8a1a-7d402025616f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37f6c53-b307-449c-8b47-28b2ccbd0a1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D59D86-B886-497F-A3AA-4EF49C28F0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4657</TotalTime>
  <Words>647</Words>
  <Application>Microsoft Office PowerPoint</Application>
  <PresentationFormat>Widescreen</PresentationFormat>
  <Paragraphs>100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KG Red Hands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Croughan</dc:creator>
  <cp:lastModifiedBy>Mr Croughan</cp:lastModifiedBy>
  <cp:revision>4</cp:revision>
  <dcterms:created xsi:type="dcterms:W3CDTF">2022-10-31T15:42:35Z</dcterms:created>
  <dcterms:modified xsi:type="dcterms:W3CDTF">2024-02-06T10:20:30Z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0x01010011859D5234EB8F43A9727C5B982E0DA4</vt:lpwstr>
  </property>
</Properties>
</file>