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59" r:id="rId6"/>
    <p:sldId id="258" r:id="rId7"/>
    <p:sldId id="272" r:id="rId8"/>
    <p:sldId id="260" r:id="rId9"/>
    <p:sldId id="261" r:id="rId10"/>
    <p:sldId id="262" r:id="rId11"/>
    <p:sldId id="263" r:id="rId12"/>
    <p:sldId id="266" r:id="rId13"/>
    <p:sldId id="267" r:id="rId14"/>
    <p:sldId id="268" r:id="rId15"/>
    <p:sldId id="269" r:id="rId16"/>
    <p:sldId id="270" r:id="rId17"/>
    <p:sldId id="27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EA22"/>
    <a:srgbClr val="ECF0F1"/>
    <a:srgbClr val="43DDFF"/>
    <a:srgbClr val="00FF00"/>
    <a:srgbClr val="68DD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B0C5E8-5B8F-4571-8A97-7DBDB73E12DA}" v="62" dt="2023-04-17T14:11:04.5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r Croughan" userId="69048843-3d18-4cd7-93a9-497d3a90be28" providerId="ADAL" clId="{78B0C5E8-5B8F-4571-8A97-7DBDB73E12DA}"/>
    <pc:docChg chg="custSel modSld">
      <pc:chgData name="Mr Croughan" userId="69048843-3d18-4cd7-93a9-497d3a90be28" providerId="ADAL" clId="{78B0C5E8-5B8F-4571-8A97-7DBDB73E12DA}" dt="2023-04-17T14:34:08.479" v="128" actId="478"/>
      <pc:docMkLst>
        <pc:docMk/>
      </pc:docMkLst>
      <pc:sldChg chg="addSp delSp modSp mod modTransition modAnim">
        <pc:chgData name="Mr Croughan" userId="69048843-3d18-4cd7-93a9-497d3a90be28" providerId="ADAL" clId="{78B0C5E8-5B8F-4571-8A97-7DBDB73E12DA}" dt="2023-04-17T14:11:04.592" v="125"/>
        <pc:sldMkLst>
          <pc:docMk/>
          <pc:sldMk cId="3679716759" sldId="257"/>
        </pc:sldMkLst>
        <pc:picChg chg="del">
          <ac:chgData name="Mr Croughan" userId="69048843-3d18-4cd7-93a9-497d3a90be28" providerId="ADAL" clId="{78B0C5E8-5B8F-4571-8A97-7DBDB73E12DA}" dt="2023-03-31T07:38:41.826" v="1" actId="478"/>
          <ac:picMkLst>
            <pc:docMk/>
            <pc:sldMk cId="3679716759" sldId="257"/>
            <ac:picMk id="5" creationId="{C03FA44F-E659-F04A-E6AF-6FE771D7BDEF}"/>
          </ac:picMkLst>
        </pc:picChg>
        <pc:picChg chg="add del mod">
          <ac:chgData name="Mr Croughan" userId="69048843-3d18-4cd7-93a9-497d3a90be28" providerId="ADAL" clId="{78B0C5E8-5B8F-4571-8A97-7DBDB73E12DA}" dt="2023-04-17T14:10:45.308" v="124"/>
          <ac:picMkLst>
            <pc:docMk/>
            <pc:sldMk cId="3679716759" sldId="257"/>
            <ac:picMk id="13" creationId="{4362DEA6-03A8-A72C-F9F7-696E2556D5FF}"/>
          </ac:picMkLst>
        </pc:picChg>
        <pc:picChg chg="add del mod">
          <ac:chgData name="Mr Croughan" userId="69048843-3d18-4cd7-93a9-497d3a90be28" providerId="ADAL" clId="{78B0C5E8-5B8F-4571-8A97-7DBDB73E12DA}" dt="2023-04-17T14:11:04.592" v="125"/>
          <ac:picMkLst>
            <pc:docMk/>
            <pc:sldMk cId="3679716759" sldId="257"/>
            <ac:picMk id="14" creationId="{E95EEF80-8127-6961-7C00-17FA78AB186A}"/>
          </ac:picMkLst>
        </pc:picChg>
        <pc:picChg chg="add mod">
          <ac:chgData name="Mr Croughan" userId="69048843-3d18-4cd7-93a9-497d3a90be28" providerId="ADAL" clId="{78B0C5E8-5B8F-4571-8A97-7DBDB73E12DA}" dt="2023-04-17T14:11:04.592" v="125"/>
          <ac:picMkLst>
            <pc:docMk/>
            <pc:sldMk cId="3679716759" sldId="257"/>
            <ac:picMk id="15" creationId="{AB3B056A-9E94-F099-E55F-DC388758855E}"/>
          </ac:picMkLst>
        </pc:picChg>
        <pc:picChg chg="add mod">
          <ac:chgData name="Mr Croughan" userId="69048843-3d18-4cd7-93a9-497d3a90be28" providerId="ADAL" clId="{78B0C5E8-5B8F-4571-8A97-7DBDB73E12DA}" dt="2023-03-31T07:38:52.902" v="5" actId="1076"/>
          <ac:picMkLst>
            <pc:docMk/>
            <pc:sldMk cId="3679716759" sldId="257"/>
            <ac:picMk id="1026" creationId="{690BB7A9-5F6B-FA45-D388-9221B5E97D48}"/>
          </ac:picMkLst>
        </pc:picChg>
        <pc:picChg chg="add mod">
          <ac:chgData name="Mr Croughan" userId="69048843-3d18-4cd7-93a9-497d3a90be28" providerId="ADAL" clId="{78B0C5E8-5B8F-4571-8A97-7DBDB73E12DA}" dt="2023-03-31T07:38:58.724" v="7" actId="1076"/>
          <ac:picMkLst>
            <pc:docMk/>
            <pc:sldMk cId="3679716759" sldId="257"/>
            <ac:picMk id="1027" creationId="{731BD526-F688-8979-FBE5-E8E54C68E7A1}"/>
          </ac:picMkLst>
        </pc:picChg>
      </pc:sldChg>
      <pc:sldChg chg="addSp delSp modSp mod modTransition modAnim">
        <pc:chgData name="Mr Croughan" userId="69048843-3d18-4cd7-93a9-497d3a90be28" providerId="ADAL" clId="{78B0C5E8-5B8F-4571-8A97-7DBDB73E12DA}" dt="2023-04-17T14:34:08.479" v="128" actId="478"/>
        <pc:sldMkLst>
          <pc:docMk/>
          <pc:sldMk cId="3676862853" sldId="258"/>
        </pc:sldMkLst>
        <pc:spChg chg="add mod topLvl">
          <ac:chgData name="Mr Croughan" userId="69048843-3d18-4cd7-93a9-497d3a90be28" providerId="ADAL" clId="{78B0C5E8-5B8F-4571-8A97-7DBDB73E12DA}" dt="2023-03-31T11:26:57.795" v="116"/>
          <ac:spMkLst>
            <pc:docMk/>
            <pc:sldMk cId="3676862853" sldId="258"/>
            <ac:spMk id="8" creationId="{A9591D1B-86B9-9916-B972-398157093C22}"/>
          </ac:spMkLst>
        </pc:spChg>
        <pc:spChg chg="add mod">
          <ac:chgData name="Mr Croughan" userId="69048843-3d18-4cd7-93a9-497d3a90be28" providerId="ADAL" clId="{78B0C5E8-5B8F-4571-8A97-7DBDB73E12DA}" dt="2023-03-31T11:27:09.614" v="119" actId="404"/>
          <ac:spMkLst>
            <pc:docMk/>
            <pc:sldMk cId="3676862853" sldId="258"/>
            <ac:spMk id="12" creationId="{E8BB2805-3DE1-7851-0132-2E28D0FC5B6D}"/>
          </ac:spMkLst>
        </pc:spChg>
        <pc:grpChg chg="add del mod">
          <ac:chgData name="Mr Croughan" userId="69048843-3d18-4cd7-93a9-497d3a90be28" providerId="ADAL" clId="{78B0C5E8-5B8F-4571-8A97-7DBDB73E12DA}" dt="2023-03-31T11:10:02.226" v="87" actId="165"/>
          <ac:grpSpMkLst>
            <pc:docMk/>
            <pc:sldMk cId="3676862853" sldId="258"/>
            <ac:grpSpMk id="9" creationId="{642212A0-BE6C-285E-C424-56C6F5901E1A}"/>
          </ac:grpSpMkLst>
        </pc:grpChg>
        <pc:picChg chg="mod">
          <ac:chgData name="Mr Croughan" userId="69048843-3d18-4cd7-93a9-497d3a90be28" providerId="ADAL" clId="{78B0C5E8-5B8F-4571-8A97-7DBDB73E12DA}" dt="2023-03-31T07:40:17.628" v="10" actId="1076"/>
          <ac:picMkLst>
            <pc:docMk/>
            <pc:sldMk cId="3676862853" sldId="258"/>
            <ac:picMk id="6" creationId="{F613CAD1-B768-1F0B-047D-C36FAC6BA0F9}"/>
          </ac:picMkLst>
        </pc:picChg>
        <pc:picChg chg="add mod">
          <ac:chgData name="Mr Croughan" userId="69048843-3d18-4cd7-93a9-497d3a90be28" providerId="ADAL" clId="{78B0C5E8-5B8F-4571-8A97-7DBDB73E12DA}" dt="2023-03-31T07:40:32.823" v="15" actId="1076"/>
          <ac:picMkLst>
            <pc:docMk/>
            <pc:sldMk cId="3676862853" sldId="258"/>
            <ac:picMk id="7" creationId="{FC6D9255-8239-66B8-FACC-ED9EB03717BC}"/>
          </ac:picMkLst>
        </pc:picChg>
        <pc:picChg chg="add mod">
          <ac:chgData name="Mr Croughan" userId="69048843-3d18-4cd7-93a9-497d3a90be28" providerId="ADAL" clId="{78B0C5E8-5B8F-4571-8A97-7DBDB73E12DA}" dt="2023-03-31T07:40:29.138" v="14" actId="1076"/>
          <ac:picMkLst>
            <pc:docMk/>
            <pc:sldMk cId="3676862853" sldId="258"/>
            <ac:picMk id="10" creationId="{BC728FE1-F5A3-75EF-7C8D-9FFE46D0EB29}"/>
          </ac:picMkLst>
        </pc:picChg>
        <pc:picChg chg="add mod">
          <ac:chgData name="Mr Croughan" userId="69048843-3d18-4cd7-93a9-497d3a90be28" providerId="ADAL" clId="{78B0C5E8-5B8F-4571-8A97-7DBDB73E12DA}" dt="2023-03-31T11:12:13.185" v="100" actId="1076"/>
          <ac:picMkLst>
            <pc:docMk/>
            <pc:sldMk cId="3676862853" sldId="258"/>
            <ac:picMk id="11" creationId="{D8F330CC-2713-5B0C-5E55-A23698AFC5FE}"/>
          </ac:picMkLst>
        </pc:picChg>
        <pc:picChg chg="add del mod">
          <ac:chgData name="Mr Croughan" userId="69048843-3d18-4cd7-93a9-497d3a90be28" providerId="ADAL" clId="{78B0C5E8-5B8F-4571-8A97-7DBDB73E12DA}" dt="2023-04-17T14:10:45.308" v="124"/>
          <ac:picMkLst>
            <pc:docMk/>
            <pc:sldMk cId="3676862853" sldId="258"/>
            <ac:picMk id="14" creationId="{875FE2C6-1109-85DC-316F-2B044EC47743}"/>
          </ac:picMkLst>
        </pc:picChg>
        <pc:picChg chg="add del mod">
          <ac:chgData name="Mr Croughan" userId="69048843-3d18-4cd7-93a9-497d3a90be28" providerId="ADAL" clId="{78B0C5E8-5B8F-4571-8A97-7DBDB73E12DA}" dt="2023-04-17T14:34:08.479" v="128" actId="478"/>
          <ac:picMkLst>
            <pc:docMk/>
            <pc:sldMk cId="3676862853" sldId="258"/>
            <ac:picMk id="18" creationId="{D7D09931-B15D-0E4E-0425-44AA1A18007E}"/>
          </ac:picMkLst>
        </pc:picChg>
        <pc:picChg chg="mod topLvl">
          <ac:chgData name="Mr Croughan" userId="69048843-3d18-4cd7-93a9-497d3a90be28" providerId="ADAL" clId="{78B0C5E8-5B8F-4571-8A97-7DBDB73E12DA}" dt="2023-03-31T11:10:02.226" v="87" actId="165"/>
          <ac:picMkLst>
            <pc:docMk/>
            <pc:sldMk cId="3676862853" sldId="258"/>
            <ac:picMk id="26" creationId="{86EA0B9B-B3DB-11C2-2597-83FEB35A4B75}"/>
          </ac:picMkLst>
        </pc:picChg>
      </pc:sldChg>
      <pc:sldChg chg="addSp delSp modSp mod modTransition delAnim modAnim">
        <pc:chgData name="Mr Croughan" userId="69048843-3d18-4cd7-93a9-497d3a90be28" providerId="ADAL" clId="{78B0C5E8-5B8F-4571-8A97-7DBDB73E12DA}" dt="2023-04-17T14:15:18.899" v="127" actId="478"/>
        <pc:sldMkLst>
          <pc:docMk/>
          <pc:sldMk cId="600535199" sldId="259"/>
        </pc:sldMkLst>
        <pc:picChg chg="del">
          <ac:chgData name="Mr Croughan" userId="69048843-3d18-4cd7-93a9-497d3a90be28" providerId="ADAL" clId="{78B0C5E8-5B8F-4571-8A97-7DBDB73E12DA}" dt="2023-03-31T07:39:55.693" v="8" actId="478"/>
          <ac:picMkLst>
            <pc:docMk/>
            <pc:sldMk cId="600535199" sldId="259"/>
            <ac:picMk id="5" creationId="{C03FA44F-E659-F04A-E6AF-6FE771D7BDEF}"/>
          </ac:picMkLst>
        </pc:picChg>
        <pc:picChg chg="mod">
          <ac:chgData name="Mr Croughan" userId="69048843-3d18-4cd7-93a9-497d3a90be28" providerId="ADAL" clId="{78B0C5E8-5B8F-4571-8A97-7DBDB73E12DA}" dt="2023-03-31T11:18:08.886" v="111" actId="1076"/>
          <ac:picMkLst>
            <pc:docMk/>
            <pc:sldMk cId="600535199" sldId="259"/>
            <ac:picMk id="5" creationId="{EE25FDA1-ACEF-8BA0-B8F5-6A5BB0AC3974}"/>
          </ac:picMkLst>
        </pc:picChg>
        <pc:picChg chg="add mod">
          <ac:chgData name="Mr Croughan" userId="69048843-3d18-4cd7-93a9-497d3a90be28" providerId="ADAL" clId="{78B0C5E8-5B8F-4571-8A97-7DBDB73E12DA}" dt="2023-03-31T07:39:56.351" v="9"/>
          <ac:picMkLst>
            <pc:docMk/>
            <pc:sldMk cId="600535199" sldId="259"/>
            <ac:picMk id="7" creationId="{301FDD54-B4AE-8798-1A60-47894E7A46A6}"/>
          </ac:picMkLst>
        </pc:picChg>
        <pc:picChg chg="add mod">
          <ac:chgData name="Mr Croughan" userId="69048843-3d18-4cd7-93a9-497d3a90be28" providerId="ADAL" clId="{78B0C5E8-5B8F-4571-8A97-7DBDB73E12DA}" dt="2023-03-31T07:39:56.351" v="9"/>
          <ac:picMkLst>
            <pc:docMk/>
            <pc:sldMk cId="600535199" sldId="259"/>
            <ac:picMk id="8" creationId="{B73C6160-191C-8098-29AF-AA4F26DCB407}"/>
          </ac:picMkLst>
        </pc:picChg>
        <pc:picChg chg="add del mod">
          <ac:chgData name="Mr Croughan" userId="69048843-3d18-4cd7-93a9-497d3a90be28" providerId="ADAL" clId="{78B0C5E8-5B8F-4571-8A97-7DBDB73E12DA}" dt="2023-03-31T07:41:22.371" v="35"/>
          <ac:picMkLst>
            <pc:docMk/>
            <pc:sldMk cId="600535199" sldId="259"/>
            <ac:picMk id="10" creationId="{54BCC79F-B4ED-1B77-9BC3-82C5C8AA4833}"/>
          </ac:picMkLst>
        </pc:picChg>
        <pc:picChg chg="add del mod">
          <ac:chgData name="Mr Croughan" userId="69048843-3d18-4cd7-93a9-497d3a90be28" providerId="ADAL" clId="{78B0C5E8-5B8F-4571-8A97-7DBDB73E12DA}" dt="2023-03-31T07:41:22.371" v="35"/>
          <ac:picMkLst>
            <pc:docMk/>
            <pc:sldMk cId="600535199" sldId="259"/>
            <ac:picMk id="12" creationId="{C63519AA-99AD-77C9-141D-767C1A5764A5}"/>
          </ac:picMkLst>
        </pc:picChg>
        <pc:picChg chg="add del mod">
          <ac:chgData name="Mr Croughan" userId="69048843-3d18-4cd7-93a9-497d3a90be28" providerId="ADAL" clId="{78B0C5E8-5B8F-4571-8A97-7DBDB73E12DA}" dt="2023-03-31T07:41:22.371" v="35"/>
          <ac:picMkLst>
            <pc:docMk/>
            <pc:sldMk cId="600535199" sldId="259"/>
            <ac:picMk id="13" creationId="{A9D97992-DB6C-599B-4DAD-CFE814002E0D}"/>
          </ac:picMkLst>
        </pc:picChg>
        <pc:picChg chg="add del mod">
          <ac:chgData name="Mr Croughan" userId="69048843-3d18-4cd7-93a9-497d3a90be28" providerId="ADAL" clId="{78B0C5E8-5B8F-4571-8A97-7DBDB73E12DA}" dt="2023-04-17T14:10:45.308" v="124"/>
          <ac:picMkLst>
            <pc:docMk/>
            <pc:sldMk cId="600535199" sldId="259"/>
            <ac:picMk id="15" creationId="{B75556F1-C68E-4078-CA32-ACE965395DC5}"/>
          </ac:picMkLst>
        </pc:picChg>
        <pc:picChg chg="add del mod">
          <ac:chgData name="Mr Croughan" userId="69048843-3d18-4cd7-93a9-497d3a90be28" providerId="ADAL" clId="{78B0C5E8-5B8F-4571-8A97-7DBDB73E12DA}" dt="2023-04-17T14:11:04.592" v="125"/>
          <ac:picMkLst>
            <pc:docMk/>
            <pc:sldMk cId="600535199" sldId="259"/>
            <ac:picMk id="16" creationId="{DC6B0FBB-2A71-6B02-C512-B6D691D1B76F}"/>
          </ac:picMkLst>
        </pc:picChg>
        <pc:picChg chg="add del mod">
          <ac:chgData name="Mr Croughan" userId="69048843-3d18-4cd7-93a9-497d3a90be28" providerId="ADAL" clId="{78B0C5E8-5B8F-4571-8A97-7DBDB73E12DA}" dt="2023-04-17T14:15:18.899" v="127" actId="478"/>
          <ac:picMkLst>
            <pc:docMk/>
            <pc:sldMk cId="600535199" sldId="259"/>
            <ac:picMk id="17" creationId="{3925DBF4-D9CC-5804-483D-DEB49967CF69}"/>
          </ac:picMkLst>
        </pc:picChg>
      </pc:sldChg>
      <pc:sldChg chg="addSp delSp modSp modTransition">
        <pc:chgData name="Mr Croughan" userId="69048843-3d18-4cd7-93a9-497d3a90be28" providerId="ADAL" clId="{78B0C5E8-5B8F-4571-8A97-7DBDB73E12DA}" dt="2023-04-17T14:10:45.308" v="124"/>
        <pc:sldMkLst>
          <pc:docMk/>
          <pc:sldMk cId="77109915" sldId="260"/>
        </pc:sldMkLst>
        <pc:picChg chg="del">
          <ac:chgData name="Mr Croughan" userId="69048843-3d18-4cd7-93a9-497d3a90be28" providerId="ADAL" clId="{78B0C5E8-5B8F-4571-8A97-7DBDB73E12DA}" dt="2023-03-31T07:40:40.702" v="16" actId="478"/>
          <ac:picMkLst>
            <pc:docMk/>
            <pc:sldMk cId="77109915" sldId="260"/>
            <ac:picMk id="6" creationId="{F613CAD1-B768-1F0B-047D-C36FAC6BA0F9}"/>
          </ac:picMkLst>
        </pc:picChg>
        <pc:picChg chg="add mod">
          <ac:chgData name="Mr Croughan" userId="69048843-3d18-4cd7-93a9-497d3a90be28" providerId="ADAL" clId="{78B0C5E8-5B8F-4571-8A97-7DBDB73E12DA}" dt="2023-03-31T07:40:41.338" v="17"/>
          <ac:picMkLst>
            <pc:docMk/>
            <pc:sldMk cId="77109915" sldId="260"/>
            <ac:picMk id="7" creationId="{537122A8-CAB1-F693-651E-D5003FFA55D2}"/>
          </ac:picMkLst>
        </pc:picChg>
        <pc:picChg chg="add mod">
          <ac:chgData name="Mr Croughan" userId="69048843-3d18-4cd7-93a9-497d3a90be28" providerId="ADAL" clId="{78B0C5E8-5B8F-4571-8A97-7DBDB73E12DA}" dt="2023-03-31T07:40:41.338" v="17"/>
          <ac:picMkLst>
            <pc:docMk/>
            <pc:sldMk cId="77109915" sldId="260"/>
            <ac:picMk id="16" creationId="{4C369C7D-4DA9-8F19-35E5-E87CFDD8B90B}"/>
          </ac:picMkLst>
        </pc:picChg>
        <pc:picChg chg="add mod">
          <ac:chgData name="Mr Croughan" userId="69048843-3d18-4cd7-93a9-497d3a90be28" providerId="ADAL" clId="{78B0C5E8-5B8F-4571-8A97-7DBDB73E12DA}" dt="2023-03-31T07:40:41.338" v="17"/>
          <ac:picMkLst>
            <pc:docMk/>
            <pc:sldMk cId="77109915" sldId="260"/>
            <ac:picMk id="17" creationId="{5FC62780-96DA-2656-1B5B-ABCC3076C3F1}"/>
          </ac:picMkLst>
        </pc:picChg>
      </pc:sldChg>
      <pc:sldChg chg="addSp delSp modSp modTransition">
        <pc:chgData name="Mr Croughan" userId="69048843-3d18-4cd7-93a9-497d3a90be28" providerId="ADAL" clId="{78B0C5E8-5B8F-4571-8A97-7DBDB73E12DA}" dt="2023-04-17T14:10:45.308" v="124"/>
        <pc:sldMkLst>
          <pc:docMk/>
          <pc:sldMk cId="3705481254" sldId="261"/>
        </pc:sldMkLst>
        <pc:picChg chg="del">
          <ac:chgData name="Mr Croughan" userId="69048843-3d18-4cd7-93a9-497d3a90be28" providerId="ADAL" clId="{78B0C5E8-5B8F-4571-8A97-7DBDB73E12DA}" dt="2023-03-31T07:40:44.967" v="18" actId="478"/>
          <ac:picMkLst>
            <pc:docMk/>
            <pc:sldMk cId="3705481254" sldId="261"/>
            <ac:picMk id="6" creationId="{F613CAD1-B768-1F0B-047D-C36FAC6BA0F9}"/>
          </ac:picMkLst>
        </pc:picChg>
        <pc:picChg chg="add mod">
          <ac:chgData name="Mr Croughan" userId="69048843-3d18-4cd7-93a9-497d3a90be28" providerId="ADAL" clId="{78B0C5E8-5B8F-4571-8A97-7DBDB73E12DA}" dt="2023-03-31T07:40:45.550" v="19"/>
          <ac:picMkLst>
            <pc:docMk/>
            <pc:sldMk cId="3705481254" sldId="261"/>
            <ac:picMk id="7" creationId="{FA102AFC-EF65-33FB-FEEE-96B15B68DC4F}"/>
          </ac:picMkLst>
        </pc:picChg>
        <pc:picChg chg="add mod">
          <ac:chgData name="Mr Croughan" userId="69048843-3d18-4cd7-93a9-497d3a90be28" providerId="ADAL" clId="{78B0C5E8-5B8F-4571-8A97-7DBDB73E12DA}" dt="2023-03-31T07:40:45.550" v="19"/>
          <ac:picMkLst>
            <pc:docMk/>
            <pc:sldMk cId="3705481254" sldId="261"/>
            <ac:picMk id="16" creationId="{A4396C20-3454-F19F-DACB-9E9FE6AEBC11}"/>
          </ac:picMkLst>
        </pc:picChg>
        <pc:picChg chg="add mod">
          <ac:chgData name="Mr Croughan" userId="69048843-3d18-4cd7-93a9-497d3a90be28" providerId="ADAL" clId="{78B0C5E8-5B8F-4571-8A97-7DBDB73E12DA}" dt="2023-03-31T07:40:45.550" v="19"/>
          <ac:picMkLst>
            <pc:docMk/>
            <pc:sldMk cId="3705481254" sldId="261"/>
            <ac:picMk id="17" creationId="{1A2F4C94-8E60-CF93-9628-86F30C47B2F8}"/>
          </ac:picMkLst>
        </pc:picChg>
      </pc:sldChg>
      <pc:sldChg chg="addSp delSp modSp modTransition">
        <pc:chgData name="Mr Croughan" userId="69048843-3d18-4cd7-93a9-497d3a90be28" providerId="ADAL" clId="{78B0C5E8-5B8F-4571-8A97-7DBDB73E12DA}" dt="2023-04-17T14:10:45.308" v="124"/>
        <pc:sldMkLst>
          <pc:docMk/>
          <pc:sldMk cId="771458821" sldId="262"/>
        </pc:sldMkLst>
        <pc:picChg chg="del">
          <ac:chgData name="Mr Croughan" userId="69048843-3d18-4cd7-93a9-497d3a90be28" providerId="ADAL" clId="{78B0C5E8-5B8F-4571-8A97-7DBDB73E12DA}" dt="2023-03-31T07:40:49.180" v="20" actId="478"/>
          <ac:picMkLst>
            <pc:docMk/>
            <pc:sldMk cId="771458821" sldId="262"/>
            <ac:picMk id="6" creationId="{F613CAD1-B768-1F0B-047D-C36FAC6BA0F9}"/>
          </ac:picMkLst>
        </pc:picChg>
        <pc:picChg chg="add mod">
          <ac:chgData name="Mr Croughan" userId="69048843-3d18-4cd7-93a9-497d3a90be28" providerId="ADAL" clId="{78B0C5E8-5B8F-4571-8A97-7DBDB73E12DA}" dt="2023-03-31T07:40:49.806" v="21"/>
          <ac:picMkLst>
            <pc:docMk/>
            <pc:sldMk cId="771458821" sldId="262"/>
            <ac:picMk id="7" creationId="{26696A98-B0DA-360D-42C2-7DA00236CF7A}"/>
          </ac:picMkLst>
        </pc:picChg>
        <pc:picChg chg="add mod">
          <ac:chgData name="Mr Croughan" userId="69048843-3d18-4cd7-93a9-497d3a90be28" providerId="ADAL" clId="{78B0C5E8-5B8F-4571-8A97-7DBDB73E12DA}" dt="2023-03-31T07:40:49.806" v="21"/>
          <ac:picMkLst>
            <pc:docMk/>
            <pc:sldMk cId="771458821" sldId="262"/>
            <ac:picMk id="16" creationId="{9EE7BA4C-0115-51C2-3011-40060EB4F939}"/>
          </ac:picMkLst>
        </pc:picChg>
        <pc:picChg chg="add mod">
          <ac:chgData name="Mr Croughan" userId="69048843-3d18-4cd7-93a9-497d3a90be28" providerId="ADAL" clId="{78B0C5E8-5B8F-4571-8A97-7DBDB73E12DA}" dt="2023-03-31T07:40:49.806" v="21"/>
          <ac:picMkLst>
            <pc:docMk/>
            <pc:sldMk cId="771458821" sldId="262"/>
            <ac:picMk id="17" creationId="{9AE84E39-2893-B63D-220F-A5CD577E97D3}"/>
          </ac:picMkLst>
        </pc:picChg>
      </pc:sldChg>
      <pc:sldChg chg="addSp delSp modSp modTransition">
        <pc:chgData name="Mr Croughan" userId="69048843-3d18-4cd7-93a9-497d3a90be28" providerId="ADAL" clId="{78B0C5E8-5B8F-4571-8A97-7DBDB73E12DA}" dt="2023-04-17T14:10:45.308" v="124"/>
        <pc:sldMkLst>
          <pc:docMk/>
          <pc:sldMk cId="3005853726" sldId="263"/>
        </pc:sldMkLst>
        <pc:picChg chg="del">
          <ac:chgData name="Mr Croughan" userId="69048843-3d18-4cd7-93a9-497d3a90be28" providerId="ADAL" clId="{78B0C5E8-5B8F-4571-8A97-7DBDB73E12DA}" dt="2023-03-31T07:40:53.726" v="22" actId="478"/>
          <ac:picMkLst>
            <pc:docMk/>
            <pc:sldMk cId="3005853726" sldId="263"/>
            <ac:picMk id="6" creationId="{F613CAD1-B768-1F0B-047D-C36FAC6BA0F9}"/>
          </ac:picMkLst>
        </pc:picChg>
        <pc:picChg chg="add mod">
          <ac:chgData name="Mr Croughan" userId="69048843-3d18-4cd7-93a9-497d3a90be28" providerId="ADAL" clId="{78B0C5E8-5B8F-4571-8A97-7DBDB73E12DA}" dt="2023-03-31T07:40:54.205" v="23"/>
          <ac:picMkLst>
            <pc:docMk/>
            <pc:sldMk cId="3005853726" sldId="263"/>
            <ac:picMk id="7" creationId="{8C68854D-026D-5851-DF70-91877823236B}"/>
          </ac:picMkLst>
        </pc:picChg>
        <pc:picChg chg="add mod">
          <ac:chgData name="Mr Croughan" userId="69048843-3d18-4cd7-93a9-497d3a90be28" providerId="ADAL" clId="{78B0C5E8-5B8F-4571-8A97-7DBDB73E12DA}" dt="2023-03-31T07:40:54.205" v="23"/>
          <ac:picMkLst>
            <pc:docMk/>
            <pc:sldMk cId="3005853726" sldId="263"/>
            <ac:picMk id="16" creationId="{339648A6-0889-5BA3-4B36-B549F2BF68DF}"/>
          </ac:picMkLst>
        </pc:picChg>
        <pc:picChg chg="add mod">
          <ac:chgData name="Mr Croughan" userId="69048843-3d18-4cd7-93a9-497d3a90be28" providerId="ADAL" clId="{78B0C5E8-5B8F-4571-8A97-7DBDB73E12DA}" dt="2023-03-31T07:40:54.205" v="23"/>
          <ac:picMkLst>
            <pc:docMk/>
            <pc:sldMk cId="3005853726" sldId="263"/>
            <ac:picMk id="17" creationId="{264994A1-E216-8948-40D9-EDA6C3438EB2}"/>
          </ac:picMkLst>
        </pc:picChg>
      </pc:sldChg>
      <pc:sldChg chg="addSp delSp modSp modTransition">
        <pc:chgData name="Mr Croughan" userId="69048843-3d18-4cd7-93a9-497d3a90be28" providerId="ADAL" clId="{78B0C5E8-5B8F-4571-8A97-7DBDB73E12DA}" dt="2023-04-17T14:10:45.308" v="124"/>
        <pc:sldMkLst>
          <pc:docMk/>
          <pc:sldMk cId="3105432813" sldId="266"/>
        </pc:sldMkLst>
        <pc:picChg chg="del">
          <ac:chgData name="Mr Croughan" userId="69048843-3d18-4cd7-93a9-497d3a90be28" providerId="ADAL" clId="{78B0C5E8-5B8F-4571-8A97-7DBDB73E12DA}" dt="2023-03-31T07:40:57.032" v="24" actId="478"/>
          <ac:picMkLst>
            <pc:docMk/>
            <pc:sldMk cId="3105432813" sldId="266"/>
            <ac:picMk id="6" creationId="{F613CAD1-B768-1F0B-047D-C36FAC6BA0F9}"/>
          </ac:picMkLst>
        </pc:picChg>
        <pc:picChg chg="add mod">
          <ac:chgData name="Mr Croughan" userId="69048843-3d18-4cd7-93a9-497d3a90be28" providerId="ADAL" clId="{78B0C5E8-5B8F-4571-8A97-7DBDB73E12DA}" dt="2023-03-31T07:40:57.580" v="25"/>
          <ac:picMkLst>
            <pc:docMk/>
            <pc:sldMk cId="3105432813" sldId="266"/>
            <ac:picMk id="7" creationId="{45F9542B-583A-E9B8-CD1D-1A768697989E}"/>
          </ac:picMkLst>
        </pc:picChg>
        <pc:picChg chg="add mod">
          <ac:chgData name="Mr Croughan" userId="69048843-3d18-4cd7-93a9-497d3a90be28" providerId="ADAL" clId="{78B0C5E8-5B8F-4571-8A97-7DBDB73E12DA}" dt="2023-03-31T07:40:57.580" v="25"/>
          <ac:picMkLst>
            <pc:docMk/>
            <pc:sldMk cId="3105432813" sldId="266"/>
            <ac:picMk id="16" creationId="{DF651846-26C2-A6C4-9D23-53FC4D892164}"/>
          </ac:picMkLst>
        </pc:picChg>
        <pc:picChg chg="add mod">
          <ac:chgData name="Mr Croughan" userId="69048843-3d18-4cd7-93a9-497d3a90be28" providerId="ADAL" clId="{78B0C5E8-5B8F-4571-8A97-7DBDB73E12DA}" dt="2023-03-31T07:40:57.580" v="25"/>
          <ac:picMkLst>
            <pc:docMk/>
            <pc:sldMk cId="3105432813" sldId="266"/>
            <ac:picMk id="17" creationId="{DD6ED0EB-2F92-A55D-0C1E-93CDB6BB9983}"/>
          </ac:picMkLst>
        </pc:picChg>
      </pc:sldChg>
      <pc:sldChg chg="addSp delSp modSp modTransition">
        <pc:chgData name="Mr Croughan" userId="69048843-3d18-4cd7-93a9-497d3a90be28" providerId="ADAL" clId="{78B0C5E8-5B8F-4571-8A97-7DBDB73E12DA}" dt="2023-04-17T14:10:45.308" v="124"/>
        <pc:sldMkLst>
          <pc:docMk/>
          <pc:sldMk cId="1159129236" sldId="267"/>
        </pc:sldMkLst>
        <pc:picChg chg="del">
          <ac:chgData name="Mr Croughan" userId="69048843-3d18-4cd7-93a9-497d3a90be28" providerId="ADAL" clId="{78B0C5E8-5B8F-4571-8A97-7DBDB73E12DA}" dt="2023-03-31T07:41:00.294" v="26" actId="478"/>
          <ac:picMkLst>
            <pc:docMk/>
            <pc:sldMk cId="1159129236" sldId="267"/>
            <ac:picMk id="6" creationId="{F613CAD1-B768-1F0B-047D-C36FAC6BA0F9}"/>
          </ac:picMkLst>
        </pc:picChg>
        <pc:picChg chg="add mod">
          <ac:chgData name="Mr Croughan" userId="69048843-3d18-4cd7-93a9-497d3a90be28" providerId="ADAL" clId="{78B0C5E8-5B8F-4571-8A97-7DBDB73E12DA}" dt="2023-03-31T07:41:00.834" v="27"/>
          <ac:picMkLst>
            <pc:docMk/>
            <pc:sldMk cId="1159129236" sldId="267"/>
            <ac:picMk id="7" creationId="{E3BACFD0-09F8-05A8-242D-7E3B2E9B5B2A}"/>
          </ac:picMkLst>
        </pc:picChg>
        <pc:picChg chg="add mod">
          <ac:chgData name="Mr Croughan" userId="69048843-3d18-4cd7-93a9-497d3a90be28" providerId="ADAL" clId="{78B0C5E8-5B8F-4571-8A97-7DBDB73E12DA}" dt="2023-03-31T07:41:00.834" v="27"/>
          <ac:picMkLst>
            <pc:docMk/>
            <pc:sldMk cId="1159129236" sldId="267"/>
            <ac:picMk id="10" creationId="{8E8E00A3-33F6-B650-F262-75BEA9CB2C08}"/>
          </ac:picMkLst>
        </pc:picChg>
        <pc:picChg chg="add mod">
          <ac:chgData name="Mr Croughan" userId="69048843-3d18-4cd7-93a9-497d3a90be28" providerId="ADAL" clId="{78B0C5E8-5B8F-4571-8A97-7DBDB73E12DA}" dt="2023-03-31T07:41:00.834" v="27"/>
          <ac:picMkLst>
            <pc:docMk/>
            <pc:sldMk cId="1159129236" sldId="267"/>
            <ac:picMk id="17" creationId="{F584649A-2781-14CB-66FA-3920F154B702}"/>
          </ac:picMkLst>
        </pc:picChg>
      </pc:sldChg>
      <pc:sldChg chg="addSp delSp modSp modTransition">
        <pc:chgData name="Mr Croughan" userId="69048843-3d18-4cd7-93a9-497d3a90be28" providerId="ADAL" clId="{78B0C5E8-5B8F-4571-8A97-7DBDB73E12DA}" dt="2023-04-17T14:10:45.308" v="124"/>
        <pc:sldMkLst>
          <pc:docMk/>
          <pc:sldMk cId="2033036860" sldId="268"/>
        </pc:sldMkLst>
        <pc:picChg chg="del">
          <ac:chgData name="Mr Croughan" userId="69048843-3d18-4cd7-93a9-497d3a90be28" providerId="ADAL" clId="{78B0C5E8-5B8F-4571-8A97-7DBDB73E12DA}" dt="2023-03-31T07:41:03.770" v="28" actId="478"/>
          <ac:picMkLst>
            <pc:docMk/>
            <pc:sldMk cId="2033036860" sldId="268"/>
            <ac:picMk id="6" creationId="{F613CAD1-B768-1F0B-047D-C36FAC6BA0F9}"/>
          </ac:picMkLst>
        </pc:picChg>
        <pc:picChg chg="add mod">
          <ac:chgData name="Mr Croughan" userId="69048843-3d18-4cd7-93a9-497d3a90be28" providerId="ADAL" clId="{78B0C5E8-5B8F-4571-8A97-7DBDB73E12DA}" dt="2023-03-31T07:41:04.349" v="29"/>
          <ac:picMkLst>
            <pc:docMk/>
            <pc:sldMk cId="2033036860" sldId="268"/>
            <ac:picMk id="7" creationId="{EB5DB0FB-53B0-3F18-6D78-29F774EC1B72}"/>
          </ac:picMkLst>
        </pc:picChg>
        <pc:picChg chg="add mod">
          <ac:chgData name="Mr Croughan" userId="69048843-3d18-4cd7-93a9-497d3a90be28" providerId="ADAL" clId="{78B0C5E8-5B8F-4571-8A97-7DBDB73E12DA}" dt="2023-03-31T07:41:04.349" v="29"/>
          <ac:picMkLst>
            <pc:docMk/>
            <pc:sldMk cId="2033036860" sldId="268"/>
            <ac:picMk id="10" creationId="{836B791C-5BA2-49FC-7561-828CD21CEDF8}"/>
          </ac:picMkLst>
        </pc:picChg>
        <pc:picChg chg="add mod">
          <ac:chgData name="Mr Croughan" userId="69048843-3d18-4cd7-93a9-497d3a90be28" providerId="ADAL" clId="{78B0C5E8-5B8F-4571-8A97-7DBDB73E12DA}" dt="2023-03-31T07:41:04.349" v="29"/>
          <ac:picMkLst>
            <pc:docMk/>
            <pc:sldMk cId="2033036860" sldId="268"/>
            <ac:picMk id="17" creationId="{43587A78-AECF-D0FA-D714-477DA45E84F7}"/>
          </ac:picMkLst>
        </pc:picChg>
      </pc:sldChg>
      <pc:sldChg chg="addSp delSp modSp modTransition">
        <pc:chgData name="Mr Croughan" userId="69048843-3d18-4cd7-93a9-497d3a90be28" providerId="ADAL" clId="{78B0C5E8-5B8F-4571-8A97-7DBDB73E12DA}" dt="2023-04-17T14:10:45.308" v="124"/>
        <pc:sldMkLst>
          <pc:docMk/>
          <pc:sldMk cId="1052096902" sldId="269"/>
        </pc:sldMkLst>
        <pc:picChg chg="del">
          <ac:chgData name="Mr Croughan" userId="69048843-3d18-4cd7-93a9-497d3a90be28" providerId="ADAL" clId="{78B0C5E8-5B8F-4571-8A97-7DBDB73E12DA}" dt="2023-03-31T07:41:07.182" v="30" actId="478"/>
          <ac:picMkLst>
            <pc:docMk/>
            <pc:sldMk cId="1052096902" sldId="269"/>
            <ac:picMk id="6" creationId="{F613CAD1-B768-1F0B-047D-C36FAC6BA0F9}"/>
          </ac:picMkLst>
        </pc:picChg>
        <pc:picChg chg="add mod">
          <ac:chgData name="Mr Croughan" userId="69048843-3d18-4cd7-93a9-497d3a90be28" providerId="ADAL" clId="{78B0C5E8-5B8F-4571-8A97-7DBDB73E12DA}" dt="2023-03-31T07:41:07.614" v="31"/>
          <ac:picMkLst>
            <pc:docMk/>
            <pc:sldMk cId="1052096902" sldId="269"/>
            <ac:picMk id="7" creationId="{6F901AFD-3C9E-922D-B73D-7F91D47B646F}"/>
          </ac:picMkLst>
        </pc:picChg>
        <pc:picChg chg="add mod">
          <ac:chgData name="Mr Croughan" userId="69048843-3d18-4cd7-93a9-497d3a90be28" providerId="ADAL" clId="{78B0C5E8-5B8F-4571-8A97-7DBDB73E12DA}" dt="2023-03-31T07:41:07.614" v="31"/>
          <ac:picMkLst>
            <pc:docMk/>
            <pc:sldMk cId="1052096902" sldId="269"/>
            <ac:picMk id="10" creationId="{1861E5F2-9A8A-AB77-6068-D23586D3C791}"/>
          </ac:picMkLst>
        </pc:picChg>
        <pc:picChg chg="add mod">
          <ac:chgData name="Mr Croughan" userId="69048843-3d18-4cd7-93a9-497d3a90be28" providerId="ADAL" clId="{78B0C5E8-5B8F-4571-8A97-7DBDB73E12DA}" dt="2023-03-31T07:41:07.614" v="31"/>
          <ac:picMkLst>
            <pc:docMk/>
            <pc:sldMk cId="1052096902" sldId="269"/>
            <ac:picMk id="17" creationId="{24A42CC2-A764-6651-F80B-62D61F349F10}"/>
          </ac:picMkLst>
        </pc:picChg>
      </pc:sldChg>
      <pc:sldChg chg="addSp delSp modSp modTransition">
        <pc:chgData name="Mr Croughan" userId="69048843-3d18-4cd7-93a9-497d3a90be28" providerId="ADAL" clId="{78B0C5E8-5B8F-4571-8A97-7DBDB73E12DA}" dt="2023-04-17T14:10:45.308" v="124"/>
        <pc:sldMkLst>
          <pc:docMk/>
          <pc:sldMk cId="57750421" sldId="270"/>
        </pc:sldMkLst>
        <pc:picChg chg="del">
          <ac:chgData name="Mr Croughan" userId="69048843-3d18-4cd7-93a9-497d3a90be28" providerId="ADAL" clId="{78B0C5E8-5B8F-4571-8A97-7DBDB73E12DA}" dt="2023-03-31T07:41:11.921" v="32" actId="478"/>
          <ac:picMkLst>
            <pc:docMk/>
            <pc:sldMk cId="57750421" sldId="270"/>
            <ac:picMk id="6" creationId="{F613CAD1-B768-1F0B-047D-C36FAC6BA0F9}"/>
          </ac:picMkLst>
        </pc:picChg>
        <pc:picChg chg="add mod">
          <ac:chgData name="Mr Croughan" userId="69048843-3d18-4cd7-93a9-497d3a90be28" providerId="ADAL" clId="{78B0C5E8-5B8F-4571-8A97-7DBDB73E12DA}" dt="2023-03-31T07:41:12.322" v="33"/>
          <ac:picMkLst>
            <pc:docMk/>
            <pc:sldMk cId="57750421" sldId="270"/>
            <ac:picMk id="7" creationId="{9D0968FD-625F-9B9C-3BD9-9D53EBC31251}"/>
          </ac:picMkLst>
        </pc:picChg>
        <pc:picChg chg="add mod">
          <ac:chgData name="Mr Croughan" userId="69048843-3d18-4cd7-93a9-497d3a90be28" providerId="ADAL" clId="{78B0C5E8-5B8F-4571-8A97-7DBDB73E12DA}" dt="2023-03-31T07:41:12.322" v="33"/>
          <ac:picMkLst>
            <pc:docMk/>
            <pc:sldMk cId="57750421" sldId="270"/>
            <ac:picMk id="10" creationId="{C6157C3A-90E3-946E-74B3-14EB3585EC22}"/>
          </ac:picMkLst>
        </pc:picChg>
        <pc:picChg chg="add mod">
          <ac:chgData name="Mr Croughan" userId="69048843-3d18-4cd7-93a9-497d3a90be28" providerId="ADAL" clId="{78B0C5E8-5B8F-4571-8A97-7DBDB73E12DA}" dt="2023-03-31T07:41:12.322" v="33"/>
          <ac:picMkLst>
            <pc:docMk/>
            <pc:sldMk cId="57750421" sldId="270"/>
            <ac:picMk id="17" creationId="{B3C4F74C-73F5-7677-EB99-2534C4C85164}"/>
          </ac:picMkLst>
        </pc:picChg>
      </pc:sldChg>
      <pc:sldChg chg="addSp delSp modSp modTransition">
        <pc:chgData name="Mr Croughan" userId="69048843-3d18-4cd7-93a9-497d3a90be28" providerId="ADAL" clId="{78B0C5E8-5B8F-4571-8A97-7DBDB73E12DA}" dt="2023-04-17T14:10:45.308" v="124"/>
        <pc:sldMkLst>
          <pc:docMk/>
          <pc:sldMk cId="1909671389" sldId="271"/>
        </pc:sldMkLst>
        <pc:picChg chg="del">
          <ac:chgData name="Mr Croughan" userId="69048843-3d18-4cd7-93a9-497d3a90be28" providerId="ADAL" clId="{78B0C5E8-5B8F-4571-8A97-7DBDB73E12DA}" dt="2023-03-31T07:41:29.025" v="36" actId="478"/>
          <ac:picMkLst>
            <pc:docMk/>
            <pc:sldMk cId="1909671389" sldId="271"/>
            <ac:picMk id="5" creationId="{C03FA44F-E659-F04A-E6AF-6FE771D7BDEF}"/>
          </ac:picMkLst>
        </pc:picChg>
        <pc:picChg chg="add mod">
          <ac:chgData name="Mr Croughan" userId="69048843-3d18-4cd7-93a9-497d3a90be28" providerId="ADAL" clId="{78B0C5E8-5B8F-4571-8A97-7DBDB73E12DA}" dt="2023-03-31T07:41:29.489" v="37"/>
          <ac:picMkLst>
            <pc:docMk/>
            <pc:sldMk cId="1909671389" sldId="271"/>
            <ac:picMk id="8" creationId="{94543C80-E513-DA35-C623-59046845BB21}"/>
          </ac:picMkLst>
        </pc:picChg>
        <pc:picChg chg="add mod">
          <ac:chgData name="Mr Croughan" userId="69048843-3d18-4cd7-93a9-497d3a90be28" providerId="ADAL" clId="{78B0C5E8-5B8F-4571-8A97-7DBDB73E12DA}" dt="2023-03-31T07:41:29.489" v="37"/>
          <ac:picMkLst>
            <pc:docMk/>
            <pc:sldMk cId="1909671389" sldId="271"/>
            <ac:picMk id="10" creationId="{362B14B3-B6BD-7A8A-52F9-76AC73F79EF4}"/>
          </ac:picMkLst>
        </pc:picChg>
      </pc:sldChg>
      <pc:sldChg chg="modTransition">
        <pc:chgData name="Mr Croughan" userId="69048843-3d18-4cd7-93a9-497d3a90be28" providerId="ADAL" clId="{78B0C5E8-5B8F-4571-8A97-7DBDB73E12DA}" dt="2023-04-17T14:10:45.308" v="124"/>
        <pc:sldMkLst>
          <pc:docMk/>
          <pc:sldMk cId="1363558729" sldId="272"/>
        </pc:sldMkLst>
      </pc:sldChg>
    </pc:docChg>
  </pc:docChgLst>
  <pc:docChgLst>
    <pc:chgData name="Mr Croughan" userId="S::nlcroughanc@glowmail.org.uk::69048843-3d18-4cd7-93a9-497d3a90be28" providerId="AD" clId="Web-{159CAD03-0196-2A03-BAF3-91231E56D3AE}"/>
    <pc:docChg chg="addSld delSld modSld">
      <pc:chgData name="Mr Croughan" userId="S::nlcroughanc@glowmail.org.uk::69048843-3d18-4cd7-93a9-497d3a90be28" providerId="AD" clId="Web-{159CAD03-0196-2A03-BAF3-91231E56D3AE}" dt="2023-03-31T11:05:35.141" v="48" actId="14100"/>
      <pc:docMkLst>
        <pc:docMk/>
      </pc:docMkLst>
      <pc:sldChg chg="addSp delSp modSp addAnim delAnim">
        <pc:chgData name="Mr Croughan" userId="S::nlcroughanc@glowmail.org.uk::69048843-3d18-4cd7-93a9-497d3a90be28" providerId="AD" clId="Web-{159CAD03-0196-2A03-BAF3-91231E56D3AE}" dt="2023-03-31T11:05:35.141" v="48" actId="14100"/>
        <pc:sldMkLst>
          <pc:docMk/>
          <pc:sldMk cId="3676862853" sldId="258"/>
        </pc:sldMkLst>
        <pc:spChg chg="mod">
          <ac:chgData name="Mr Croughan" userId="S::nlcroughanc@glowmail.org.uk::69048843-3d18-4cd7-93a9-497d3a90be28" providerId="AD" clId="Web-{159CAD03-0196-2A03-BAF3-91231E56D3AE}" dt="2023-03-31T10:56:26.330" v="14" actId="20577"/>
          <ac:spMkLst>
            <pc:docMk/>
            <pc:sldMk cId="3676862853" sldId="258"/>
            <ac:spMk id="4" creationId="{3F4B35E1-6EBD-393E-4A7B-9AE3D1A8327E}"/>
          </ac:spMkLst>
        </pc:spChg>
        <pc:spChg chg="del">
          <ac:chgData name="Mr Croughan" userId="S::nlcroughanc@glowmail.org.uk::69048843-3d18-4cd7-93a9-497d3a90be28" providerId="AD" clId="Web-{159CAD03-0196-2A03-BAF3-91231E56D3AE}" dt="2023-03-31T10:56:35.706" v="29"/>
          <ac:spMkLst>
            <pc:docMk/>
            <pc:sldMk cId="3676862853" sldId="258"/>
            <ac:spMk id="8" creationId="{FA69EC0D-34DE-4F29-ECB8-6E45E67DCB8B}"/>
          </ac:spMkLst>
        </pc:spChg>
        <pc:spChg chg="del">
          <ac:chgData name="Mr Croughan" userId="S::nlcroughanc@glowmail.org.uk::69048843-3d18-4cd7-93a9-497d3a90be28" providerId="AD" clId="Web-{159CAD03-0196-2A03-BAF3-91231E56D3AE}" dt="2023-03-31T10:56:35.706" v="28"/>
          <ac:spMkLst>
            <pc:docMk/>
            <pc:sldMk cId="3676862853" sldId="258"/>
            <ac:spMk id="9" creationId="{801F599C-565D-8411-29A0-972CC35FA0C5}"/>
          </ac:spMkLst>
        </pc:spChg>
        <pc:spChg chg="del">
          <ac:chgData name="Mr Croughan" userId="S::nlcroughanc@glowmail.org.uk::69048843-3d18-4cd7-93a9-497d3a90be28" providerId="AD" clId="Web-{159CAD03-0196-2A03-BAF3-91231E56D3AE}" dt="2023-03-31T10:56:35.706" v="27"/>
          <ac:spMkLst>
            <pc:docMk/>
            <pc:sldMk cId="3676862853" sldId="258"/>
            <ac:spMk id="11" creationId="{7822C239-61C2-0CD4-758C-31C967D85B81}"/>
          </ac:spMkLst>
        </pc:spChg>
        <pc:spChg chg="del">
          <ac:chgData name="Mr Croughan" userId="S::nlcroughanc@glowmail.org.uk::69048843-3d18-4cd7-93a9-497d3a90be28" providerId="AD" clId="Web-{159CAD03-0196-2A03-BAF3-91231E56D3AE}" dt="2023-03-31T10:56:35.690" v="26"/>
          <ac:spMkLst>
            <pc:docMk/>
            <pc:sldMk cId="3676862853" sldId="258"/>
            <ac:spMk id="12" creationId="{D661143B-1553-B0B7-558A-B5AFA8F776D6}"/>
          </ac:spMkLst>
        </pc:spChg>
        <pc:spChg chg="del">
          <ac:chgData name="Mr Croughan" userId="S::nlcroughanc@glowmail.org.uk::69048843-3d18-4cd7-93a9-497d3a90be28" providerId="AD" clId="Web-{159CAD03-0196-2A03-BAF3-91231E56D3AE}" dt="2023-03-31T10:56:35.690" v="25"/>
          <ac:spMkLst>
            <pc:docMk/>
            <pc:sldMk cId="3676862853" sldId="258"/>
            <ac:spMk id="13" creationId="{6CF38101-8630-88B6-8AE8-8E070062822D}"/>
          </ac:spMkLst>
        </pc:spChg>
        <pc:spChg chg="del">
          <ac:chgData name="Mr Croughan" userId="S::nlcroughanc@glowmail.org.uk::69048843-3d18-4cd7-93a9-497d3a90be28" providerId="AD" clId="Web-{159CAD03-0196-2A03-BAF3-91231E56D3AE}" dt="2023-03-31T10:56:35.690" v="24"/>
          <ac:spMkLst>
            <pc:docMk/>
            <pc:sldMk cId="3676862853" sldId="258"/>
            <ac:spMk id="14" creationId="{EA31F8A6-F9F2-41E5-E6E7-331E2D66D514}"/>
          </ac:spMkLst>
        </pc:spChg>
        <pc:spChg chg="del">
          <ac:chgData name="Mr Croughan" userId="S::nlcroughanc@glowmail.org.uk::69048843-3d18-4cd7-93a9-497d3a90be28" providerId="AD" clId="Web-{159CAD03-0196-2A03-BAF3-91231E56D3AE}" dt="2023-03-31T10:56:35.690" v="23"/>
          <ac:spMkLst>
            <pc:docMk/>
            <pc:sldMk cId="3676862853" sldId="258"/>
            <ac:spMk id="15" creationId="{EEDA2EC0-0E4A-90E7-87F5-81AA9189D556}"/>
          </ac:spMkLst>
        </pc:spChg>
        <pc:spChg chg="del">
          <ac:chgData name="Mr Croughan" userId="S::nlcroughanc@glowmail.org.uk::69048843-3d18-4cd7-93a9-497d3a90be28" providerId="AD" clId="Web-{159CAD03-0196-2A03-BAF3-91231E56D3AE}" dt="2023-03-31T10:56:35.690" v="22"/>
          <ac:spMkLst>
            <pc:docMk/>
            <pc:sldMk cId="3676862853" sldId="258"/>
            <ac:spMk id="20" creationId="{36EC6BFF-89D7-B66A-2325-0F4FA9B903B9}"/>
          </ac:spMkLst>
        </pc:spChg>
        <pc:spChg chg="del">
          <ac:chgData name="Mr Croughan" userId="S::nlcroughanc@glowmail.org.uk::69048843-3d18-4cd7-93a9-497d3a90be28" providerId="AD" clId="Web-{159CAD03-0196-2A03-BAF3-91231E56D3AE}" dt="2023-03-31T10:56:35.690" v="21"/>
          <ac:spMkLst>
            <pc:docMk/>
            <pc:sldMk cId="3676862853" sldId="258"/>
            <ac:spMk id="21" creationId="{B5499A38-72DA-DA49-AB41-AA299968DC88}"/>
          </ac:spMkLst>
        </pc:spChg>
        <pc:spChg chg="del">
          <ac:chgData name="Mr Croughan" userId="S::nlcroughanc@glowmail.org.uk::69048843-3d18-4cd7-93a9-497d3a90be28" providerId="AD" clId="Web-{159CAD03-0196-2A03-BAF3-91231E56D3AE}" dt="2023-03-31T10:56:35.690" v="20"/>
          <ac:spMkLst>
            <pc:docMk/>
            <pc:sldMk cId="3676862853" sldId="258"/>
            <ac:spMk id="22" creationId="{499DD3E7-6F13-BF01-76AB-95FC44722C0B}"/>
          </ac:spMkLst>
        </pc:spChg>
        <pc:spChg chg="del">
          <ac:chgData name="Mr Croughan" userId="S::nlcroughanc@glowmail.org.uk::69048843-3d18-4cd7-93a9-497d3a90be28" providerId="AD" clId="Web-{159CAD03-0196-2A03-BAF3-91231E56D3AE}" dt="2023-03-31T10:56:35.690" v="19"/>
          <ac:spMkLst>
            <pc:docMk/>
            <pc:sldMk cId="3676862853" sldId="258"/>
            <ac:spMk id="23" creationId="{70D9C1DC-2A01-8F87-9BFA-4CB5491A0185}"/>
          </ac:spMkLst>
        </pc:spChg>
        <pc:spChg chg="del">
          <ac:chgData name="Mr Croughan" userId="S::nlcroughanc@glowmail.org.uk::69048843-3d18-4cd7-93a9-497d3a90be28" providerId="AD" clId="Web-{159CAD03-0196-2A03-BAF3-91231E56D3AE}" dt="2023-03-31T10:56:31.206" v="16"/>
          <ac:spMkLst>
            <pc:docMk/>
            <pc:sldMk cId="3676862853" sldId="258"/>
            <ac:spMk id="24" creationId="{AEC0B044-33C1-B0C3-BC40-81124DDD6CD6}"/>
          </ac:spMkLst>
        </pc:spChg>
        <pc:spChg chg="del">
          <ac:chgData name="Mr Croughan" userId="S::nlcroughanc@glowmail.org.uk::69048843-3d18-4cd7-93a9-497d3a90be28" providerId="AD" clId="Web-{159CAD03-0196-2A03-BAF3-91231E56D3AE}" dt="2023-03-31T10:56:29.924" v="15"/>
          <ac:spMkLst>
            <pc:docMk/>
            <pc:sldMk cId="3676862853" sldId="258"/>
            <ac:spMk id="25" creationId="{C3E51865-3D01-52B6-C776-D69D8B16786D}"/>
          </ac:spMkLst>
        </pc:spChg>
        <pc:spChg chg="del">
          <ac:chgData name="Mr Croughan" userId="S::nlcroughanc@glowmail.org.uk::69048843-3d18-4cd7-93a9-497d3a90be28" providerId="AD" clId="Web-{159CAD03-0196-2A03-BAF3-91231E56D3AE}" dt="2023-03-31T10:56:35.690" v="18"/>
          <ac:spMkLst>
            <pc:docMk/>
            <pc:sldMk cId="3676862853" sldId="258"/>
            <ac:spMk id="29" creationId="{541FCAEA-49A5-7792-FE1C-95BB71052C29}"/>
          </ac:spMkLst>
        </pc:spChg>
        <pc:picChg chg="add mod">
          <ac:chgData name="Mr Croughan" userId="S::nlcroughanc@glowmail.org.uk::69048843-3d18-4cd7-93a9-497d3a90be28" providerId="AD" clId="Web-{159CAD03-0196-2A03-BAF3-91231E56D3AE}" dt="2023-03-31T11:04:43.859" v="40" actId="1076"/>
          <ac:picMkLst>
            <pc:docMk/>
            <pc:sldMk cId="3676862853" sldId="258"/>
            <ac:picMk id="16" creationId="{99146A17-0C8F-3366-8972-F2E3691DFBC9}"/>
          </ac:picMkLst>
        </pc:picChg>
        <pc:picChg chg="add mod">
          <ac:chgData name="Mr Croughan" userId="S::nlcroughanc@glowmail.org.uk::69048843-3d18-4cd7-93a9-497d3a90be28" providerId="AD" clId="Web-{159CAD03-0196-2A03-BAF3-91231E56D3AE}" dt="2023-03-31T11:04:52.156" v="41" actId="1076"/>
          <ac:picMkLst>
            <pc:docMk/>
            <pc:sldMk cId="3676862853" sldId="258"/>
            <ac:picMk id="17" creationId="{1CB8ED41-780B-F951-5A02-AEA2CBB50F9C}"/>
          </ac:picMkLst>
        </pc:picChg>
        <pc:picChg chg="add del mod">
          <ac:chgData name="Mr Croughan" userId="S::nlcroughanc@glowmail.org.uk::69048843-3d18-4cd7-93a9-497d3a90be28" providerId="AD" clId="Web-{159CAD03-0196-2A03-BAF3-91231E56D3AE}" dt="2023-03-31T11:05:10.594" v="43"/>
          <ac:picMkLst>
            <pc:docMk/>
            <pc:sldMk cId="3676862853" sldId="258"/>
            <ac:picMk id="18" creationId="{18D6A1F2-B554-F6CC-E926-027A6E871D85}"/>
          </ac:picMkLst>
        </pc:picChg>
        <pc:picChg chg="add mod">
          <ac:chgData name="Mr Croughan" userId="S::nlcroughanc@glowmail.org.uk::69048843-3d18-4cd7-93a9-497d3a90be28" providerId="AD" clId="Web-{159CAD03-0196-2A03-BAF3-91231E56D3AE}" dt="2023-03-31T11:05:35.141" v="48" actId="14100"/>
          <ac:picMkLst>
            <pc:docMk/>
            <pc:sldMk cId="3676862853" sldId="258"/>
            <ac:picMk id="26" creationId="{86EA0B9B-B3DB-11C2-2597-83FEB35A4B75}"/>
          </ac:picMkLst>
        </pc:picChg>
        <pc:picChg chg="del">
          <ac:chgData name="Mr Croughan" userId="S::nlcroughanc@glowmail.org.uk::69048843-3d18-4cd7-93a9-497d3a90be28" providerId="AD" clId="Web-{159CAD03-0196-2A03-BAF3-91231E56D3AE}" dt="2023-03-31T10:56:32.768" v="17"/>
          <ac:picMkLst>
            <pc:docMk/>
            <pc:sldMk cId="3676862853" sldId="258"/>
            <ac:picMk id="27" creationId="{CE923864-473F-3C65-1244-5CCEC50CC2C4}"/>
          </ac:picMkLst>
        </pc:picChg>
      </pc:sldChg>
      <pc:sldChg chg="add replId">
        <pc:chgData name="Mr Croughan" userId="S::nlcroughanc@glowmail.org.uk::69048843-3d18-4cd7-93a9-497d3a90be28" providerId="AD" clId="Web-{159CAD03-0196-2A03-BAF3-91231E56D3AE}" dt="2023-03-31T10:56:14.580" v="0"/>
        <pc:sldMkLst>
          <pc:docMk/>
          <pc:sldMk cId="1363558729" sldId="272"/>
        </pc:sldMkLst>
      </pc:sldChg>
      <pc:sldChg chg="add del replId">
        <pc:chgData name="Mr Croughan" userId="S::nlcroughanc@glowmail.org.uk::69048843-3d18-4cd7-93a9-497d3a90be28" providerId="AD" clId="Web-{159CAD03-0196-2A03-BAF3-91231E56D3AE}" dt="2023-03-31T10:56:38.862" v="31"/>
        <pc:sldMkLst>
          <pc:docMk/>
          <pc:sldMk cId="3710168628" sldId="273"/>
        </pc:sldMkLst>
      </pc:sldChg>
    </pc:docChg>
  </pc:docChgLst>
  <pc:docChgLst>
    <pc:chgData name="Mr Croughan" userId="69048843-3d18-4cd7-93a9-497d3a90be28" providerId="ADAL" clId="{A1879196-C96B-4D6E-8D4F-CA63AB9357DB}"/>
    <pc:docChg chg="custSel addSld delSld modSld">
      <pc:chgData name="Mr Croughan" userId="69048843-3d18-4cd7-93a9-497d3a90be28" providerId="ADAL" clId="{A1879196-C96B-4D6E-8D4F-CA63AB9357DB}" dt="2023-03-29T10:21:13.611" v="1503" actId="20577"/>
      <pc:docMkLst>
        <pc:docMk/>
      </pc:docMkLst>
      <pc:sldChg chg="addSp modSp mod">
        <pc:chgData name="Mr Croughan" userId="69048843-3d18-4cd7-93a9-497d3a90be28" providerId="ADAL" clId="{A1879196-C96B-4D6E-8D4F-CA63AB9357DB}" dt="2023-03-29T10:11:09.634" v="1209" actId="20577"/>
        <pc:sldMkLst>
          <pc:docMk/>
          <pc:sldMk cId="600535199" sldId="259"/>
        </pc:sldMkLst>
        <pc:spChg chg="mod">
          <ac:chgData name="Mr Croughan" userId="69048843-3d18-4cd7-93a9-497d3a90be28" providerId="ADAL" clId="{A1879196-C96B-4D6E-8D4F-CA63AB9357DB}" dt="2023-03-29T10:11:09.634" v="1209" actId="20577"/>
          <ac:spMkLst>
            <pc:docMk/>
            <pc:sldMk cId="600535199" sldId="259"/>
            <ac:spMk id="9" creationId="{7870834B-53F8-68FB-C5CB-99EDBF676CBE}"/>
          </ac:spMkLst>
        </pc:spChg>
        <pc:spChg chg="add mod">
          <ac:chgData name="Mr Croughan" userId="69048843-3d18-4cd7-93a9-497d3a90be28" providerId="ADAL" clId="{A1879196-C96B-4D6E-8D4F-CA63AB9357DB}" dt="2023-03-29T09:18:46.185" v="573" actId="1076"/>
          <ac:spMkLst>
            <pc:docMk/>
            <pc:sldMk cId="600535199" sldId="259"/>
            <ac:spMk id="11" creationId="{83D5E527-C0BF-9CDE-967E-7939FC544DDF}"/>
          </ac:spMkLst>
        </pc:spChg>
      </pc:sldChg>
      <pc:sldChg chg="addSp delSp modSp add mod delAnim modAnim">
        <pc:chgData name="Mr Croughan" userId="69048843-3d18-4cd7-93a9-497d3a90be28" providerId="ADAL" clId="{A1879196-C96B-4D6E-8D4F-CA63AB9357DB}" dt="2023-03-29T09:04:34.410" v="47"/>
        <pc:sldMkLst>
          <pc:docMk/>
          <pc:sldMk cId="77109915" sldId="260"/>
        </pc:sldMkLst>
        <pc:spChg chg="mod">
          <ac:chgData name="Mr Croughan" userId="69048843-3d18-4cd7-93a9-497d3a90be28" providerId="ADAL" clId="{A1879196-C96B-4D6E-8D4F-CA63AB9357DB}" dt="2023-03-29T09:02:33.181" v="5" actId="20577"/>
          <ac:spMkLst>
            <pc:docMk/>
            <pc:sldMk cId="77109915" sldId="260"/>
            <ac:spMk id="4" creationId="{3F4B35E1-6EBD-393E-4A7B-9AE3D1A8327E}"/>
          </ac:spMkLst>
        </pc:spChg>
        <pc:spChg chg="mod">
          <ac:chgData name="Mr Croughan" userId="69048843-3d18-4cd7-93a9-497d3a90be28" providerId="ADAL" clId="{A1879196-C96B-4D6E-8D4F-CA63AB9357DB}" dt="2023-03-29T09:03:48.175" v="35" actId="20577"/>
          <ac:spMkLst>
            <pc:docMk/>
            <pc:sldMk cId="77109915" sldId="260"/>
            <ac:spMk id="25" creationId="{C3E51865-3D01-52B6-C776-D69D8B16786D}"/>
          </ac:spMkLst>
        </pc:spChg>
        <pc:picChg chg="add mod">
          <ac:chgData name="Mr Croughan" userId="69048843-3d18-4cd7-93a9-497d3a90be28" providerId="ADAL" clId="{A1879196-C96B-4D6E-8D4F-CA63AB9357DB}" dt="2023-03-29T09:04:26.219" v="40" actId="1076"/>
          <ac:picMkLst>
            <pc:docMk/>
            <pc:sldMk cId="77109915" sldId="260"/>
            <ac:picMk id="10" creationId="{47D61A5E-D72B-70EC-AD1E-1A67067F2B35}"/>
          </ac:picMkLst>
        </pc:picChg>
        <pc:picChg chg="del">
          <ac:chgData name="Mr Croughan" userId="69048843-3d18-4cd7-93a9-497d3a90be28" providerId="ADAL" clId="{A1879196-C96B-4D6E-8D4F-CA63AB9357DB}" dt="2023-03-29T09:03:50.420" v="36" actId="478"/>
          <ac:picMkLst>
            <pc:docMk/>
            <pc:sldMk cId="77109915" sldId="260"/>
            <ac:picMk id="27" creationId="{CE923864-473F-3C65-1244-5CCEC50CC2C4}"/>
          </ac:picMkLst>
        </pc:picChg>
      </pc:sldChg>
      <pc:sldChg chg="addSp delSp modSp add mod delAnim modAnim">
        <pc:chgData name="Mr Croughan" userId="69048843-3d18-4cd7-93a9-497d3a90be28" providerId="ADAL" clId="{A1879196-C96B-4D6E-8D4F-CA63AB9357DB}" dt="2023-03-29T09:06:39.934" v="148"/>
        <pc:sldMkLst>
          <pc:docMk/>
          <pc:sldMk cId="3705481254" sldId="261"/>
        </pc:sldMkLst>
        <pc:spChg chg="mod">
          <ac:chgData name="Mr Croughan" userId="69048843-3d18-4cd7-93a9-497d3a90be28" providerId="ADAL" clId="{A1879196-C96B-4D6E-8D4F-CA63AB9357DB}" dt="2023-03-29T09:02:37.105" v="7" actId="20577"/>
          <ac:spMkLst>
            <pc:docMk/>
            <pc:sldMk cId="3705481254" sldId="261"/>
            <ac:spMk id="4" creationId="{3F4B35E1-6EBD-393E-4A7B-9AE3D1A8327E}"/>
          </ac:spMkLst>
        </pc:spChg>
        <pc:spChg chg="mod">
          <ac:chgData name="Mr Croughan" userId="69048843-3d18-4cd7-93a9-497d3a90be28" providerId="ADAL" clId="{A1879196-C96B-4D6E-8D4F-CA63AB9357DB}" dt="2023-03-29T09:05:27.523" v="136" actId="404"/>
          <ac:spMkLst>
            <pc:docMk/>
            <pc:sldMk cId="3705481254" sldId="261"/>
            <ac:spMk id="25" creationId="{C3E51865-3D01-52B6-C776-D69D8B16786D}"/>
          </ac:spMkLst>
        </pc:spChg>
        <pc:picChg chg="add mod">
          <ac:chgData name="Mr Croughan" userId="69048843-3d18-4cd7-93a9-497d3a90be28" providerId="ADAL" clId="{A1879196-C96B-4D6E-8D4F-CA63AB9357DB}" dt="2023-03-29T09:06:31.081" v="141" actId="1076"/>
          <ac:picMkLst>
            <pc:docMk/>
            <pc:sldMk cId="3705481254" sldId="261"/>
            <ac:picMk id="10" creationId="{DBBB5166-9EC3-ABD2-03B2-479782856D66}"/>
          </ac:picMkLst>
        </pc:picChg>
        <pc:picChg chg="del">
          <ac:chgData name="Mr Croughan" userId="69048843-3d18-4cd7-93a9-497d3a90be28" providerId="ADAL" clId="{A1879196-C96B-4D6E-8D4F-CA63AB9357DB}" dt="2023-03-29T09:05:32.065" v="137" actId="478"/>
          <ac:picMkLst>
            <pc:docMk/>
            <pc:sldMk cId="3705481254" sldId="261"/>
            <ac:picMk id="27" creationId="{CE923864-473F-3C65-1244-5CCEC50CC2C4}"/>
          </ac:picMkLst>
        </pc:picChg>
      </pc:sldChg>
      <pc:sldChg chg="addSp delSp modSp add mod delAnim modAnim">
        <pc:chgData name="Mr Croughan" userId="69048843-3d18-4cd7-93a9-497d3a90be28" providerId="ADAL" clId="{A1879196-C96B-4D6E-8D4F-CA63AB9357DB}" dt="2023-03-29T09:09:02.223" v="240"/>
        <pc:sldMkLst>
          <pc:docMk/>
          <pc:sldMk cId="771458821" sldId="262"/>
        </pc:sldMkLst>
        <pc:spChg chg="mod">
          <ac:chgData name="Mr Croughan" userId="69048843-3d18-4cd7-93a9-497d3a90be28" providerId="ADAL" clId="{A1879196-C96B-4D6E-8D4F-CA63AB9357DB}" dt="2023-03-29T09:02:41.325" v="9" actId="20577"/>
          <ac:spMkLst>
            <pc:docMk/>
            <pc:sldMk cId="771458821" sldId="262"/>
            <ac:spMk id="4" creationId="{3F4B35E1-6EBD-393E-4A7B-9AE3D1A8327E}"/>
          </ac:spMkLst>
        </pc:spChg>
        <pc:spChg chg="mod">
          <ac:chgData name="Mr Croughan" userId="69048843-3d18-4cd7-93a9-497d3a90be28" providerId="ADAL" clId="{A1879196-C96B-4D6E-8D4F-CA63AB9357DB}" dt="2023-03-29T09:07:43.724" v="230" actId="20577"/>
          <ac:spMkLst>
            <pc:docMk/>
            <pc:sldMk cId="771458821" sldId="262"/>
            <ac:spMk id="25" creationId="{C3E51865-3D01-52B6-C776-D69D8B16786D}"/>
          </ac:spMkLst>
        </pc:spChg>
        <pc:picChg chg="add mod">
          <ac:chgData name="Mr Croughan" userId="69048843-3d18-4cd7-93a9-497d3a90be28" providerId="ADAL" clId="{A1879196-C96B-4D6E-8D4F-CA63AB9357DB}" dt="2023-03-29T09:08:55.550" v="233" actId="1076"/>
          <ac:picMkLst>
            <pc:docMk/>
            <pc:sldMk cId="771458821" sldId="262"/>
            <ac:picMk id="10" creationId="{D7C02115-225B-3AF0-B4CE-CA94600C1C26}"/>
          </ac:picMkLst>
        </pc:picChg>
        <pc:picChg chg="del">
          <ac:chgData name="Mr Croughan" userId="69048843-3d18-4cd7-93a9-497d3a90be28" providerId="ADAL" clId="{A1879196-C96B-4D6E-8D4F-CA63AB9357DB}" dt="2023-03-29T09:08:50.907" v="231" actId="478"/>
          <ac:picMkLst>
            <pc:docMk/>
            <pc:sldMk cId="771458821" sldId="262"/>
            <ac:picMk id="27" creationId="{CE923864-473F-3C65-1244-5CCEC50CC2C4}"/>
          </ac:picMkLst>
        </pc:picChg>
      </pc:sldChg>
      <pc:sldChg chg="addSp delSp modSp add mod delAnim modAnim">
        <pc:chgData name="Mr Croughan" userId="69048843-3d18-4cd7-93a9-497d3a90be28" providerId="ADAL" clId="{A1879196-C96B-4D6E-8D4F-CA63AB9357DB}" dt="2023-03-29T09:11:11.104" v="316"/>
        <pc:sldMkLst>
          <pc:docMk/>
          <pc:sldMk cId="3005853726" sldId="263"/>
        </pc:sldMkLst>
        <pc:spChg chg="mod">
          <ac:chgData name="Mr Croughan" userId="69048843-3d18-4cd7-93a9-497d3a90be28" providerId="ADAL" clId="{A1879196-C96B-4D6E-8D4F-CA63AB9357DB}" dt="2023-03-29T09:02:45.289" v="11" actId="20577"/>
          <ac:spMkLst>
            <pc:docMk/>
            <pc:sldMk cId="3005853726" sldId="263"/>
            <ac:spMk id="4" creationId="{3F4B35E1-6EBD-393E-4A7B-9AE3D1A8327E}"/>
          </ac:spMkLst>
        </pc:spChg>
        <pc:spChg chg="mod">
          <ac:chgData name="Mr Croughan" userId="69048843-3d18-4cd7-93a9-497d3a90be28" providerId="ADAL" clId="{A1879196-C96B-4D6E-8D4F-CA63AB9357DB}" dt="2023-03-29T09:09:57.063" v="304" actId="20577"/>
          <ac:spMkLst>
            <pc:docMk/>
            <pc:sldMk cId="3005853726" sldId="263"/>
            <ac:spMk id="25" creationId="{C3E51865-3D01-52B6-C776-D69D8B16786D}"/>
          </ac:spMkLst>
        </pc:spChg>
        <pc:picChg chg="add mod">
          <ac:chgData name="Mr Croughan" userId="69048843-3d18-4cd7-93a9-497d3a90be28" providerId="ADAL" clId="{A1879196-C96B-4D6E-8D4F-CA63AB9357DB}" dt="2023-03-29T09:10:54.607" v="309" actId="1076"/>
          <ac:picMkLst>
            <pc:docMk/>
            <pc:sldMk cId="3005853726" sldId="263"/>
            <ac:picMk id="10" creationId="{B013C939-4258-12A5-86EE-82D84D913DBD}"/>
          </ac:picMkLst>
        </pc:picChg>
        <pc:picChg chg="del">
          <ac:chgData name="Mr Croughan" userId="69048843-3d18-4cd7-93a9-497d3a90be28" providerId="ADAL" clId="{A1879196-C96B-4D6E-8D4F-CA63AB9357DB}" dt="2023-03-29T09:09:58.839" v="305" actId="478"/>
          <ac:picMkLst>
            <pc:docMk/>
            <pc:sldMk cId="3005853726" sldId="263"/>
            <ac:picMk id="27" creationId="{CE923864-473F-3C65-1244-5CCEC50CC2C4}"/>
          </ac:picMkLst>
        </pc:picChg>
      </pc:sldChg>
      <pc:sldChg chg="modSp add del mod">
        <pc:chgData name="Mr Croughan" userId="69048843-3d18-4cd7-93a9-497d3a90be28" providerId="ADAL" clId="{A1879196-C96B-4D6E-8D4F-CA63AB9357DB}" dt="2023-03-29T10:11:04.824" v="1206" actId="47"/>
        <pc:sldMkLst>
          <pc:docMk/>
          <pc:sldMk cId="3688884191" sldId="264"/>
        </pc:sldMkLst>
        <pc:spChg chg="mod">
          <ac:chgData name="Mr Croughan" userId="69048843-3d18-4cd7-93a9-497d3a90be28" providerId="ADAL" clId="{A1879196-C96B-4D6E-8D4F-CA63AB9357DB}" dt="2023-03-29T09:24:25.084" v="611" actId="1076"/>
          <ac:spMkLst>
            <pc:docMk/>
            <pc:sldMk cId="3688884191" sldId="264"/>
            <ac:spMk id="9" creationId="{70815669-7824-CFC6-D8B4-52D142F11523}"/>
          </ac:spMkLst>
        </pc:spChg>
      </pc:sldChg>
      <pc:sldChg chg="addSp delSp modSp add del mod">
        <pc:chgData name="Mr Croughan" userId="69048843-3d18-4cd7-93a9-497d3a90be28" providerId="ADAL" clId="{A1879196-C96B-4D6E-8D4F-CA63AB9357DB}" dt="2023-03-29T10:11:03.509" v="1205" actId="47"/>
        <pc:sldMkLst>
          <pc:docMk/>
          <pc:sldMk cId="1942635371" sldId="265"/>
        </pc:sldMkLst>
        <pc:spChg chg="del">
          <ac:chgData name="Mr Croughan" userId="69048843-3d18-4cd7-93a9-497d3a90be28" providerId="ADAL" clId="{A1879196-C96B-4D6E-8D4F-CA63AB9357DB}" dt="2023-03-29T09:27:22.624" v="613" actId="478"/>
          <ac:spMkLst>
            <pc:docMk/>
            <pc:sldMk cId="1942635371" sldId="265"/>
            <ac:spMk id="6" creationId="{A373AF0E-A156-4AB1-F59B-7C840471295D}"/>
          </ac:spMkLst>
        </pc:spChg>
        <pc:spChg chg="add mod">
          <ac:chgData name="Mr Croughan" userId="69048843-3d18-4cd7-93a9-497d3a90be28" providerId="ADAL" clId="{A1879196-C96B-4D6E-8D4F-CA63AB9357DB}" dt="2023-03-29T09:27:23.227" v="614"/>
          <ac:spMkLst>
            <pc:docMk/>
            <pc:sldMk cId="1942635371" sldId="265"/>
            <ac:spMk id="7" creationId="{2E3279C6-F2CA-F342-9EC3-E624E5C7FFF5}"/>
          </ac:spMkLst>
        </pc:spChg>
        <pc:spChg chg="mod">
          <ac:chgData name="Mr Croughan" userId="69048843-3d18-4cd7-93a9-497d3a90be28" providerId="ADAL" clId="{A1879196-C96B-4D6E-8D4F-CA63AB9357DB}" dt="2023-03-29T09:27:59.759" v="679" actId="20577"/>
          <ac:spMkLst>
            <pc:docMk/>
            <pc:sldMk cId="1942635371" sldId="265"/>
            <ac:spMk id="9" creationId="{7870834B-53F8-68FB-C5CB-99EDBF676CBE}"/>
          </ac:spMkLst>
        </pc:spChg>
      </pc:sldChg>
      <pc:sldChg chg="addSp delSp modSp add mod delAnim modAnim">
        <pc:chgData name="Mr Croughan" userId="69048843-3d18-4cd7-93a9-497d3a90be28" providerId="ADAL" clId="{A1879196-C96B-4D6E-8D4F-CA63AB9357DB}" dt="2023-03-29T10:11:18.529" v="1211" actId="20577"/>
        <pc:sldMkLst>
          <pc:docMk/>
          <pc:sldMk cId="3105432813" sldId="266"/>
        </pc:sldMkLst>
        <pc:spChg chg="mod">
          <ac:chgData name="Mr Croughan" userId="69048843-3d18-4cd7-93a9-497d3a90be28" providerId="ADAL" clId="{A1879196-C96B-4D6E-8D4F-CA63AB9357DB}" dt="2023-03-29T10:11:18.529" v="1211" actId="20577"/>
          <ac:spMkLst>
            <pc:docMk/>
            <pc:sldMk cId="3105432813" sldId="266"/>
            <ac:spMk id="4" creationId="{3F4B35E1-6EBD-393E-4A7B-9AE3D1A8327E}"/>
          </ac:spMkLst>
        </pc:spChg>
        <pc:spChg chg="mod">
          <ac:chgData name="Mr Croughan" userId="69048843-3d18-4cd7-93a9-497d3a90be28" providerId="ADAL" clId="{A1879196-C96B-4D6E-8D4F-CA63AB9357DB}" dt="2023-03-29T09:30:10.967" v="750" actId="20577"/>
          <ac:spMkLst>
            <pc:docMk/>
            <pc:sldMk cId="3105432813" sldId="266"/>
            <ac:spMk id="25" creationId="{C3E51865-3D01-52B6-C776-D69D8B16786D}"/>
          </ac:spMkLst>
        </pc:spChg>
        <pc:picChg chg="add mod">
          <ac:chgData name="Mr Croughan" userId="69048843-3d18-4cd7-93a9-497d3a90be28" providerId="ADAL" clId="{A1879196-C96B-4D6E-8D4F-CA63AB9357DB}" dt="2023-03-29T09:29:43.100" v="684" actId="1076"/>
          <ac:picMkLst>
            <pc:docMk/>
            <pc:sldMk cId="3105432813" sldId="266"/>
            <ac:picMk id="10" creationId="{62989615-60E5-BA98-5F09-4D4250253516}"/>
          </ac:picMkLst>
        </pc:picChg>
        <pc:picChg chg="del">
          <ac:chgData name="Mr Croughan" userId="69048843-3d18-4cd7-93a9-497d3a90be28" providerId="ADAL" clId="{A1879196-C96B-4D6E-8D4F-CA63AB9357DB}" dt="2023-03-29T09:29:36.691" v="680" actId="478"/>
          <ac:picMkLst>
            <pc:docMk/>
            <pc:sldMk cId="3105432813" sldId="266"/>
            <ac:picMk id="27" creationId="{CE923864-473F-3C65-1244-5CCEC50CC2C4}"/>
          </ac:picMkLst>
        </pc:picChg>
      </pc:sldChg>
      <pc:sldChg chg="addSp delSp modSp add mod delAnim modAnim">
        <pc:chgData name="Mr Croughan" userId="69048843-3d18-4cd7-93a9-497d3a90be28" providerId="ADAL" clId="{A1879196-C96B-4D6E-8D4F-CA63AB9357DB}" dt="2023-03-29T10:11:22.724" v="1213" actId="20577"/>
        <pc:sldMkLst>
          <pc:docMk/>
          <pc:sldMk cId="1159129236" sldId="267"/>
        </pc:sldMkLst>
        <pc:spChg chg="mod">
          <ac:chgData name="Mr Croughan" userId="69048843-3d18-4cd7-93a9-497d3a90be28" providerId="ADAL" clId="{A1879196-C96B-4D6E-8D4F-CA63AB9357DB}" dt="2023-03-29T10:11:22.724" v="1213" actId="20577"/>
          <ac:spMkLst>
            <pc:docMk/>
            <pc:sldMk cId="1159129236" sldId="267"/>
            <ac:spMk id="4" creationId="{3F4B35E1-6EBD-393E-4A7B-9AE3D1A8327E}"/>
          </ac:spMkLst>
        </pc:spChg>
        <pc:spChg chg="mod">
          <ac:chgData name="Mr Croughan" userId="69048843-3d18-4cd7-93a9-497d3a90be28" providerId="ADAL" clId="{A1879196-C96B-4D6E-8D4F-CA63AB9357DB}" dt="2023-03-29T09:32:42.702" v="861" actId="20577"/>
          <ac:spMkLst>
            <pc:docMk/>
            <pc:sldMk cId="1159129236" sldId="267"/>
            <ac:spMk id="25" creationId="{C3E51865-3D01-52B6-C776-D69D8B16786D}"/>
          </ac:spMkLst>
        </pc:spChg>
        <pc:picChg chg="del">
          <ac:chgData name="Mr Croughan" userId="69048843-3d18-4cd7-93a9-497d3a90be28" providerId="ADAL" clId="{A1879196-C96B-4D6E-8D4F-CA63AB9357DB}" dt="2023-03-29T09:31:47.106" v="758" actId="478"/>
          <ac:picMkLst>
            <pc:docMk/>
            <pc:sldMk cId="1159129236" sldId="267"/>
            <ac:picMk id="10" creationId="{47D61A5E-D72B-70EC-AD1E-1A67067F2B35}"/>
          </ac:picMkLst>
        </pc:picChg>
        <pc:picChg chg="add mod">
          <ac:chgData name="Mr Croughan" userId="69048843-3d18-4cd7-93a9-497d3a90be28" providerId="ADAL" clId="{A1879196-C96B-4D6E-8D4F-CA63AB9357DB}" dt="2023-03-29T09:32:01.448" v="764" actId="1076"/>
          <ac:picMkLst>
            <pc:docMk/>
            <pc:sldMk cId="1159129236" sldId="267"/>
            <ac:picMk id="16" creationId="{FD5B4C26-819D-49E0-F01B-C52798F2E78E}"/>
          </ac:picMkLst>
        </pc:picChg>
      </pc:sldChg>
      <pc:sldChg chg="addSp delSp modSp add mod delAnim modAnim">
        <pc:chgData name="Mr Croughan" userId="69048843-3d18-4cd7-93a9-497d3a90be28" providerId="ADAL" clId="{A1879196-C96B-4D6E-8D4F-CA63AB9357DB}" dt="2023-03-29T10:13:48.795" v="1234"/>
        <pc:sldMkLst>
          <pc:docMk/>
          <pc:sldMk cId="2033036860" sldId="268"/>
        </pc:sldMkLst>
        <pc:spChg chg="mod">
          <ac:chgData name="Mr Croughan" userId="69048843-3d18-4cd7-93a9-497d3a90be28" providerId="ADAL" clId="{A1879196-C96B-4D6E-8D4F-CA63AB9357DB}" dt="2023-03-29T10:11:26.767" v="1215" actId="20577"/>
          <ac:spMkLst>
            <pc:docMk/>
            <pc:sldMk cId="2033036860" sldId="268"/>
            <ac:spMk id="4" creationId="{3F4B35E1-6EBD-393E-4A7B-9AE3D1A8327E}"/>
          </ac:spMkLst>
        </pc:spChg>
        <pc:spChg chg="mod">
          <ac:chgData name="Mr Croughan" userId="69048843-3d18-4cd7-93a9-497d3a90be28" providerId="ADAL" clId="{A1879196-C96B-4D6E-8D4F-CA63AB9357DB}" dt="2023-03-29T09:34:56.791" v="935" actId="20577"/>
          <ac:spMkLst>
            <pc:docMk/>
            <pc:sldMk cId="2033036860" sldId="268"/>
            <ac:spMk id="25" creationId="{C3E51865-3D01-52B6-C776-D69D8B16786D}"/>
          </ac:spMkLst>
        </pc:spChg>
        <pc:picChg chg="del">
          <ac:chgData name="Mr Croughan" userId="69048843-3d18-4cd7-93a9-497d3a90be28" providerId="ADAL" clId="{A1879196-C96B-4D6E-8D4F-CA63AB9357DB}" dt="2023-03-29T09:33:37.604" v="862" actId="478"/>
          <ac:picMkLst>
            <pc:docMk/>
            <pc:sldMk cId="2033036860" sldId="268"/>
            <ac:picMk id="10" creationId="{DBBB5166-9EC3-ABD2-03B2-479782856D66}"/>
          </ac:picMkLst>
        </pc:picChg>
        <pc:picChg chg="add mod">
          <ac:chgData name="Mr Croughan" userId="69048843-3d18-4cd7-93a9-497d3a90be28" providerId="ADAL" clId="{A1879196-C96B-4D6E-8D4F-CA63AB9357DB}" dt="2023-03-29T09:33:41.081" v="864" actId="1076"/>
          <ac:picMkLst>
            <pc:docMk/>
            <pc:sldMk cId="2033036860" sldId="268"/>
            <ac:picMk id="16" creationId="{6F693D8F-3094-B429-AF0F-B6BC8ECE5BBD}"/>
          </ac:picMkLst>
        </pc:picChg>
      </pc:sldChg>
      <pc:sldChg chg="addSp delSp modSp add mod delAnim modAnim">
        <pc:chgData name="Mr Croughan" userId="69048843-3d18-4cd7-93a9-497d3a90be28" providerId="ADAL" clId="{A1879196-C96B-4D6E-8D4F-CA63AB9357DB}" dt="2023-03-29T10:11:30.374" v="1217" actId="20577"/>
        <pc:sldMkLst>
          <pc:docMk/>
          <pc:sldMk cId="1052096902" sldId="269"/>
        </pc:sldMkLst>
        <pc:spChg chg="mod">
          <ac:chgData name="Mr Croughan" userId="69048843-3d18-4cd7-93a9-497d3a90be28" providerId="ADAL" clId="{A1879196-C96B-4D6E-8D4F-CA63AB9357DB}" dt="2023-03-29T10:11:30.374" v="1217" actId="20577"/>
          <ac:spMkLst>
            <pc:docMk/>
            <pc:sldMk cId="1052096902" sldId="269"/>
            <ac:spMk id="4" creationId="{3F4B35E1-6EBD-393E-4A7B-9AE3D1A8327E}"/>
          </ac:spMkLst>
        </pc:spChg>
        <pc:spChg chg="add mod">
          <ac:chgData name="Mr Croughan" userId="69048843-3d18-4cd7-93a9-497d3a90be28" providerId="ADAL" clId="{A1879196-C96B-4D6E-8D4F-CA63AB9357DB}" dt="2023-03-29T10:05:10.471" v="1128" actId="207"/>
          <ac:spMkLst>
            <pc:docMk/>
            <pc:sldMk cId="1052096902" sldId="269"/>
            <ac:spMk id="19" creationId="{36F07F06-26D5-081F-3A84-802249966B26}"/>
          </ac:spMkLst>
        </pc:spChg>
        <pc:spChg chg="mod">
          <ac:chgData name="Mr Croughan" userId="69048843-3d18-4cd7-93a9-497d3a90be28" providerId="ADAL" clId="{A1879196-C96B-4D6E-8D4F-CA63AB9357DB}" dt="2023-03-29T10:04:10.830" v="1118" actId="20577"/>
          <ac:spMkLst>
            <pc:docMk/>
            <pc:sldMk cId="1052096902" sldId="269"/>
            <ac:spMk id="25" creationId="{C3E51865-3D01-52B6-C776-D69D8B16786D}"/>
          </ac:spMkLst>
        </pc:spChg>
        <pc:picChg chg="del">
          <ac:chgData name="Mr Croughan" userId="69048843-3d18-4cd7-93a9-497d3a90be28" providerId="ADAL" clId="{A1879196-C96B-4D6E-8D4F-CA63AB9357DB}" dt="2023-03-29T09:58:53.670" v="936" actId="478"/>
          <ac:picMkLst>
            <pc:docMk/>
            <pc:sldMk cId="1052096902" sldId="269"/>
            <ac:picMk id="10" creationId="{D7C02115-225B-3AF0-B4CE-CA94600C1C26}"/>
          </ac:picMkLst>
        </pc:picChg>
        <pc:picChg chg="add mod">
          <ac:chgData name="Mr Croughan" userId="69048843-3d18-4cd7-93a9-497d3a90be28" providerId="ADAL" clId="{A1879196-C96B-4D6E-8D4F-CA63AB9357DB}" dt="2023-03-29T09:59:21.139" v="947" actId="1076"/>
          <ac:picMkLst>
            <pc:docMk/>
            <pc:sldMk cId="1052096902" sldId="269"/>
            <ac:picMk id="16" creationId="{9BE54714-2CC2-C114-5827-153A45E46045}"/>
          </ac:picMkLst>
        </pc:picChg>
        <pc:picChg chg="add del mod">
          <ac:chgData name="Mr Croughan" userId="69048843-3d18-4cd7-93a9-497d3a90be28" providerId="ADAL" clId="{A1879196-C96B-4D6E-8D4F-CA63AB9357DB}" dt="2023-03-29T10:02:34.745" v="1086" actId="478"/>
          <ac:picMkLst>
            <pc:docMk/>
            <pc:sldMk cId="1052096902" sldId="269"/>
            <ac:picMk id="3074" creationId="{A570333A-5A1A-BB95-FDAF-3CA78D00138D}"/>
          </ac:picMkLst>
        </pc:picChg>
        <pc:picChg chg="add mod">
          <ac:chgData name="Mr Croughan" userId="69048843-3d18-4cd7-93a9-497d3a90be28" providerId="ADAL" clId="{A1879196-C96B-4D6E-8D4F-CA63AB9357DB}" dt="2023-03-29T10:03:59.167" v="1102" actId="1076"/>
          <ac:picMkLst>
            <pc:docMk/>
            <pc:sldMk cId="1052096902" sldId="269"/>
            <ac:picMk id="3076" creationId="{0B0D8B7F-ED6A-F655-6A11-CD84E84B2D50}"/>
          </ac:picMkLst>
        </pc:picChg>
        <pc:cxnChg chg="add mod">
          <ac:chgData name="Mr Croughan" userId="69048843-3d18-4cd7-93a9-497d3a90be28" providerId="ADAL" clId="{A1879196-C96B-4D6E-8D4F-CA63AB9357DB}" dt="2023-03-29T10:05:04.386" v="1126" actId="14100"/>
          <ac:cxnSpMkLst>
            <pc:docMk/>
            <pc:sldMk cId="1052096902" sldId="269"/>
            <ac:cxnSpMk id="18" creationId="{43599D83-6F64-0272-274F-4BD25F2056CA}"/>
          </ac:cxnSpMkLst>
        </pc:cxnChg>
      </pc:sldChg>
      <pc:sldChg chg="addSp delSp modSp add mod delAnim modAnim">
        <pc:chgData name="Mr Croughan" userId="69048843-3d18-4cd7-93a9-497d3a90be28" providerId="ADAL" clId="{A1879196-C96B-4D6E-8D4F-CA63AB9357DB}" dt="2023-03-29T10:21:13.611" v="1503" actId="20577"/>
        <pc:sldMkLst>
          <pc:docMk/>
          <pc:sldMk cId="57750421" sldId="270"/>
        </pc:sldMkLst>
        <pc:spChg chg="mod">
          <ac:chgData name="Mr Croughan" userId="69048843-3d18-4cd7-93a9-497d3a90be28" providerId="ADAL" clId="{A1879196-C96B-4D6E-8D4F-CA63AB9357DB}" dt="2023-03-29T10:11:34.844" v="1220" actId="20577"/>
          <ac:spMkLst>
            <pc:docMk/>
            <pc:sldMk cId="57750421" sldId="270"/>
            <ac:spMk id="4" creationId="{3F4B35E1-6EBD-393E-4A7B-9AE3D1A8327E}"/>
          </ac:spMkLst>
        </pc:spChg>
        <pc:spChg chg="mod">
          <ac:chgData name="Mr Croughan" userId="69048843-3d18-4cd7-93a9-497d3a90be28" providerId="ADAL" clId="{A1879196-C96B-4D6E-8D4F-CA63AB9357DB}" dt="2023-03-29T10:21:13.611" v="1503" actId="20577"/>
          <ac:spMkLst>
            <pc:docMk/>
            <pc:sldMk cId="57750421" sldId="270"/>
            <ac:spMk id="25" creationId="{C3E51865-3D01-52B6-C776-D69D8B16786D}"/>
          </ac:spMkLst>
        </pc:spChg>
        <pc:picChg chg="del">
          <ac:chgData name="Mr Croughan" userId="69048843-3d18-4cd7-93a9-497d3a90be28" providerId="ADAL" clId="{A1879196-C96B-4D6E-8D4F-CA63AB9357DB}" dt="2023-03-29T10:10:05.772" v="1136" actId="478"/>
          <ac:picMkLst>
            <pc:docMk/>
            <pc:sldMk cId="57750421" sldId="270"/>
            <ac:picMk id="10" creationId="{B013C939-4258-12A5-86EE-82D84D913DBD}"/>
          </ac:picMkLst>
        </pc:picChg>
        <pc:picChg chg="add mod">
          <ac:chgData name="Mr Croughan" userId="69048843-3d18-4cd7-93a9-497d3a90be28" providerId="ADAL" clId="{A1879196-C96B-4D6E-8D4F-CA63AB9357DB}" dt="2023-03-29T10:10:19.938" v="1142" actId="1076"/>
          <ac:picMkLst>
            <pc:docMk/>
            <pc:sldMk cId="57750421" sldId="270"/>
            <ac:picMk id="16" creationId="{72B2791F-5E1F-0378-E3DC-FD32528334A5}"/>
          </ac:picMkLst>
        </pc:picChg>
      </pc:sldChg>
      <pc:sldChg chg="addSp delSp modSp add mod modAnim">
        <pc:chgData name="Mr Croughan" userId="69048843-3d18-4cd7-93a9-497d3a90be28" providerId="ADAL" clId="{A1879196-C96B-4D6E-8D4F-CA63AB9357DB}" dt="2023-03-29T10:20:47.019" v="1498"/>
        <pc:sldMkLst>
          <pc:docMk/>
          <pc:sldMk cId="1909671389" sldId="271"/>
        </pc:sldMkLst>
        <pc:spChg chg="mod">
          <ac:chgData name="Mr Croughan" userId="69048843-3d18-4cd7-93a9-497d3a90be28" providerId="ADAL" clId="{A1879196-C96B-4D6E-8D4F-CA63AB9357DB}" dt="2023-03-29T10:18:42.545" v="1495" actId="404"/>
          <ac:spMkLst>
            <pc:docMk/>
            <pc:sldMk cId="1909671389" sldId="271"/>
            <ac:spMk id="9" creationId="{7870834B-53F8-68FB-C5CB-99EDBF676CBE}"/>
          </ac:spMkLst>
        </pc:spChg>
        <pc:spChg chg="del">
          <ac:chgData name="Mr Croughan" userId="69048843-3d18-4cd7-93a9-497d3a90be28" providerId="ADAL" clId="{A1879196-C96B-4D6E-8D4F-CA63AB9357DB}" dt="2023-03-29T10:14:42.646" v="1236" actId="478"/>
          <ac:spMkLst>
            <pc:docMk/>
            <pc:sldMk cId="1909671389" sldId="271"/>
            <ac:spMk id="11" creationId="{83D5E527-C0BF-9CDE-967E-7939FC544DDF}"/>
          </ac:spMkLst>
        </pc:spChg>
        <pc:picChg chg="add mod modCrop">
          <ac:chgData name="Mr Croughan" userId="69048843-3d18-4cd7-93a9-497d3a90be28" providerId="ADAL" clId="{A1879196-C96B-4D6E-8D4F-CA63AB9357DB}" dt="2023-03-29T10:18:52.719" v="1496" actId="1076"/>
          <ac:picMkLst>
            <pc:docMk/>
            <pc:sldMk cId="1909671389" sldId="271"/>
            <ac:picMk id="7" creationId="{DAD97B9A-DACD-CDEE-E94D-7758BE60283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92EDD-9319-80A8-D011-7F992A7061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49EE20-76B8-DEFB-3919-4CB374773D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D8115B-F126-353E-E497-B90EF1EF4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D7275-7A42-4F7D-AAFC-D774FA096069}" type="datetimeFigureOut">
              <a:rPr lang="en-GB" smtClean="0"/>
              <a:t>06/02/2024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0F1371-DAA6-3489-70B0-B40800935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8DAEED-97F0-D43C-5FB6-3A71436BE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84177-24BC-4D57-B28E-69459A7891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9514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36C14-2476-8193-6903-4475F02D8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D9E400-216B-3BE9-4CD6-9E29ECD551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9CD513-AE35-8FC3-ED7F-0BD9FE1F2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D7275-7A42-4F7D-AAFC-D774FA096069}" type="datetimeFigureOut">
              <a:rPr lang="en-GB" smtClean="0"/>
              <a:t>06/02/2024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A14BC7-F70F-E374-BF4C-5E8EFFB5C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85C94E-2848-EF8A-A7FF-4AF9C4B17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84177-24BC-4D57-B28E-69459A7891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2607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50B1A6-F3B0-E244-B18C-2FAAEF8F82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EA514F-DF63-A1A0-1766-A7A08C38D1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492204-BA06-B487-D8E2-311F5CD36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D7275-7A42-4F7D-AAFC-D774FA096069}" type="datetimeFigureOut">
              <a:rPr lang="en-GB" smtClean="0"/>
              <a:t>06/02/2024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80BD7B-4A0D-CEEB-32D8-D9C22049D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354245-E63F-D8B7-6768-20C978CD4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84177-24BC-4D57-B28E-69459A7891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8828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64906-AA6F-404A-7F60-E3F83C976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AD659-04D8-8E1B-44EC-B4B9504A16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93E8A-5FE0-134D-6118-611AC5DF6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D7275-7A42-4F7D-AAFC-D774FA096069}" type="datetimeFigureOut">
              <a:rPr lang="en-GB" smtClean="0"/>
              <a:t>06/02/2024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16FF29-2618-97D4-95FE-E7727ED1B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41A467-4937-0399-7A29-FC7F91596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84177-24BC-4D57-B28E-69459A7891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8216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BC75C-3FB0-1509-1C67-6AE32F1F5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384A3D-508D-BC3F-C7BC-A7A42CB11F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46B704-E2FE-01BC-34C4-1D1AC776B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D7275-7A42-4F7D-AAFC-D774FA096069}" type="datetimeFigureOut">
              <a:rPr lang="en-GB" smtClean="0"/>
              <a:t>06/02/2024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91DBA4-DD81-3C9B-6F39-DFB7E2DD1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AC63B-7FBF-1EEE-DC44-8A9DCADD1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84177-24BC-4D57-B28E-69459A7891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0984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96253-8954-4CC7-3CD3-7095FFAD5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E046AB-C4EF-21A9-F436-D94E821231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6872B9-272C-BAA6-8B76-1DA3D82DB8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B3D6C4-2159-6024-E2D2-E3EF152E2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D7275-7A42-4F7D-AAFC-D774FA096069}" type="datetimeFigureOut">
              <a:rPr lang="en-GB" smtClean="0"/>
              <a:t>06/02/2024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616E28-1851-290D-BA68-A5BD6599C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A2CB65-6522-2692-8EA8-4847E1D5D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84177-24BC-4D57-B28E-69459A7891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3631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8D0B1-4C1A-9D6C-0279-594648E61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14CDCB-DC00-839F-46F5-9C78357526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4F6E99-65F6-EB6A-FA37-8582DD0523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9B1EEC-FCE0-0F86-744C-0AC587157D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06C1A4-0E9E-D22F-9548-FF6BB830E6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4F05FD-F63C-4836-165A-F2B74C917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D7275-7A42-4F7D-AAFC-D774FA096069}" type="datetimeFigureOut">
              <a:rPr lang="en-GB" smtClean="0"/>
              <a:t>06/02/2024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74603C-EAFD-F687-0807-AA9561B56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612756-B318-41E2-6D51-1227B9C9B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84177-24BC-4D57-B28E-69459A7891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4538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4CA3B-333D-0448-33E6-BD7C521D9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E5BB7F-75C9-6D91-22CE-E84E7C11D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D7275-7A42-4F7D-AAFC-D774FA096069}" type="datetimeFigureOut">
              <a:rPr lang="en-GB" smtClean="0"/>
              <a:t>06/02/2024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CF222E-8636-8BE0-0FBC-7451BCBA8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7D1992-E82A-5FEE-40E4-87C5B53A1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84177-24BC-4D57-B28E-69459A7891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3582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6B8343-96F9-F2A2-E3E8-A24FB3554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D7275-7A42-4F7D-AAFC-D774FA096069}" type="datetimeFigureOut">
              <a:rPr lang="en-GB" smtClean="0"/>
              <a:t>06/02/2024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817307-04CD-9DCB-1899-6A1595235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1C7981-C698-807D-88E0-9094AEEA5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84177-24BC-4D57-B28E-69459A7891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9882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01982-9DAA-D936-0BC4-382D03D6A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E45A8A-4663-0D16-B8BB-88519125A0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263825-C465-E770-0432-BAAC380DA2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2595E5-6440-6800-2DBB-45D24A29A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D7275-7A42-4F7D-AAFC-D774FA096069}" type="datetimeFigureOut">
              <a:rPr lang="en-GB" smtClean="0"/>
              <a:t>06/02/2024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A2AD9E-B71C-823A-1881-C6081D842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287370-FC2F-8745-2885-82FA2211A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84177-24BC-4D57-B28E-69459A7891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9595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8EDA9-A4DB-E1FC-37D4-80EE20F6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E05297-F121-2C5A-73E9-1C3AAB76B5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93DEF1-AC56-BFE8-C471-3236E9A17A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697EAC-93AA-CB87-C756-7391875D5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D7275-7A42-4F7D-AAFC-D774FA096069}" type="datetimeFigureOut">
              <a:rPr lang="en-GB" smtClean="0"/>
              <a:t>06/02/2024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21E748-3615-7FF8-8465-94C5471FF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9AB1B9-38EC-0D16-6A7A-54F393D29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84177-24BC-4D57-B28E-69459A7891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17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D0E855-19C6-D06F-A361-B8644E8AB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8C2C7C-5326-E30D-11EC-FF0A393EBD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124F3-4E48-C9E8-4A9E-11D2F71D4A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2D7275-7A42-4F7D-AAFC-D774FA096069}" type="datetimeFigureOut">
              <a:rPr lang="en-GB" smtClean="0"/>
              <a:t>06/02/2024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A09C8-05F7-2E1B-1DD6-A473648FAC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4B1F57-5A0D-18BC-4A9D-4960DE922D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A84177-24BC-4D57-B28E-69459A7891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3369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1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jpe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8D8A334-5B71-DF3A-9BA2-857C78C6D82E}"/>
              </a:ext>
            </a:extLst>
          </p:cNvPr>
          <p:cNvSpPr/>
          <p:nvPr/>
        </p:nvSpPr>
        <p:spPr>
          <a:xfrm flipH="1">
            <a:off x="8026400" y="0"/>
            <a:ext cx="41656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21EAA08-0139-442E-B18E-B38054F75AD7}"/>
              </a:ext>
            </a:extLst>
          </p:cNvPr>
          <p:cNvSpPr/>
          <p:nvPr/>
        </p:nvSpPr>
        <p:spPr>
          <a:xfrm>
            <a:off x="8026399" y="0"/>
            <a:ext cx="91439" cy="6868886"/>
          </a:xfrm>
          <a:prstGeom prst="rect">
            <a:avLst/>
          </a:prstGeom>
          <a:gradFill flip="none" rotWithShape="1">
            <a:gsLst>
              <a:gs pos="0">
                <a:srgbClr val="43DDFF"/>
              </a:gs>
              <a:gs pos="50000">
                <a:srgbClr val="68DDC0"/>
              </a:gs>
              <a:gs pos="100000">
                <a:srgbClr val="0BEA2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A436DE3C-43C9-52BB-84B9-605B3C47DE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67" y="179376"/>
            <a:ext cx="3425074" cy="163853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561D076-0C57-CD1A-FAA9-526A6C287CDC}"/>
              </a:ext>
            </a:extLst>
          </p:cNvPr>
          <p:cNvSpPr/>
          <p:nvPr/>
        </p:nvSpPr>
        <p:spPr>
          <a:xfrm>
            <a:off x="989012" y="590550"/>
            <a:ext cx="6048375" cy="5676900"/>
          </a:xfrm>
          <a:prstGeom prst="ellipse">
            <a:avLst/>
          </a:prstGeom>
          <a:gradFill flip="none" rotWithShape="1">
            <a:gsLst>
              <a:gs pos="0">
                <a:srgbClr val="43DDFF"/>
              </a:gs>
              <a:gs pos="50000">
                <a:srgbClr val="68DDC0"/>
              </a:gs>
              <a:gs pos="100000">
                <a:srgbClr val="0BEA22"/>
              </a:gs>
            </a:gsLst>
            <a:path path="circle">
              <a:fillToRect r="100000" b="100000"/>
            </a:path>
            <a:tileRect l="-100000" t="-100000"/>
          </a:gra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2" descr="Micro:bit Educational Foundation | micro:bit">
            <a:extLst>
              <a:ext uri="{FF2B5EF4-FFF2-40B4-BE49-F238E27FC236}">
                <a16:creationId xmlns:a16="http://schemas.microsoft.com/office/drawing/2014/main" id="{36C74C01-392F-CDDD-2B45-39645818E9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9" t="-596" r="4411" b="2647"/>
          <a:stretch/>
        </p:blipFill>
        <p:spPr bwMode="auto">
          <a:xfrm>
            <a:off x="1610359" y="1549400"/>
            <a:ext cx="4805680" cy="37592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815669-7824-CFC6-D8B4-52D142F11523}"/>
              </a:ext>
            </a:extLst>
          </p:cNvPr>
          <p:cNvSpPr txBox="1"/>
          <p:nvPr/>
        </p:nvSpPr>
        <p:spPr>
          <a:xfrm>
            <a:off x="8299970" y="2359721"/>
            <a:ext cx="37388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Biome" panose="020B0502040204020203" pitchFamily="34" charset="0"/>
                <a:cs typeface="Biome" panose="020B0502040204020203" pitchFamily="34" charset="0"/>
              </a:rPr>
              <a:t>Introducing micro:bit Challenges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90BB7A9-5F6B-FA45-D388-9221B5E97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4475" y="5086169"/>
            <a:ext cx="2165681" cy="1181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731BD526-F688-8979-FBE5-E8E54C68E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1465" y="4987715"/>
            <a:ext cx="1193095" cy="118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971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76"/>
    </mc:Choice>
    <mc:Fallback xmlns="">
      <p:transition spd="slow" advTm="387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B045749-0ED1-1164-D79B-0E0331C417E2}"/>
              </a:ext>
            </a:extLst>
          </p:cNvPr>
          <p:cNvSpPr/>
          <p:nvPr/>
        </p:nvSpPr>
        <p:spPr>
          <a:xfrm flipH="1">
            <a:off x="0" y="0"/>
            <a:ext cx="12192000" cy="112122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577DFA-E478-DD96-3BDA-85756CF1E81F}"/>
              </a:ext>
            </a:extLst>
          </p:cNvPr>
          <p:cNvSpPr/>
          <p:nvPr/>
        </p:nvSpPr>
        <p:spPr>
          <a:xfrm rot="16200000">
            <a:off x="6056280" y="-4935052"/>
            <a:ext cx="91439" cy="12204000"/>
          </a:xfrm>
          <a:prstGeom prst="rect">
            <a:avLst/>
          </a:prstGeom>
          <a:gradFill flip="none" rotWithShape="1">
            <a:gsLst>
              <a:gs pos="0">
                <a:srgbClr val="43DDFF"/>
              </a:gs>
              <a:gs pos="50000">
                <a:srgbClr val="68DDC0"/>
              </a:gs>
              <a:gs pos="100000">
                <a:srgbClr val="0BEA2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4B35E1-6EBD-393E-4A7B-9AE3D1A8327E}"/>
              </a:ext>
            </a:extLst>
          </p:cNvPr>
          <p:cNvSpPr txBox="1"/>
          <p:nvPr/>
        </p:nvSpPr>
        <p:spPr>
          <a:xfrm>
            <a:off x="12001" y="150840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Biome" panose="020B0502040204020203" pitchFamily="34" charset="0"/>
                <a:cs typeface="Biome" panose="020B0502040204020203" pitchFamily="34" charset="0"/>
              </a:rPr>
              <a:t>Challenge 7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2A3687B-AEEB-9191-5996-B36CD130E9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39" y="130899"/>
            <a:ext cx="1645218" cy="78706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A69EC0D-34DE-4F29-ECB8-6E45E67DCB8B}"/>
              </a:ext>
            </a:extLst>
          </p:cNvPr>
          <p:cNvSpPr/>
          <p:nvPr/>
        </p:nvSpPr>
        <p:spPr>
          <a:xfrm rot="16200000">
            <a:off x="10284863" y="5303807"/>
            <a:ext cx="447874" cy="2207078"/>
          </a:xfrm>
          <a:prstGeom prst="rect">
            <a:avLst/>
          </a:prstGeom>
          <a:solidFill>
            <a:srgbClr val="0BEA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1F599C-565D-8411-29A0-972CC35FA0C5}"/>
              </a:ext>
            </a:extLst>
          </p:cNvPr>
          <p:cNvSpPr txBox="1"/>
          <p:nvPr/>
        </p:nvSpPr>
        <p:spPr>
          <a:xfrm>
            <a:off x="348339" y="5844854"/>
            <a:ext cx="462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Biome" panose="020B0502040204020203" pitchFamily="34" charset="0"/>
                <a:cs typeface="Biome" panose="020B0502040204020203" pitchFamily="34" charset="0"/>
              </a:rPr>
              <a:t>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22C239-61C2-0CD4-758C-31C967D85B81}"/>
              </a:ext>
            </a:extLst>
          </p:cNvPr>
          <p:cNvSpPr txBox="1"/>
          <p:nvPr/>
        </p:nvSpPr>
        <p:spPr>
          <a:xfrm>
            <a:off x="11383739" y="5844854"/>
            <a:ext cx="462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Biome" panose="020B0502040204020203" pitchFamily="34" charset="0"/>
                <a:cs typeface="Biome" panose="020B0502040204020203" pitchFamily="34" charset="0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61143B-1553-B0B7-558A-B5AFA8F776D6}"/>
              </a:ext>
            </a:extLst>
          </p:cNvPr>
          <p:cNvSpPr txBox="1"/>
          <p:nvPr/>
        </p:nvSpPr>
        <p:spPr>
          <a:xfrm>
            <a:off x="6969579" y="5844854"/>
            <a:ext cx="462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Biome" panose="020B0502040204020203" pitchFamily="34" charset="0"/>
                <a:cs typeface="Biome" panose="020B0502040204020203" pitchFamily="34" charset="0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F38101-8630-88B6-8AE8-8E070062822D}"/>
              </a:ext>
            </a:extLst>
          </p:cNvPr>
          <p:cNvSpPr txBox="1"/>
          <p:nvPr/>
        </p:nvSpPr>
        <p:spPr>
          <a:xfrm>
            <a:off x="2555419" y="5844854"/>
            <a:ext cx="462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Biome" panose="020B0502040204020203" pitchFamily="34" charset="0"/>
                <a:cs typeface="Biome" panose="020B0502040204020203" pitchFamily="34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31F8A6-F9F2-41E5-E6E7-331E2D66D514}"/>
              </a:ext>
            </a:extLst>
          </p:cNvPr>
          <p:cNvSpPr txBox="1"/>
          <p:nvPr/>
        </p:nvSpPr>
        <p:spPr>
          <a:xfrm>
            <a:off x="4762499" y="5844854"/>
            <a:ext cx="462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Biome" panose="020B0502040204020203" pitchFamily="34" charset="0"/>
                <a:cs typeface="Biome" panose="020B0502040204020203" pitchFamily="34" charset="0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DA2EC0-0E4A-90E7-87F5-81AA9189D556}"/>
              </a:ext>
            </a:extLst>
          </p:cNvPr>
          <p:cNvSpPr txBox="1"/>
          <p:nvPr/>
        </p:nvSpPr>
        <p:spPr>
          <a:xfrm>
            <a:off x="9176659" y="5844854"/>
            <a:ext cx="462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Biome" panose="020B0502040204020203" pitchFamily="34" charset="0"/>
                <a:cs typeface="Biome" panose="020B0502040204020203" pitchFamily="34" charset="0"/>
              </a:rPr>
              <a:t>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6EC6BFF-89D7-B66A-2325-0F4FA9B903B9}"/>
              </a:ext>
            </a:extLst>
          </p:cNvPr>
          <p:cNvSpPr/>
          <p:nvPr/>
        </p:nvSpPr>
        <p:spPr>
          <a:xfrm rot="16200000">
            <a:off x="8077785" y="5303807"/>
            <a:ext cx="447874" cy="2207078"/>
          </a:xfrm>
          <a:prstGeom prst="rect">
            <a:avLst/>
          </a:prstGeom>
          <a:solidFill>
            <a:srgbClr val="0BEA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5499A38-72DA-DA49-AB41-AA299968DC88}"/>
              </a:ext>
            </a:extLst>
          </p:cNvPr>
          <p:cNvSpPr/>
          <p:nvPr/>
        </p:nvSpPr>
        <p:spPr>
          <a:xfrm rot="16200000">
            <a:off x="5870703" y="5303806"/>
            <a:ext cx="447874" cy="2207078"/>
          </a:xfrm>
          <a:prstGeom prst="rect">
            <a:avLst/>
          </a:prstGeom>
          <a:gradFill flip="none" rotWithShape="1">
            <a:gsLst>
              <a:gs pos="0">
                <a:srgbClr val="43DDFF"/>
              </a:gs>
              <a:gs pos="50000">
                <a:srgbClr val="68DDC0"/>
              </a:gs>
              <a:gs pos="100000">
                <a:srgbClr val="0BEA2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99DD3E7-6F13-BF01-76AB-95FC44722C0B}"/>
              </a:ext>
            </a:extLst>
          </p:cNvPr>
          <p:cNvSpPr/>
          <p:nvPr/>
        </p:nvSpPr>
        <p:spPr>
          <a:xfrm rot="16200000">
            <a:off x="3674509" y="5303806"/>
            <a:ext cx="447874" cy="2207078"/>
          </a:xfrm>
          <a:prstGeom prst="rect">
            <a:avLst/>
          </a:prstGeom>
          <a:solidFill>
            <a:srgbClr val="43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0D9C1DC-2A01-8F87-9BFA-4CB5491A0185}"/>
              </a:ext>
            </a:extLst>
          </p:cNvPr>
          <p:cNvSpPr/>
          <p:nvPr/>
        </p:nvSpPr>
        <p:spPr>
          <a:xfrm rot="16200000">
            <a:off x="1467425" y="5303806"/>
            <a:ext cx="447874" cy="2207078"/>
          </a:xfrm>
          <a:prstGeom prst="rect">
            <a:avLst/>
          </a:prstGeom>
          <a:solidFill>
            <a:srgbClr val="43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EC0B044-33C1-B0C3-BC40-81124DDD6CD6}"/>
              </a:ext>
            </a:extLst>
          </p:cNvPr>
          <p:cNvSpPr/>
          <p:nvPr/>
        </p:nvSpPr>
        <p:spPr>
          <a:xfrm>
            <a:off x="7194668" y="1269000"/>
            <a:ext cx="4320000" cy="4320000"/>
          </a:xfrm>
          <a:prstGeom prst="ellipse">
            <a:avLst/>
          </a:prstGeom>
          <a:solidFill>
            <a:srgbClr val="ECF0F1"/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3E51865-3D01-52B6-C776-D69D8B16786D}"/>
              </a:ext>
            </a:extLst>
          </p:cNvPr>
          <p:cNvSpPr txBox="1"/>
          <p:nvPr/>
        </p:nvSpPr>
        <p:spPr>
          <a:xfrm>
            <a:off x="348339" y="2074564"/>
            <a:ext cx="673969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u="sng" dirty="0">
                <a:latin typeface="Biome" panose="020B0502040204020203" pitchFamily="34" charset="0"/>
                <a:cs typeface="Biome" panose="020B0502040204020203" pitchFamily="34" charset="0"/>
              </a:rPr>
              <a:t>Falling Melody</a:t>
            </a:r>
          </a:p>
          <a:p>
            <a:endParaRPr lang="en-GB" sz="2400" dirty="0">
              <a:latin typeface="Biome" panose="020B0502040204020203" pitchFamily="34" charset="0"/>
              <a:cs typeface="Biome" panose="020B0502040204020203" pitchFamily="34" charset="0"/>
            </a:endParaRPr>
          </a:p>
          <a:p>
            <a:endParaRPr lang="en-GB" sz="2400" dirty="0">
              <a:latin typeface="Biome" panose="020B0502040204020203" pitchFamily="34" charset="0"/>
              <a:cs typeface="Biome" panose="020B0502040204020203" pitchFamily="34" charset="0"/>
            </a:endParaRPr>
          </a:p>
          <a:p>
            <a:r>
              <a:rPr lang="en-GB" sz="3600" dirty="0">
                <a:latin typeface="Biome" panose="020B0502040204020203" pitchFamily="34" charset="0"/>
                <a:cs typeface="Biome" panose="020B0502040204020203" pitchFamily="34" charset="0"/>
              </a:rPr>
              <a:t>I can code my micro:bit to start playing the birthday melody once when dropped.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41FCAEA-49A5-7792-FE1C-95BB71052C29}"/>
              </a:ext>
            </a:extLst>
          </p:cNvPr>
          <p:cNvSpPr/>
          <p:nvPr/>
        </p:nvSpPr>
        <p:spPr>
          <a:xfrm flipH="1">
            <a:off x="587823" y="6629711"/>
            <a:ext cx="11016354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D5B4C26-819D-49E0-F01B-C52798F2E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1321" y="2833274"/>
            <a:ext cx="3826693" cy="1208096"/>
          </a:xfrm>
          <a:prstGeom prst="rect">
            <a:avLst/>
          </a:prstGeom>
        </p:spPr>
      </p:pic>
      <p:pic>
        <p:nvPicPr>
          <p:cNvPr id="7" name="Picture 6" descr="Microsoft MakeCode Archives - Maker Camp">
            <a:extLst>
              <a:ext uri="{FF2B5EF4-FFF2-40B4-BE49-F238E27FC236}">
                <a16:creationId xmlns:a16="http://schemas.microsoft.com/office/drawing/2014/main" id="{E3BACFD0-09F8-05A8-242D-7E3B2E9B5B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2" t="19467" r="17943" b="17893"/>
          <a:stretch/>
        </p:blipFill>
        <p:spPr bwMode="auto">
          <a:xfrm>
            <a:off x="2096997" y="72754"/>
            <a:ext cx="922186" cy="903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8E8E00A3-33F6-B650-F262-75BEA9CB2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9303" y="172416"/>
            <a:ext cx="1492767" cy="81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F584649A-2781-14CB-66FA-3920F154B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8605" y="117312"/>
            <a:ext cx="822380" cy="81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9129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9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9000"/>
                            </p:stCondLst>
                            <p:childTnLst>
                              <p:par>
                                <p:cTn id="9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59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8000"/>
                            </p:stCondLst>
                            <p:childTnLst>
                              <p:par>
                                <p:cTn id="13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" dur="59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7000"/>
                            </p:stCondLst>
                            <p:childTnLst>
                              <p:par>
                                <p:cTn id="17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59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6000"/>
                            </p:stCondLst>
                            <p:childTnLst>
                              <p:par>
                                <p:cTn id="21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" dur="59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B045749-0ED1-1164-D79B-0E0331C417E2}"/>
              </a:ext>
            </a:extLst>
          </p:cNvPr>
          <p:cNvSpPr/>
          <p:nvPr/>
        </p:nvSpPr>
        <p:spPr>
          <a:xfrm flipH="1">
            <a:off x="0" y="0"/>
            <a:ext cx="12192000" cy="112122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577DFA-E478-DD96-3BDA-85756CF1E81F}"/>
              </a:ext>
            </a:extLst>
          </p:cNvPr>
          <p:cNvSpPr/>
          <p:nvPr/>
        </p:nvSpPr>
        <p:spPr>
          <a:xfrm rot="16200000">
            <a:off x="6056280" y="-4935052"/>
            <a:ext cx="91439" cy="12204000"/>
          </a:xfrm>
          <a:prstGeom prst="rect">
            <a:avLst/>
          </a:prstGeom>
          <a:gradFill flip="none" rotWithShape="1">
            <a:gsLst>
              <a:gs pos="0">
                <a:srgbClr val="43DDFF"/>
              </a:gs>
              <a:gs pos="50000">
                <a:srgbClr val="68DDC0"/>
              </a:gs>
              <a:gs pos="100000">
                <a:srgbClr val="0BEA2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4B35E1-6EBD-393E-4A7B-9AE3D1A8327E}"/>
              </a:ext>
            </a:extLst>
          </p:cNvPr>
          <p:cNvSpPr txBox="1"/>
          <p:nvPr/>
        </p:nvSpPr>
        <p:spPr>
          <a:xfrm>
            <a:off x="12001" y="150840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Biome" panose="020B0502040204020203" pitchFamily="34" charset="0"/>
                <a:cs typeface="Biome" panose="020B0502040204020203" pitchFamily="34" charset="0"/>
              </a:rPr>
              <a:t>Challenge 8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2A3687B-AEEB-9191-5996-B36CD130E9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39" y="130899"/>
            <a:ext cx="1645218" cy="78706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A69EC0D-34DE-4F29-ECB8-6E45E67DCB8B}"/>
              </a:ext>
            </a:extLst>
          </p:cNvPr>
          <p:cNvSpPr/>
          <p:nvPr/>
        </p:nvSpPr>
        <p:spPr>
          <a:xfrm rot="16200000">
            <a:off x="10284863" y="5303807"/>
            <a:ext cx="447874" cy="2207078"/>
          </a:xfrm>
          <a:prstGeom prst="rect">
            <a:avLst/>
          </a:prstGeom>
          <a:solidFill>
            <a:srgbClr val="0BEA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1F599C-565D-8411-29A0-972CC35FA0C5}"/>
              </a:ext>
            </a:extLst>
          </p:cNvPr>
          <p:cNvSpPr txBox="1"/>
          <p:nvPr/>
        </p:nvSpPr>
        <p:spPr>
          <a:xfrm>
            <a:off x="348339" y="5844854"/>
            <a:ext cx="462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Biome" panose="020B0502040204020203" pitchFamily="34" charset="0"/>
                <a:cs typeface="Biome" panose="020B0502040204020203" pitchFamily="34" charset="0"/>
              </a:rPr>
              <a:t>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22C239-61C2-0CD4-758C-31C967D85B81}"/>
              </a:ext>
            </a:extLst>
          </p:cNvPr>
          <p:cNvSpPr txBox="1"/>
          <p:nvPr/>
        </p:nvSpPr>
        <p:spPr>
          <a:xfrm>
            <a:off x="11383739" y="5844854"/>
            <a:ext cx="462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Biome" panose="020B0502040204020203" pitchFamily="34" charset="0"/>
                <a:cs typeface="Biome" panose="020B0502040204020203" pitchFamily="34" charset="0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61143B-1553-B0B7-558A-B5AFA8F776D6}"/>
              </a:ext>
            </a:extLst>
          </p:cNvPr>
          <p:cNvSpPr txBox="1"/>
          <p:nvPr/>
        </p:nvSpPr>
        <p:spPr>
          <a:xfrm>
            <a:off x="6969579" y="5844854"/>
            <a:ext cx="462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Biome" panose="020B0502040204020203" pitchFamily="34" charset="0"/>
                <a:cs typeface="Biome" panose="020B0502040204020203" pitchFamily="34" charset="0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F38101-8630-88B6-8AE8-8E070062822D}"/>
              </a:ext>
            </a:extLst>
          </p:cNvPr>
          <p:cNvSpPr txBox="1"/>
          <p:nvPr/>
        </p:nvSpPr>
        <p:spPr>
          <a:xfrm>
            <a:off x="2555419" y="5844854"/>
            <a:ext cx="462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Biome" panose="020B0502040204020203" pitchFamily="34" charset="0"/>
                <a:cs typeface="Biome" panose="020B0502040204020203" pitchFamily="34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31F8A6-F9F2-41E5-E6E7-331E2D66D514}"/>
              </a:ext>
            </a:extLst>
          </p:cNvPr>
          <p:cNvSpPr txBox="1"/>
          <p:nvPr/>
        </p:nvSpPr>
        <p:spPr>
          <a:xfrm>
            <a:off x="4762499" y="5844854"/>
            <a:ext cx="462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Biome" panose="020B0502040204020203" pitchFamily="34" charset="0"/>
                <a:cs typeface="Biome" panose="020B0502040204020203" pitchFamily="34" charset="0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DA2EC0-0E4A-90E7-87F5-81AA9189D556}"/>
              </a:ext>
            </a:extLst>
          </p:cNvPr>
          <p:cNvSpPr txBox="1"/>
          <p:nvPr/>
        </p:nvSpPr>
        <p:spPr>
          <a:xfrm>
            <a:off x="9176659" y="5844854"/>
            <a:ext cx="462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Biome" panose="020B0502040204020203" pitchFamily="34" charset="0"/>
                <a:cs typeface="Biome" panose="020B0502040204020203" pitchFamily="34" charset="0"/>
              </a:rPr>
              <a:t>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6EC6BFF-89D7-B66A-2325-0F4FA9B903B9}"/>
              </a:ext>
            </a:extLst>
          </p:cNvPr>
          <p:cNvSpPr/>
          <p:nvPr/>
        </p:nvSpPr>
        <p:spPr>
          <a:xfrm rot="16200000">
            <a:off x="8077785" y="5303807"/>
            <a:ext cx="447874" cy="2207078"/>
          </a:xfrm>
          <a:prstGeom prst="rect">
            <a:avLst/>
          </a:prstGeom>
          <a:solidFill>
            <a:srgbClr val="0BEA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5499A38-72DA-DA49-AB41-AA299968DC88}"/>
              </a:ext>
            </a:extLst>
          </p:cNvPr>
          <p:cNvSpPr/>
          <p:nvPr/>
        </p:nvSpPr>
        <p:spPr>
          <a:xfrm rot="16200000">
            <a:off x="5870703" y="5303806"/>
            <a:ext cx="447874" cy="2207078"/>
          </a:xfrm>
          <a:prstGeom prst="rect">
            <a:avLst/>
          </a:prstGeom>
          <a:gradFill flip="none" rotWithShape="1">
            <a:gsLst>
              <a:gs pos="0">
                <a:srgbClr val="43DDFF"/>
              </a:gs>
              <a:gs pos="50000">
                <a:srgbClr val="68DDC0"/>
              </a:gs>
              <a:gs pos="100000">
                <a:srgbClr val="0BEA2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99DD3E7-6F13-BF01-76AB-95FC44722C0B}"/>
              </a:ext>
            </a:extLst>
          </p:cNvPr>
          <p:cNvSpPr/>
          <p:nvPr/>
        </p:nvSpPr>
        <p:spPr>
          <a:xfrm rot="16200000">
            <a:off x="3674509" y="5303806"/>
            <a:ext cx="447874" cy="2207078"/>
          </a:xfrm>
          <a:prstGeom prst="rect">
            <a:avLst/>
          </a:prstGeom>
          <a:solidFill>
            <a:srgbClr val="43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0D9C1DC-2A01-8F87-9BFA-4CB5491A0185}"/>
              </a:ext>
            </a:extLst>
          </p:cNvPr>
          <p:cNvSpPr/>
          <p:nvPr/>
        </p:nvSpPr>
        <p:spPr>
          <a:xfrm rot="16200000">
            <a:off x="1467425" y="5303806"/>
            <a:ext cx="447874" cy="2207078"/>
          </a:xfrm>
          <a:prstGeom prst="rect">
            <a:avLst/>
          </a:prstGeom>
          <a:solidFill>
            <a:srgbClr val="43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EC0B044-33C1-B0C3-BC40-81124DDD6CD6}"/>
              </a:ext>
            </a:extLst>
          </p:cNvPr>
          <p:cNvSpPr/>
          <p:nvPr/>
        </p:nvSpPr>
        <p:spPr>
          <a:xfrm>
            <a:off x="7194668" y="1269000"/>
            <a:ext cx="4320000" cy="4320000"/>
          </a:xfrm>
          <a:prstGeom prst="ellipse">
            <a:avLst/>
          </a:prstGeom>
          <a:solidFill>
            <a:srgbClr val="ECF0F1"/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3E51865-3D01-52B6-C776-D69D8B16786D}"/>
              </a:ext>
            </a:extLst>
          </p:cNvPr>
          <p:cNvSpPr txBox="1"/>
          <p:nvPr/>
        </p:nvSpPr>
        <p:spPr>
          <a:xfrm>
            <a:off x="348339" y="2074564"/>
            <a:ext cx="673969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u="sng" dirty="0">
                <a:latin typeface="Biome" panose="020B0502040204020203" pitchFamily="34" charset="0"/>
                <a:cs typeface="Biome" panose="020B0502040204020203" pitchFamily="34" charset="0"/>
              </a:rPr>
              <a:t>Light Level</a:t>
            </a:r>
          </a:p>
          <a:p>
            <a:endParaRPr lang="en-GB" sz="2400" dirty="0">
              <a:latin typeface="Biome" panose="020B0502040204020203" pitchFamily="34" charset="0"/>
              <a:cs typeface="Biome" panose="020B0502040204020203" pitchFamily="34" charset="0"/>
            </a:endParaRPr>
          </a:p>
          <a:p>
            <a:endParaRPr lang="en-GB" sz="2400" dirty="0">
              <a:latin typeface="Biome" panose="020B0502040204020203" pitchFamily="34" charset="0"/>
              <a:cs typeface="Biome" panose="020B0502040204020203" pitchFamily="34" charset="0"/>
            </a:endParaRPr>
          </a:p>
          <a:p>
            <a:r>
              <a:rPr lang="en-GB" sz="3200" dirty="0">
                <a:latin typeface="Biome" panose="020B0502040204020203" pitchFamily="34" charset="0"/>
                <a:cs typeface="Biome" panose="020B0502040204020203" pitchFamily="34" charset="0"/>
              </a:rPr>
              <a:t>I can code my micro:bit to show the light level when I press buttons A + B at the same time.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41FCAEA-49A5-7792-FE1C-95BB71052C29}"/>
              </a:ext>
            </a:extLst>
          </p:cNvPr>
          <p:cNvSpPr/>
          <p:nvPr/>
        </p:nvSpPr>
        <p:spPr>
          <a:xfrm flipH="1">
            <a:off x="587823" y="6629711"/>
            <a:ext cx="11016354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F693D8F-3094-B429-AF0F-B6BC8ECE5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0995" y="2523998"/>
            <a:ext cx="3448531" cy="1810003"/>
          </a:xfrm>
          <a:prstGeom prst="rect">
            <a:avLst/>
          </a:prstGeom>
        </p:spPr>
      </p:pic>
      <p:pic>
        <p:nvPicPr>
          <p:cNvPr id="7" name="Picture 6" descr="Microsoft MakeCode Archives - Maker Camp">
            <a:extLst>
              <a:ext uri="{FF2B5EF4-FFF2-40B4-BE49-F238E27FC236}">
                <a16:creationId xmlns:a16="http://schemas.microsoft.com/office/drawing/2014/main" id="{EB5DB0FB-53B0-3F18-6D78-29F774EC1B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2" t="19467" r="17943" b="17893"/>
          <a:stretch/>
        </p:blipFill>
        <p:spPr bwMode="auto">
          <a:xfrm>
            <a:off x="2096997" y="72754"/>
            <a:ext cx="922186" cy="903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836B791C-5BA2-49FC-7561-828CD21CE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9303" y="172416"/>
            <a:ext cx="1492767" cy="81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43587A78-AECF-D0FA-D714-477DA45E8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8605" y="117312"/>
            <a:ext cx="822380" cy="81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3036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9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9000"/>
                            </p:stCondLst>
                            <p:childTnLst>
                              <p:par>
                                <p:cTn id="9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59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8000"/>
                            </p:stCondLst>
                            <p:childTnLst>
                              <p:par>
                                <p:cTn id="13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" dur="59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7000"/>
                            </p:stCondLst>
                            <p:childTnLst>
                              <p:par>
                                <p:cTn id="17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59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6000"/>
                            </p:stCondLst>
                            <p:childTnLst>
                              <p:par>
                                <p:cTn id="21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" dur="59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B045749-0ED1-1164-D79B-0E0331C417E2}"/>
              </a:ext>
            </a:extLst>
          </p:cNvPr>
          <p:cNvSpPr/>
          <p:nvPr/>
        </p:nvSpPr>
        <p:spPr>
          <a:xfrm flipH="1">
            <a:off x="0" y="0"/>
            <a:ext cx="12192000" cy="112122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577DFA-E478-DD96-3BDA-85756CF1E81F}"/>
              </a:ext>
            </a:extLst>
          </p:cNvPr>
          <p:cNvSpPr/>
          <p:nvPr/>
        </p:nvSpPr>
        <p:spPr>
          <a:xfrm rot="16200000">
            <a:off x="6056280" y="-4935052"/>
            <a:ext cx="91439" cy="12204000"/>
          </a:xfrm>
          <a:prstGeom prst="rect">
            <a:avLst/>
          </a:prstGeom>
          <a:gradFill flip="none" rotWithShape="1">
            <a:gsLst>
              <a:gs pos="0">
                <a:srgbClr val="43DDFF"/>
              </a:gs>
              <a:gs pos="50000">
                <a:srgbClr val="68DDC0"/>
              </a:gs>
              <a:gs pos="100000">
                <a:srgbClr val="0BEA2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4B35E1-6EBD-393E-4A7B-9AE3D1A8327E}"/>
              </a:ext>
            </a:extLst>
          </p:cNvPr>
          <p:cNvSpPr txBox="1"/>
          <p:nvPr/>
        </p:nvSpPr>
        <p:spPr>
          <a:xfrm>
            <a:off x="12001" y="150840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Biome" panose="020B0502040204020203" pitchFamily="34" charset="0"/>
                <a:cs typeface="Biome" panose="020B0502040204020203" pitchFamily="34" charset="0"/>
              </a:rPr>
              <a:t>Challenge 9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2A3687B-AEEB-9191-5996-B36CD130E9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39" y="130899"/>
            <a:ext cx="1645218" cy="78706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A69EC0D-34DE-4F29-ECB8-6E45E67DCB8B}"/>
              </a:ext>
            </a:extLst>
          </p:cNvPr>
          <p:cNvSpPr/>
          <p:nvPr/>
        </p:nvSpPr>
        <p:spPr>
          <a:xfrm rot="16200000">
            <a:off x="10284863" y="5303807"/>
            <a:ext cx="447874" cy="2207078"/>
          </a:xfrm>
          <a:prstGeom prst="rect">
            <a:avLst/>
          </a:prstGeom>
          <a:solidFill>
            <a:srgbClr val="0BEA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1F599C-565D-8411-29A0-972CC35FA0C5}"/>
              </a:ext>
            </a:extLst>
          </p:cNvPr>
          <p:cNvSpPr txBox="1"/>
          <p:nvPr/>
        </p:nvSpPr>
        <p:spPr>
          <a:xfrm>
            <a:off x="348339" y="5844854"/>
            <a:ext cx="462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Biome" panose="020B0502040204020203" pitchFamily="34" charset="0"/>
                <a:cs typeface="Biome" panose="020B0502040204020203" pitchFamily="34" charset="0"/>
              </a:rPr>
              <a:t>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22C239-61C2-0CD4-758C-31C967D85B81}"/>
              </a:ext>
            </a:extLst>
          </p:cNvPr>
          <p:cNvSpPr txBox="1"/>
          <p:nvPr/>
        </p:nvSpPr>
        <p:spPr>
          <a:xfrm>
            <a:off x="11383739" y="5844854"/>
            <a:ext cx="462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Biome" panose="020B0502040204020203" pitchFamily="34" charset="0"/>
                <a:cs typeface="Biome" panose="020B0502040204020203" pitchFamily="34" charset="0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61143B-1553-B0B7-558A-B5AFA8F776D6}"/>
              </a:ext>
            </a:extLst>
          </p:cNvPr>
          <p:cNvSpPr txBox="1"/>
          <p:nvPr/>
        </p:nvSpPr>
        <p:spPr>
          <a:xfrm>
            <a:off x="6969579" y="5844854"/>
            <a:ext cx="462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Biome" panose="020B0502040204020203" pitchFamily="34" charset="0"/>
                <a:cs typeface="Biome" panose="020B0502040204020203" pitchFamily="34" charset="0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F38101-8630-88B6-8AE8-8E070062822D}"/>
              </a:ext>
            </a:extLst>
          </p:cNvPr>
          <p:cNvSpPr txBox="1"/>
          <p:nvPr/>
        </p:nvSpPr>
        <p:spPr>
          <a:xfrm>
            <a:off x="2555419" y="5844854"/>
            <a:ext cx="462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Biome" panose="020B0502040204020203" pitchFamily="34" charset="0"/>
                <a:cs typeface="Biome" panose="020B0502040204020203" pitchFamily="34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31F8A6-F9F2-41E5-E6E7-331E2D66D514}"/>
              </a:ext>
            </a:extLst>
          </p:cNvPr>
          <p:cNvSpPr txBox="1"/>
          <p:nvPr/>
        </p:nvSpPr>
        <p:spPr>
          <a:xfrm>
            <a:off x="4762499" y="5844854"/>
            <a:ext cx="462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Biome" panose="020B0502040204020203" pitchFamily="34" charset="0"/>
                <a:cs typeface="Biome" panose="020B0502040204020203" pitchFamily="34" charset="0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DA2EC0-0E4A-90E7-87F5-81AA9189D556}"/>
              </a:ext>
            </a:extLst>
          </p:cNvPr>
          <p:cNvSpPr txBox="1"/>
          <p:nvPr/>
        </p:nvSpPr>
        <p:spPr>
          <a:xfrm>
            <a:off x="9176659" y="5844854"/>
            <a:ext cx="462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Biome" panose="020B0502040204020203" pitchFamily="34" charset="0"/>
                <a:cs typeface="Biome" panose="020B0502040204020203" pitchFamily="34" charset="0"/>
              </a:rPr>
              <a:t>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6EC6BFF-89D7-B66A-2325-0F4FA9B903B9}"/>
              </a:ext>
            </a:extLst>
          </p:cNvPr>
          <p:cNvSpPr/>
          <p:nvPr/>
        </p:nvSpPr>
        <p:spPr>
          <a:xfrm rot="16200000">
            <a:off x="8077785" y="5303807"/>
            <a:ext cx="447874" cy="2207078"/>
          </a:xfrm>
          <a:prstGeom prst="rect">
            <a:avLst/>
          </a:prstGeom>
          <a:solidFill>
            <a:srgbClr val="0BEA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5499A38-72DA-DA49-AB41-AA299968DC88}"/>
              </a:ext>
            </a:extLst>
          </p:cNvPr>
          <p:cNvSpPr/>
          <p:nvPr/>
        </p:nvSpPr>
        <p:spPr>
          <a:xfrm rot="16200000">
            <a:off x="5870703" y="5303806"/>
            <a:ext cx="447874" cy="2207078"/>
          </a:xfrm>
          <a:prstGeom prst="rect">
            <a:avLst/>
          </a:prstGeom>
          <a:gradFill flip="none" rotWithShape="1">
            <a:gsLst>
              <a:gs pos="0">
                <a:srgbClr val="43DDFF"/>
              </a:gs>
              <a:gs pos="50000">
                <a:srgbClr val="68DDC0"/>
              </a:gs>
              <a:gs pos="100000">
                <a:srgbClr val="0BEA2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99DD3E7-6F13-BF01-76AB-95FC44722C0B}"/>
              </a:ext>
            </a:extLst>
          </p:cNvPr>
          <p:cNvSpPr/>
          <p:nvPr/>
        </p:nvSpPr>
        <p:spPr>
          <a:xfrm rot="16200000">
            <a:off x="3674509" y="5303806"/>
            <a:ext cx="447874" cy="2207078"/>
          </a:xfrm>
          <a:prstGeom prst="rect">
            <a:avLst/>
          </a:prstGeom>
          <a:solidFill>
            <a:srgbClr val="43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0D9C1DC-2A01-8F87-9BFA-4CB5491A0185}"/>
              </a:ext>
            </a:extLst>
          </p:cNvPr>
          <p:cNvSpPr/>
          <p:nvPr/>
        </p:nvSpPr>
        <p:spPr>
          <a:xfrm rot="16200000">
            <a:off x="1467425" y="5303806"/>
            <a:ext cx="447874" cy="2207078"/>
          </a:xfrm>
          <a:prstGeom prst="rect">
            <a:avLst/>
          </a:prstGeom>
          <a:solidFill>
            <a:srgbClr val="43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EC0B044-33C1-B0C3-BC40-81124DDD6CD6}"/>
              </a:ext>
            </a:extLst>
          </p:cNvPr>
          <p:cNvSpPr/>
          <p:nvPr/>
        </p:nvSpPr>
        <p:spPr>
          <a:xfrm>
            <a:off x="7194668" y="1269000"/>
            <a:ext cx="4320000" cy="4320000"/>
          </a:xfrm>
          <a:prstGeom prst="ellipse">
            <a:avLst/>
          </a:prstGeom>
          <a:solidFill>
            <a:srgbClr val="ECF0F1"/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3E51865-3D01-52B6-C776-D69D8B16786D}"/>
              </a:ext>
            </a:extLst>
          </p:cNvPr>
          <p:cNvSpPr txBox="1"/>
          <p:nvPr/>
        </p:nvSpPr>
        <p:spPr>
          <a:xfrm>
            <a:off x="345617" y="1105988"/>
            <a:ext cx="6623962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u="sng" dirty="0">
                <a:latin typeface="Biome" panose="020B0502040204020203" pitchFamily="34" charset="0"/>
                <a:cs typeface="Biome" panose="020B0502040204020203" pitchFamily="34" charset="0"/>
              </a:rPr>
              <a:t>Thermometer</a:t>
            </a:r>
          </a:p>
          <a:p>
            <a:endParaRPr lang="en-GB" sz="2400" dirty="0">
              <a:latin typeface="Biome" panose="020B0502040204020203" pitchFamily="34" charset="0"/>
              <a:cs typeface="Biome" panose="020B0502040204020203" pitchFamily="34" charset="0"/>
            </a:endParaRPr>
          </a:p>
          <a:p>
            <a:r>
              <a:rPr lang="en-GB" sz="2800" dirty="0">
                <a:latin typeface="Biome" panose="020B0502040204020203" pitchFamily="34" charset="0"/>
                <a:cs typeface="Biome" panose="020B0502040204020203" pitchFamily="34" charset="0"/>
              </a:rPr>
              <a:t>I can code my micro:bit to show the temperature every 5 seconds.</a:t>
            </a:r>
          </a:p>
          <a:p>
            <a:endParaRPr lang="en-GB" sz="2800" dirty="0">
              <a:latin typeface="Biome" panose="020B0502040204020203" pitchFamily="34" charset="0"/>
              <a:cs typeface="Biome" panose="020B0502040204020203" pitchFamily="34" charset="0"/>
            </a:endParaRPr>
          </a:p>
          <a:p>
            <a:r>
              <a:rPr lang="en-GB" sz="2800" dirty="0">
                <a:latin typeface="Biome" panose="020B0502040204020203" pitchFamily="34" charset="0"/>
                <a:cs typeface="Biome" panose="020B0502040204020203" pitchFamily="34" charset="0"/>
              </a:rPr>
              <a:t>Tip: put your finger on the </a:t>
            </a:r>
          </a:p>
          <a:p>
            <a:r>
              <a:rPr lang="en-GB" sz="2800" dirty="0">
                <a:latin typeface="Biome" panose="020B0502040204020203" pitchFamily="34" charset="0"/>
                <a:cs typeface="Biome" panose="020B0502040204020203" pitchFamily="34" charset="0"/>
              </a:rPr>
              <a:t>Processor and see how it</a:t>
            </a:r>
          </a:p>
          <a:p>
            <a:r>
              <a:rPr lang="en-GB" sz="2800" dirty="0">
                <a:latin typeface="Biome" panose="020B0502040204020203" pitchFamily="34" charset="0"/>
                <a:cs typeface="Biome" panose="020B0502040204020203" pitchFamily="34" charset="0"/>
              </a:rPr>
              <a:t>changes the reading.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41FCAEA-49A5-7792-FE1C-95BB71052C29}"/>
              </a:ext>
            </a:extLst>
          </p:cNvPr>
          <p:cNvSpPr/>
          <p:nvPr/>
        </p:nvSpPr>
        <p:spPr>
          <a:xfrm flipH="1">
            <a:off x="587823" y="6629711"/>
            <a:ext cx="11016354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BE54714-2CC2-C114-5827-153A45E46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9661" y="2565311"/>
            <a:ext cx="3811200" cy="1727378"/>
          </a:xfrm>
          <a:prstGeom prst="rect">
            <a:avLst/>
          </a:prstGeom>
        </p:spPr>
      </p:pic>
      <p:pic>
        <p:nvPicPr>
          <p:cNvPr id="3076" name="Picture 4" descr="micro:bit V2.2 | The Pi Hut">
            <a:extLst>
              <a:ext uri="{FF2B5EF4-FFF2-40B4-BE49-F238E27FC236}">
                <a16:creationId xmlns:a16="http://schemas.microsoft.com/office/drawing/2014/main" id="{0B0D8B7F-ED6A-F655-6A11-CD84E84B2D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8" t="11721" r="5937" b="12941"/>
          <a:stretch/>
        </p:blipFill>
        <p:spPr bwMode="auto">
          <a:xfrm>
            <a:off x="4991101" y="3969116"/>
            <a:ext cx="1880508" cy="1614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3599D83-6F64-0272-274F-4BD25F2056CA}"/>
              </a:ext>
            </a:extLst>
          </p:cNvPr>
          <p:cNvCxnSpPr>
            <a:cxnSpLocks/>
          </p:cNvCxnSpPr>
          <p:nvPr/>
        </p:nvCxnSpPr>
        <p:spPr>
          <a:xfrm>
            <a:off x="4156682" y="4692290"/>
            <a:ext cx="945071" cy="0"/>
          </a:xfrm>
          <a:prstGeom prst="straightConnector1">
            <a:avLst/>
          </a:prstGeom>
          <a:ln w="57150">
            <a:solidFill>
              <a:srgbClr val="0BEA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ircle: Hollow 18">
            <a:extLst>
              <a:ext uri="{FF2B5EF4-FFF2-40B4-BE49-F238E27FC236}">
                <a16:creationId xmlns:a16="http://schemas.microsoft.com/office/drawing/2014/main" id="{36F07F06-26D5-081F-3A84-802249966B26}"/>
              </a:ext>
            </a:extLst>
          </p:cNvPr>
          <p:cNvSpPr/>
          <p:nvPr/>
        </p:nvSpPr>
        <p:spPr>
          <a:xfrm>
            <a:off x="5124786" y="4326600"/>
            <a:ext cx="608064" cy="612358"/>
          </a:xfrm>
          <a:prstGeom prst="donut">
            <a:avLst>
              <a:gd name="adj" fmla="val 9470"/>
            </a:avLst>
          </a:prstGeom>
          <a:solidFill>
            <a:srgbClr val="0BEA22"/>
          </a:solidFill>
          <a:ln>
            <a:solidFill>
              <a:srgbClr val="0BEA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7" name="Picture 6" descr="Microsoft MakeCode Archives - Maker Camp">
            <a:extLst>
              <a:ext uri="{FF2B5EF4-FFF2-40B4-BE49-F238E27FC236}">
                <a16:creationId xmlns:a16="http://schemas.microsoft.com/office/drawing/2014/main" id="{6F901AFD-3C9E-922D-B73D-7F91D47B64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2" t="19467" r="17943" b="17893"/>
          <a:stretch/>
        </p:blipFill>
        <p:spPr bwMode="auto">
          <a:xfrm>
            <a:off x="2096997" y="72754"/>
            <a:ext cx="922186" cy="903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1861E5F2-9A8A-AB77-6068-D23586D3C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9303" y="172416"/>
            <a:ext cx="1492767" cy="81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24A42CC2-A764-6651-F80B-62D61F349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8605" y="117312"/>
            <a:ext cx="822380" cy="81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209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9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9000"/>
                            </p:stCondLst>
                            <p:childTnLst>
                              <p:par>
                                <p:cTn id="9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59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8000"/>
                            </p:stCondLst>
                            <p:childTnLst>
                              <p:par>
                                <p:cTn id="13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" dur="59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7000"/>
                            </p:stCondLst>
                            <p:childTnLst>
                              <p:par>
                                <p:cTn id="17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59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6000"/>
                            </p:stCondLst>
                            <p:childTnLst>
                              <p:par>
                                <p:cTn id="21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" dur="59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B045749-0ED1-1164-D79B-0E0331C417E2}"/>
              </a:ext>
            </a:extLst>
          </p:cNvPr>
          <p:cNvSpPr/>
          <p:nvPr/>
        </p:nvSpPr>
        <p:spPr>
          <a:xfrm flipH="1">
            <a:off x="0" y="0"/>
            <a:ext cx="12192000" cy="112122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577DFA-E478-DD96-3BDA-85756CF1E81F}"/>
              </a:ext>
            </a:extLst>
          </p:cNvPr>
          <p:cNvSpPr/>
          <p:nvPr/>
        </p:nvSpPr>
        <p:spPr>
          <a:xfrm rot="16200000">
            <a:off x="6056280" y="-4935052"/>
            <a:ext cx="91439" cy="12204000"/>
          </a:xfrm>
          <a:prstGeom prst="rect">
            <a:avLst/>
          </a:prstGeom>
          <a:gradFill flip="none" rotWithShape="1">
            <a:gsLst>
              <a:gs pos="0">
                <a:srgbClr val="43DDFF"/>
              </a:gs>
              <a:gs pos="50000">
                <a:srgbClr val="68DDC0"/>
              </a:gs>
              <a:gs pos="100000">
                <a:srgbClr val="0BEA2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4B35E1-6EBD-393E-4A7B-9AE3D1A8327E}"/>
              </a:ext>
            </a:extLst>
          </p:cNvPr>
          <p:cNvSpPr txBox="1"/>
          <p:nvPr/>
        </p:nvSpPr>
        <p:spPr>
          <a:xfrm>
            <a:off x="12001" y="150840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Biome" panose="020B0502040204020203" pitchFamily="34" charset="0"/>
                <a:cs typeface="Biome" panose="020B0502040204020203" pitchFamily="34" charset="0"/>
              </a:rPr>
              <a:t>Challenge 10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2A3687B-AEEB-9191-5996-B36CD130E9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39" y="130899"/>
            <a:ext cx="1645218" cy="78706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A69EC0D-34DE-4F29-ECB8-6E45E67DCB8B}"/>
              </a:ext>
            </a:extLst>
          </p:cNvPr>
          <p:cNvSpPr/>
          <p:nvPr/>
        </p:nvSpPr>
        <p:spPr>
          <a:xfrm rot="16200000">
            <a:off x="10284863" y="5303807"/>
            <a:ext cx="447874" cy="2207078"/>
          </a:xfrm>
          <a:prstGeom prst="rect">
            <a:avLst/>
          </a:prstGeom>
          <a:solidFill>
            <a:srgbClr val="0BEA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1F599C-565D-8411-29A0-972CC35FA0C5}"/>
              </a:ext>
            </a:extLst>
          </p:cNvPr>
          <p:cNvSpPr txBox="1"/>
          <p:nvPr/>
        </p:nvSpPr>
        <p:spPr>
          <a:xfrm>
            <a:off x="348339" y="5844854"/>
            <a:ext cx="462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Biome" panose="020B0502040204020203" pitchFamily="34" charset="0"/>
                <a:cs typeface="Biome" panose="020B0502040204020203" pitchFamily="34" charset="0"/>
              </a:rPr>
              <a:t>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22C239-61C2-0CD4-758C-31C967D85B81}"/>
              </a:ext>
            </a:extLst>
          </p:cNvPr>
          <p:cNvSpPr txBox="1"/>
          <p:nvPr/>
        </p:nvSpPr>
        <p:spPr>
          <a:xfrm>
            <a:off x="11383739" y="5844854"/>
            <a:ext cx="462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Biome" panose="020B0502040204020203" pitchFamily="34" charset="0"/>
                <a:cs typeface="Biome" panose="020B0502040204020203" pitchFamily="34" charset="0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61143B-1553-B0B7-558A-B5AFA8F776D6}"/>
              </a:ext>
            </a:extLst>
          </p:cNvPr>
          <p:cNvSpPr txBox="1"/>
          <p:nvPr/>
        </p:nvSpPr>
        <p:spPr>
          <a:xfrm>
            <a:off x="6969579" y="5844854"/>
            <a:ext cx="462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Biome" panose="020B0502040204020203" pitchFamily="34" charset="0"/>
                <a:cs typeface="Biome" panose="020B0502040204020203" pitchFamily="34" charset="0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F38101-8630-88B6-8AE8-8E070062822D}"/>
              </a:ext>
            </a:extLst>
          </p:cNvPr>
          <p:cNvSpPr txBox="1"/>
          <p:nvPr/>
        </p:nvSpPr>
        <p:spPr>
          <a:xfrm>
            <a:off x="2555419" y="5844854"/>
            <a:ext cx="462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Biome" panose="020B0502040204020203" pitchFamily="34" charset="0"/>
                <a:cs typeface="Biome" panose="020B0502040204020203" pitchFamily="34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31F8A6-F9F2-41E5-E6E7-331E2D66D514}"/>
              </a:ext>
            </a:extLst>
          </p:cNvPr>
          <p:cNvSpPr txBox="1"/>
          <p:nvPr/>
        </p:nvSpPr>
        <p:spPr>
          <a:xfrm>
            <a:off x="4762499" y="5844854"/>
            <a:ext cx="462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Biome" panose="020B0502040204020203" pitchFamily="34" charset="0"/>
                <a:cs typeface="Biome" panose="020B0502040204020203" pitchFamily="34" charset="0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DA2EC0-0E4A-90E7-87F5-81AA9189D556}"/>
              </a:ext>
            </a:extLst>
          </p:cNvPr>
          <p:cNvSpPr txBox="1"/>
          <p:nvPr/>
        </p:nvSpPr>
        <p:spPr>
          <a:xfrm>
            <a:off x="9176659" y="5844854"/>
            <a:ext cx="462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Biome" panose="020B0502040204020203" pitchFamily="34" charset="0"/>
                <a:cs typeface="Biome" panose="020B0502040204020203" pitchFamily="34" charset="0"/>
              </a:rPr>
              <a:t>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6EC6BFF-89D7-B66A-2325-0F4FA9B903B9}"/>
              </a:ext>
            </a:extLst>
          </p:cNvPr>
          <p:cNvSpPr/>
          <p:nvPr/>
        </p:nvSpPr>
        <p:spPr>
          <a:xfrm rot="16200000">
            <a:off x="8077785" y="5303807"/>
            <a:ext cx="447874" cy="2207078"/>
          </a:xfrm>
          <a:prstGeom prst="rect">
            <a:avLst/>
          </a:prstGeom>
          <a:solidFill>
            <a:srgbClr val="0BEA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5499A38-72DA-DA49-AB41-AA299968DC88}"/>
              </a:ext>
            </a:extLst>
          </p:cNvPr>
          <p:cNvSpPr/>
          <p:nvPr/>
        </p:nvSpPr>
        <p:spPr>
          <a:xfrm rot="16200000">
            <a:off x="5870703" y="5303806"/>
            <a:ext cx="447874" cy="2207078"/>
          </a:xfrm>
          <a:prstGeom prst="rect">
            <a:avLst/>
          </a:prstGeom>
          <a:gradFill flip="none" rotWithShape="1">
            <a:gsLst>
              <a:gs pos="0">
                <a:srgbClr val="43DDFF"/>
              </a:gs>
              <a:gs pos="50000">
                <a:srgbClr val="68DDC0"/>
              </a:gs>
              <a:gs pos="100000">
                <a:srgbClr val="0BEA2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99DD3E7-6F13-BF01-76AB-95FC44722C0B}"/>
              </a:ext>
            </a:extLst>
          </p:cNvPr>
          <p:cNvSpPr/>
          <p:nvPr/>
        </p:nvSpPr>
        <p:spPr>
          <a:xfrm rot="16200000">
            <a:off x="3674509" y="5303806"/>
            <a:ext cx="447874" cy="2207078"/>
          </a:xfrm>
          <a:prstGeom prst="rect">
            <a:avLst/>
          </a:prstGeom>
          <a:solidFill>
            <a:srgbClr val="43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0D9C1DC-2A01-8F87-9BFA-4CB5491A0185}"/>
              </a:ext>
            </a:extLst>
          </p:cNvPr>
          <p:cNvSpPr/>
          <p:nvPr/>
        </p:nvSpPr>
        <p:spPr>
          <a:xfrm rot="16200000">
            <a:off x="1467425" y="5303806"/>
            <a:ext cx="447874" cy="2207078"/>
          </a:xfrm>
          <a:prstGeom prst="rect">
            <a:avLst/>
          </a:prstGeom>
          <a:solidFill>
            <a:srgbClr val="43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EC0B044-33C1-B0C3-BC40-81124DDD6CD6}"/>
              </a:ext>
            </a:extLst>
          </p:cNvPr>
          <p:cNvSpPr/>
          <p:nvPr/>
        </p:nvSpPr>
        <p:spPr>
          <a:xfrm>
            <a:off x="7194668" y="1269000"/>
            <a:ext cx="4320000" cy="4320000"/>
          </a:xfrm>
          <a:prstGeom prst="ellipse">
            <a:avLst/>
          </a:prstGeom>
          <a:solidFill>
            <a:srgbClr val="ECF0F1"/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3E51865-3D01-52B6-C776-D69D8B16786D}"/>
              </a:ext>
            </a:extLst>
          </p:cNvPr>
          <p:cNvSpPr txBox="1"/>
          <p:nvPr/>
        </p:nvSpPr>
        <p:spPr>
          <a:xfrm>
            <a:off x="348339" y="2074564"/>
            <a:ext cx="6739698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u="sng" dirty="0">
                <a:latin typeface="Biome" panose="020B0502040204020203" pitchFamily="34" charset="0"/>
                <a:cs typeface="Biome" panose="020B0502040204020203" pitchFamily="34" charset="0"/>
              </a:rPr>
              <a:t>Virtual Dice</a:t>
            </a:r>
          </a:p>
          <a:p>
            <a:endParaRPr lang="en-GB" sz="2400" dirty="0">
              <a:latin typeface="Biome" panose="020B0502040204020203" pitchFamily="34" charset="0"/>
              <a:cs typeface="Biome" panose="020B0502040204020203" pitchFamily="34" charset="0"/>
            </a:endParaRPr>
          </a:p>
          <a:p>
            <a:endParaRPr lang="en-GB" sz="2400" dirty="0">
              <a:latin typeface="Biome" panose="020B0502040204020203" pitchFamily="34" charset="0"/>
              <a:cs typeface="Biome" panose="020B0502040204020203" pitchFamily="34" charset="0"/>
            </a:endParaRPr>
          </a:p>
          <a:p>
            <a:r>
              <a:rPr lang="en-GB" sz="3600" dirty="0">
                <a:latin typeface="Biome" panose="020B0502040204020203" pitchFamily="34" charset="0"/>
                <a:cs typeface="Biome" panose="020B0502040204020203" pitchFamily="34" charset="0"/>
              </a:rPr>
              <a:t>I can code my micro:bit </a:t>
            </a:r>
            <a:r>
              <a:rPr lang="en-GB" sz="3600">
                <a:latin typeface="Biome" panose="020B0502040204020203" pitchFamily="34" charset="0"/>
                <a:cs typeface="Biome" panose="020B0502040204020203" pitchFamily="34" charset="0"/>
              </a:rPr>
              <a:t>to show a </a:t>
            </a:r>
            <a:r>
              <a:rPr lang="en-GB" sz="3600" dirty="0">
                <a:latin typeface="Biome" panose="020B0502040204020203" pitchFamily="34" charset="0"/>
                <a:cs typeface="Biome" panose="020B0502040204020203" pitchFamily="34" charset="0"/>
              </a:rPr>
              <a:t>random number between 1 and 6 when it is shaken.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41FCAEA-49A5-7792-FE1C-95BB71052C29}"/>
              </a:ext>
            </a:extLst>
          </p:cNvPr>
          <p:cNvSpPr/>
          <p:nvPr/>
        </p:nvSpPr>
        <p:spPr>
          <a:xfrm flipH="1">
            <a:off x="587823" y="6629711"/>
            <a:ext cx="11016354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2B2791F-5E1F-0378-E3DC-FD32528334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8155" y="2697274"/>
            <a:ext cx="3933026" cy="1463451"/>
          </a:xfrm>
          <a:prstGeom prst="rect">
            <a:avLst/>
          </a:prstGeom>
        </p:spPr>
      </p:pic>
      <p:pic>
        <p:nvPicPr>
          <p:cNvPr id="7" name="Picture 6" descr="Microsoft MakeCode Archives - Maker Camp">
            <a:extLst>
              <a:ext uri="{FF2B5EF4-FFF2-40B4-BE49-F238E27FC236}">
                <a16:creationId xmlns:a16="http://schemas.microsoft.com/office/drawing/2014/main" id="{9D0968FD-625F-9B9C-3BD9-9D53EBC312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2" t="19467" r="17943" b="17893"/>
          <a:stretch/>
        </p:blipFill>
        <p:spPr bwMode="auto">
          <a:xfrm>
            <a:off x="2096997" y="72754"/>
            <a:ext cx="922186" cy="903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C6157C3A-90E3-946E-74B3-14EB3585E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9303" y="172416"/>
            <a:ext cx="1492767" cy="81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B3C4F74C-73F5-7677-EB99-2534C4C85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8605" y="117312"/>
            <a:ext cx="822380" cy="81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750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9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9000"/>
                            </p:stCondLst>
                            <p:childTnLst>
                              <p:par>
                                <p:cTn id="9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59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8000"/>
                            </p:stCondLst>
                            <p:childTnLst>
                              <p:par>
                                <p:cTn id="13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" dur="59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7000"/>
                            </p:stCondLst>
                            <p:childTnLst>
                              <p:par>
                                <p:cTn id="17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59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6000"/>
                            </p:stCondLst>
                            <p:childTnLst>
                              <p:par>
                                <p:cTn id="21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" dur="59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8D8A334-5B71-DF3A-9BA2-857C78C6D82E}"/>
              </a:ext>
            </a:extLst>
          </p:cNvPr>
          <p:cNvSpPr/>
          <p:nvPr/>
        </p:nvSpPr>
        <p:spPr>
          <a:xfrm flipH="1">
            <a:off x="8026400" y="0"/>
            <a:ext cx="41656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21EAA08-0139-442E-B18E-B38054F75AD7}"/>
              </a:ext>
            </a:extLst>
          </p:cNvPr>
          <p:cNvSpPr/>
          <p:nvPr/>
        </p:nvSpPr>
        <p:spPr>
          <a:xfrm>
            <a:off x="8026399" y="0"/>
            <a:ext cx="91439" cy="6868886"/>
          </a:xfrm>
          <a:prstGeom prst="rect">
            <a:avLst/>
          </a:prstGeom>
          <a:gradFill flip="none" rotWithShape="1">
            <a:gsLst>
              <a:gs pos="0">
                <a:srgbClr val="43DDFF"/>
              </a:gs>
              <a:gs pos="50000">
                <a:srgbClr val="68DDC0"/>
              </a:gs>
              <a:gs pos="100000">
                <a:srgbClr val="0BEA2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A436DE3C-43C9-52BB-84B9-605B3C47DE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67" y="179376"/>
            <a:ext cx="3425074" cy="16385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73AF0E-A156-4AB1-F59B-7C840471295D}"/>
              </a:ext>
            </a:extLst>
          </p:cNvPr>
          <p:cNvSpPr txBox="1"/>
          <p:nvPr/>
        </p:nvSpPr>
        <p:spPr>
          <a:xfrm>
            <a:off x="8299970" y="2316177"/>
            <a:ext cx="37388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Biome" panose="020B0502040204020203" pitchFamily="34" charset="0"/>
                <a:cs typeface="Biome" panose="020B0502040204020203" pitchFamily="34" charset="0"/>
              </a:rPr>
              <a:t>Introducing micro:bit Challenges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70834B-53F8-68FB-C5CB-99EDBF676CBE}"/>
              </a:ext>
            </a:extLst>
          </p:cNvPr>
          <p:cNvSpPr txBox="1"/>
          <p:nvPr/>
        </p:nvSpPr>
        <p:spPr>
          <a:xfrm>
            <a:off x="96531" y="0"/>
            <a:ext cx="7776754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u="sng" dirty="0">
                <a:latin typeface="Biome" panose="020B0502040204020203" pitchFamily="34" charset="0"/>
                <a:cs typeface="Biome" panose="020B0502040204020203" pitchFamily="34" charset="0"/>
              </a:rPr>
              <a:t>Congratulations!</a:t>
            </a:r>
          </a:p>
          <a:p>
            <a:pPr algn="ctr"/>
            <a:endParaRPr lang="en-GB" sz="3200" b="1" u="sng" dirty="0">
              <a:latin typeface="Biome" panose="020B0502040204020203" pitchFamily="34" charset="0"/>
              <a:cs typeface="Biome" panose="020B0502040204020203" pitchFamily="34" charset="0"/>
            </a:endParaRPr>
          </a:p>
          <a:p>
            <a:r>
              <a:rPr lang="en-GB" sz="2400" dirty="0">
                <a:latin typeface="Biome" panose="020B0502040204020203" pitchFamily="34" charset="0"/>
                <a:cs typeface="Biome" panose="020B0502040204020203" pitchFamily="34" charset="0"/>
              </a:rPr>
              <a:t>Well done if you managed to complete all of these challenges!</a:t>
            </a:r>
          </a:p>
          <a:p>
            <a:endParaRPr lang="en-GB" sz="2400" dirty="0">
              <a:latin typeface="Biome" panose="020B0502040204020203" pitchFamily="34" charset="0"/>
              <a:cs typeface="Biome" panose="020B0502040204020203" pitchFamily="34" charset="0"/>
            </a:endParaRPr>
          </a:p>
          <a:p>
            <a:r>
              <a:rPr lang="en-GB" sz="2400" dirty="0">
                <a:latin typeface="Biome" panose="020B0502040204020203" pitchFamily="34" charset="0"/>
                <a:cs typeface="Biome" panose="020B0502040204020203" pitchFamily="34" charset="0"/>
              </a:rPr>
              <a:t>Why not have a go at creating a challenge for someone in your class? Or tinker some more with MakeCode and see what else you can make Micro:bit do.</a:t>
            </a:r>
            <a:endParaRPr lang="en-GB" sz="1400" dirty="0">
              <a:latin typeface="Biome" panose="020B0502040204020203" pitchFamily="34" charset="0"/>
              <a:cs typeface="Biome" panose="020B0502040204020203" pitchFamily="34" charset="0"/>
            </a:endParaRPr>
          </a:p>
        </p:txBody>
      </p:sp>
      <p:pic>
        <p:nvPicPr>
          <p:cNvPr id="7" name="Microsoft MakeCode for micro_bit - Google Chrome 2023-03-29 11-17-12">
            <a:hlinkClick r:id="" action="ppaction://media"/>
            <a:extLst>
              <a:ext uri="{FF2B5EF4-FFF2-40B4-BE49-F238E27FC236}">
                <a16:creationId xmlns:a16="http://schemas.microsoft.com/office/drawing/2014/main" id="{DAD97B9A-DACD-CDEE-E94D-7758BE60283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853" end="5808.3333"/>
                </p14:media>
              </p:ext>
            </p:extLst>
          </p:nvPr>
        </p:nvPicPr>
        <p:blipFill rotWithShape="1">
          <a:blip r:embed="rId5"/>
          <a:srcRect l="1256" t="19385" r="68081" b="32024"/>
          <a:stretch/>
        </p:blipFill>
        <p:spPr>
          <a:xfrm>
            <a:off x="2115725" y="3531387"/>
            <a:ext cx="3738366" cy="3147237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94543C80-E513-DA35-C623-59046845B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4475" y="5086169"/>
            <a:ext cx="2165681" cy="1181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362B14B3-B6BD-7A8A-52F9-76AC73F79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1465" y="4987715"/>
            <a:ext cx="1193095" cy="118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9671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8D8A334-5B71-DF3A-9BA2-857C78C6D82E}"/>
              </a:ext>
            </a:extLst>
          </p:cNvPr>
          <p:cNvSpPr/>
          <p:nvPr/>
        </p:nvSpPr>
        <p:spPr>
          <a:xfrm flipH="1">
            <a:off x="8026400" y="0"/>
            <a:ext cx="41656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21EAA08-0139-442E-B18E-B38054F75AD7}"/>
              </a:ext>
            </a:extLst>
          </p:cNvPr>
          <p:cNvSpPr/>
          <p:nvPr/>
        </p:nvSpPr>
        <p:spPr>
          <a:xfrm>
            <a:off x="8026399" y="0"/>
            <a:ext cx="91439" cy="6868886"/>
          </a:xfrm>
          <a:prstGeom prst="rect">
            <a:avLst/>
          </a:prstGeom>
          <a:gradFill flip="none" rotWithShape="1">
            <a:gsLst>
              <a:gs pos="0">
                <a:srgbClr val="43DDFF"/>
              </a:gs>
              <a:gs pos="50000">
                <a:srgbClr val="68DDC0"/>
              </a:gs>
              <a:gs pos="100000">
                <a:srgbClr val="0BEA2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A436DE3C-43C9-52BB-84B9-605B3C47DE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67" y="179376"/>
            <a:ext cx="3425074" cy="16385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73AF0E-A156-4AB1-F59B-7C840471295D}"/>
              </a:ext>
            </a:extLst>
          </p:cNvPr>
          <p:cNvSpPr txBox="1"/>
          <p:nvPr/>
        </p:nvSpPr>
        <p:spPr>
          <a:xfrm>
            <a:off x="8299970" y="2316177"/>
            <a:ext cx="37388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Biome" panose="020B0502040204020203" pitchFamily="34" charset="0"/>
                <a:cs typeface="Biome" panose="020B0502040204020203" pitchFamily="34" charset="0"/>
              </a:rPr>
              <a:t>Introducing micro:bit Challenges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70834B-53F8-68FB-C5CB-99EDBF676CBE}"/>
              </a:ext>
            </a:extLst>
          </p:cNvPr>
          <p:cNvSpPr txBox="1"/>
          <p:nvPr/>
        </p:nvSpPr>
        <p:spPr>
          <a:xfrm>
            <a:off x="96531" y="0"/>
            <a:ext cx="777675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u="sng" dirty="0">
                <a:latin typeface="Biome" panose="020B0502040204020203" pitchFamily="34" charset="0"/>
                <a:cs typeface="Biome" panose="020B0502040204020203" pitchFamily="34" charset="0"/>
              </a:rPr>
              <a:t>Instructions</a:t>
            </a:r>
          </a:p>
          <a:p>
            <a:endParaRPr lang="en-GB" sz="2000" dirty="0">
              <a:latin typeface="Biome" panose="020B0502040204020203" pitchFamily="34" charset="0"/>
              <a:cs typeface="Biome" panose="020B0502040204020203" pitchFamily="34" charset="0"/>
            </a:endParaRPr>
          </a:p>
          <a:p>
            <a:r>
              <a:rPr lang="en-GB" sz="2000" dirty="0">
                <a:latin typeface="Biome" panose="020B0502040204020203" pitchFamily="34" charset="0"/>
                <a:cs typeface="Biome" panose="020B0502040204020203" pitchFamily="34" charset="0"/>
              </a:rPr>
              <a:t>In these slides, there are 10 tinkering challenges that start off fairly simple and get progressively more challenging. </a:t>
            </a:r>
          </a:p>
          <a:p>
            <a:endParaRPr lang="en-GB" sz="2000" dirty="0">
              <a:latin typeface="Biome" panose="020B0502040204020203" pitchFamily="34" charset="0"/>
              <a:cs typeface="Biome" panose="020B0502040204020203" pitchFamily="34" charset="0"/>
            </a:endParaRPr>
          </a:p>
          <a:p>
            <a:r>
              <a:rPr lang="en-GB" sz="2000" dirty="0">
                <a:latin typeface="Biome" panose="020B0502040204020203" pitchFamily="34" charset="0"/>
                <a:cs typeface="Biome" panose="020B0502040204020203" pitchFamily="34" charset="0"/>
              </a:rPr>
              <a:t>Each challenge will provide the learners with a design challenge statement and they must decide how to build the program to match the description.</a:t>
            </a:r>
          </a:p>
          <a:p>
            <a:endParaRPr lang="en-GB" sz="2000" dirty="0">
              <a:latin typeface="Biome" panose="020B0502040204020203" pitchFamily="34" charset="0"/>
              <a:cs typeface="Biome" panose="020B0502040204020203" pitchFamily="34" charset="0"/>
            </a:endParaRPr>
          </a:p>
          <a:p>
            <a:r>
              <a:rPr lang="en-GB" sz="2000" dirty="0">
                <a:latin typeface="Biome" panose="020B0502040204020203" pitchFamily="34" charset="0"/>
                <a:cs typeface="Biome" panose="020B0502040204020203" pitchFamily="34" charset="0"/>
              </a:rPr>
              <a:t>Each challenge allows the learners 5 minutes to complete the challenge before the block code is displayed and discuss the solution as a class.</a:t>
            </a:r>
          </a:p>
          <a:p>
            <a:endParaRPr lang="en-GB" sz="2000" dirty="0">
              <a:latin typeface="Biome" panose="020B0502040204020203" pitchFamily="34" charset="0"/>
              <a:cs typeface="Biome" panose="020B0502040204020203" pitchFamily="34" charset="0"/>
            </a:endParaRPr>
          </a:p>
          <a:p>
            <a:r>
              <a:rPr lang="en-GB" sz="2000" dirty="0">
                <a:latin typeface="Biome" panose="020B0502040204020203" pitchFamily="34" charset="0"/>
                <a:cs typeface="Biome" panose="020B0502040204020203" pitchFamily="34" charset="0"/>
              </a:rPr>
              <a:t>Click the space bar to start the 5 minute timer and see the bar begin to disappear. Once the timer is up click the space bar again to reveal the block code.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D5E527-C0BF-9CDE-967E-7939FC544DDF}"/>
              </a:ext>
            </a:extLst>
          </p:cNvPr>
          <p:cNvSpPr txBox="1"/>
          <p:nvPr/>
        </p:nvSpPr>
        <p:spPr>
          <a:xfrm>
            <a:off x="96531" y="5473005"/>
            <a:ext cx="777675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u="sng" dirty="0">
                <a:latin typeface="Biome" panose="020B0503030204020804" pitchFamily="34" charset="0"/>
                <a:cs typeface="Biome" panose="020B0503030204020804" pitchFamily="34" charset="0"/>
              </a:rPr>
              <a:t>Experiences &amp; Outcomes </a:t>
            </a:r>
          </a:p>
          <a:p>
            <a:r>
              <a:rPr lang="en-GB" sz="1400" dirty="0">
                <a:latin typeface="Biome" panose="020B0503030204020804" pitchFamily="34" charset="0"/>
                <a:cs typeface="Biome" panose="020B0503030204020804" pitchFamily="34" charset="0"/>
              </a:rPr>
              <a:t>I can demonstrate a range of basic problem solving skills by building simple programs to carry out a given task, using an appropriate language.		</a:t>
            </a:r>
            <a:r>
              <a:rPr lang="en-GB" sz="1400" b="1" dirty="0">
                <a:latin typeface="Biome" panose="020B0503030204020804" pitchFamily="34" charset="0"/>
                <a:cs typeface="Biome" panose="020B0503030204020804" pitchFamily="34" charset="0"/>
              </a:rPr>
              <a:t>TCH 1-15a</a:t>
            </a:r>
          </a:p>
          <a:p>
            <a:endParaRPr lang="en-GB" sz="1400" dirty="0">
              <a:latin typeface="Biome" panose="020B0503030204020804" pitchFamily="34" charset="0"/>
              <a:cs typeface="Biome" panose="020B0503030204020804" pitchFamily="34" charset="0"/>
            </a:endParaRPr>
          </a:p>
          <a:p>
            <a:r>
              <a:rPr lang="en-GB" sz="1400" dirty="0">
                <a:latin typeface="Biome" panose="020B0503030204020804" pitchFamily="34" charset="0"/>
                <a:cs typeface="Biome" panose="020B0503030204020804" pitchFamily="34" charset="0"/>
              </a:rPr>
              <a:t>I can create, develop and evaluate computing solutions in response to a design challenge. 						</a:t>
            </a:r>
            <a:r>
              <a:rPr lang="en-GB" sz="1400" b="1" dirty="0">
                <a:latin typeface="Biome" panose="020B0503030204020804" pitchFamily="34" charset="0"/>
                <a:cs typeface="Biome" panose="020B0503030204020804" pitchFamily="34" charset="0"/>
              </a:rPr>
              <a:t>TCH 2-15a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01FDD54-B4AE-8798-1A60-47894E7A4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4475" y="5086169"/>
            <a:ext cx="2165681" cy="1181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B73C6160-191C-8098-29AF-AA4F26DCB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1465" y="4987715"/>
            <a:ext cx="1193095" cy="118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E25FDA1-ACEF-8BA0-B8F5-6A5BB0AC39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41067" y="646248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53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63"/>
    </mc:Choice>
    <mc:Fallback xmlns="">
      <p:transition spd="slow" advTm="113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0" objId="5"/>
        <p14:pauseEvt time="2077" objId="5"/>
        <p14:seekEvt time="2077" objId="5" seek="18100"/>
        <p14:seekEvt time="2077" objId="5" seek="18100"/>
        <p14:resumeEvt time="2143" objId="5"/>
        <p14:pauseEvt time="3677" objId="5"/>
        <p14:seekEvt time="3677" objId="5" seek="1012"/>
        <p14:seekEvt time="3677" objId="5" seek="1012"/>
        <p14:resumeEvt time="3767" objId="5"/>
        <p14:stopEvt time="11363" objId="5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B045749-0ED1-1164-D79B-0E0331C417E2}"/>
              </a:ext>
            </a:extLst>
          </p:cNvPr>
          <p:cNvSpPr/>
          <p:nvPr/>
        </p:nvSpPr>
        <p:spPr>
          <a:xfrm flipH="1">
            <a:off x="0" y="0"/>
            <a:ext cx="12192000" cy="112122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577DFA-E478-DD96-3BDA-85756CF1E81F}"/>
              </a:ext>
            </a:extLst>
          </p:cNvPr>
          <p:cNvSpPr/>
          <p:nvPr/>
        </p:nvSpPr>
        <p:spPr>
          <a:xfrm rot="16200000">
            <a:off x="6056280" y="-4935052"/>
            <a:ext cx="91439" cy="12204000"/>
          </a:xfrm>
          <a:prstGeom prst="rect">
            <a:avLst/>
          </a:prstGeom>
          <a:gradFill flip="none" rotWithShape="1">
            <a:gsLst>
              <a:gs pos="0">
                <a:srgbClr val="43DDFF"/>
              </a:gs>
              <a:gs pos="50000">
                <a:srgbClr val="68DDC0"/>
              </a:gs>
              <a:gs pos="100000">
                <a:srgbClr val="0BEA2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4B35E1-6EBD-393E-4A7B-9AE3D1A8327E}"/>
              </a:ext>
            </a:extLst>
          </p:cNvPr>
          <p:cNvSpPr txBox="1"/>
          <p:nvPr/>
        </p:nvSpPr>
        <p:spPr>
          <a:xfrm>
            <a:off x="12001" y="150840"/>
            <a:ext cx="12191999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Biome"/>
                <a:cs typeface="Biome"/>
              </a:rPr>
              <a:t>Concepts &amp; Approaches</a:t>
            </a:r>
            <a:endParaRPr lang="en-GB" sz="4000" dirty="0">
              <a:solidFill>
                <a:schemeClr val="bg1"/>
              </a:solidFill>
              <a:latin typeface="Biome" panose="020B0502040204020203" pitchFamily="34" charset="0"/>
              <a:cs typeface="Biome" panose="020B0502040204020203" pitchFamily="34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2A3687B-AEEB-9191-5996-B36CD130E9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39" y="130899"/>
            <a:ext cx="1645218" cy="787064"/>
          </a:xfrm>
          <a:prstGeom prst="rect">
            <a:avLst/>
          </a:prstGeom>
        </p:spPr>
      </p:pic>
      <p:pic>
        <p:nvPicPr>
          <p:cNvPr id="6" name="Picture 6" descr="Microsoft MakeCode Archives - Maker Camp">
            <a:extLst>
              <a:ext uri="{FF2B5EF4-FFF2-40B4-BE49-F238E27FC236}">
                <a16:creationId xmlns:a16="http://schemas.microsoft.com/office/drawing/2014/main" id="{F613CAD1-B768-1F0B-047D-C36FAC6BA0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2" t="19467" r="17943" b="17893"/>
          <a:stretch/>
        </p:blipFill>
        <p:spPr bwMode="auto">
          <a:xfrm>
            <a:off x="2096997" y="72754"/>
            <a:ext cx="922186" cy="903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FC6D9255-8239-66B8-FACC-ED9EB0371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9303" y="172416"/>
            <a:ext cx="1492767" cy="81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BC728FE1-F5A3-75EF-7C8D-9FFE46D0E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8605" y="117312"/>
            <a:ext cx="822380" cy="81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9146A17-0C8F-3366-8972-F2E3691DFB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662" y="2480110"/>
            <a:ext cx="11754678" cy="1478126"/>
          </a:xfrm>
          <a:prstGeom prst="rect">
            <a:avLst/>
          </a:prstGeom>
        </p:spPr>
      </p:pic>
      <p:pic>
        <p:nvPicPr>
          <p:cNvPr id="17" name="Picture 17">
            <a:extLst>
              <a:ext uri="{FF2B5EF4-FFF2-40B4-BE49-F238E27FC236}">
                <a16:creationId xmlns:a16="http://schemas.microsoft.com/office/drawing/2014/main" id="{1CB8ED41-780B-F951-5A02-AEA2CBB50F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1357" y="4156161"/>
            <a:ext cx="9380330" cy="1461153"/>
          </a:xfrm>
          <a:prstGeom prst="rect">
            <a:avLst/>
          </a:prstGeom>
        </p:spPr>
      </p:pic>
      <p:pic>
        <p:nvPicPr>
          <p:cNvPr id="26" name="Picture 25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86EA0B9B-B3DB-11C2-2597-83FEB35A4B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26" b="96257" l="3876" r="97674">
                        <a14:foregroundMark x1="10594" y1="19786" x2="70543" y2="62567"/>
                        <a14:foregroundMark x1="70543" y1="62567" x2="95090" y2="59893"/>
                        <a14:foregroundMark x1="4910" y1="91979" x2="6202" y2="29947"/>
                        <a14:foregroundMark x1="6202" y1="29947" x2="12145" y2="10160"/>
                        <a14:foregroundMark x1="12145" y1="10160" x2="29199" y2="6952"/>
                        <a14:foregroundMark x1="29199" y1="6952" x2="42377" y2="13369"/>
                        <a14:foregroundMark x1="42377" y1="13369" x2="49871" y2="33690"/>
                        <a14:foregroundMark x1="49871" y1="33690" x2="48579" y2="81283"/>
                        <a14:foregroundMark x1="48579" y1="81283" x2="32558" y2="91444"/>
                        <a14:foregroundMark x1="32558" y1="91444" x2="4134" y2="88235"/>
                        <a14:foregroundMark x1="3359" y1="11765" x2="2584" y2="79144"/>
                        <a14:foregroundMark x1="2584" y1="79144" x2="11370" y2="97326"/>
                        <a14:foregroundMark x1="11370" y1="97326" x2="23773" y2="94118"/>
                        <a14:foregroundMark x1="23773" y1="94118" x2="32817" y2="83957"/>
                        <a14:foregroundMark x1="32817" y1="83957" x2="33075" y2="82888"/>
                        <a14:foregroundMark x1="53230" y1="92513" x2="16796" y2="56684"/>
                        <a14:foregroundMark x1="16796" y1="56684" x2="11628" y2="37433"/>
                        <a14:foregroundMark x1="11628" y1="37433" x2="11370" y2="33690"/>
                        <a14:foregroundMark x1="5426" y1="56150" x2="51421" y2="26203"/>
                        <a14:foregroundMark x1="51421" y1="26203" x2="46512" y2="10160"/>
                        <a14:foregroundMark x1="46512" y1="10160" x2="40568" y2="13369"/>
                        <a14:foregroundMark x1="44186" y1="11765" x2="54005" y2="13369"/>
                        <a14:foregroundMark x1="54005" y1="13369" x2="53747" y2="87701"/>
                        <a14:foregroundMark x1="53747" y1="87701" x2="51938" y2="96257"/>
                        <a14:foregroundMark x1="5943" y1="73262" x2="47804" y2="52406"/>
                        <a14:foregroundMark x1="48320" y1="71123" x2="4910" y2="22995"/>
                        <a14:foregroundMark x1="63824" y1="42781" x2="73127" y2="41711"/>
                        <a14:foregroundMark x1="73127" y1="41711" x2="91473" y2="43316"/>
                        <a14:foregroundMark x1="91473" y1="43316" x2="96382" y2="55615"/>
                        <a14:foregroundMark x1="96382" y1="55615" x2="91473" y2="70588"/>
                        <a14:foregroundMark x1="91473" y1="70588" x2="55039" y2="69519"/>
                        <a14:foregroundMark x1="97674" y1="48128" x2="97674" y2="481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076" y="1285423"/>
            <a:ext cx="2906107" cy="11946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9591D1B-86B9-9916-B972-398157093C22}"/>
              </a:ext>
            </a:extLst>
          </p:cNvPr>
          <p:cNvSpPr txBox="1"/>
          <p:nvPr/>
        </p:nvSpPr>
        <p:spPr>
          <a:xfrm>
            <a:off x="1624181" y="1866059"/>
            <a:ext cx="1105245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GB" sz="1400" dirty="0">
                <a:latin typeface="Lucida Console" panose="020B0609040504020204" pitchFamily="49" charset="0"/>
                <a:cs typeface="Dubai Medium" panose="020B0603030403030204" pitchFamily="34" charset="-78"/>
              </a:rPr>
              <a:t>concepts</a:t>
            </a:r>
          </a:p>
        </p:txBody>
      </p:sp>
      <p:pic>
        <p:nvPicPr>
          <p:cNvPr id="11" name="Picture 10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D8F330CC-2713-5B0C-5E55-A23698AFC5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26" b="96257" l="3876" r="97674">
                        <a14:foregroundMark x1="10594" y1="19786" x2="70543" y2="62567"/>
                        <a14:foregroundMark x1="70543" y1="62567" x2="95090" y2="59893"/>
                        <a14:foregroundMark x1="4910" y1="91979" x2="6202" y2="29947"/>
                        <a14:foregroundMark x1="6202" y1="29947" x2="12145" y2="10160"/>
                        <a14:foregroundMark x1="12145" y1="10160" x2="29199" y2="6952"/>
                        <a14:foregroundMark x1="29199" y1="6952" x2="42377" y2="13369"/>
                        <a14:foregroundMark x1="42377" y1="13369" x2="49871" y2="33690"/>
                        <a14:foregroundMark x1="49871" y1="33690" x2="48579" y2="81283"/>
                        <a14:foregroundMark x1="48579" y1="81283" x2="32558" y2="91444"/>
                        <a14:foregroundMark x1="32558" y1="91444" x2="4134" y2="88235"/>
                        <a14:foregroundMark x1="3359" y1="11765" x2="2584" y2="79144"/>
                        <a14:foregroundMark x1="2584" y1="79144" x2="11370" y2="97326"/>
                        <a14:foregroundMark x1="11370" y1="97326" x2="23773" y2="94118"/>
                        <a14:foregroundMark x1="23773" y1="94118" x2="32817" y2="83957"/>
                        <a14:foregroundMark x1="32817" y1="83957" x2="33075" y2="82888"/>
                        <a14:foregroundMark x1="53230" y1="92513" x2="16796" y2="56684"/>
                        <a14:foregroundMark x1="16796" y1="56684" x2="11628" y2="37433"/>
                        <a14:foregroundMark x1="11628" y1="37433" x2="11370" y2="33690"/>
                        <a14:foregroundMark x1="5426" y1="56150" x2="51421" y2="26203"/>
                        <a14:foregroundMark x1="51421" y1="26203" x2="46512" y2="10160"/>
                        <a14:foregroundMark x1="46512" y1="10160" x2="40568" y2="13369"/>
                        <a14:foregroundMark x1="44186" y1="11765" x2="54005" y2="13369"/>
                        <a14:foregroundMark x1="54005" y1="13369" x2="53747" y2="87701"/>
                        <a14:foregroundMark x1="53747" y1="87701" x2="51938" y2="96257"/>
                        <a14:foregroundMark x1="5943" y1="73262" x2="47804" y2="52406"/>
                        <a14:foregroundMark x1="48320" y1="71123" x2="4910" y2="22995"/>
                        <a14:foregroundMark x1="63824" y1="42781" x2="73127" y2="41711"/>
                        <a14:foregroundMark x1="73127" y1="41711" x2="91473" y2="43316"/>
                        <a14:foregroundMark x1="91473" y1="43316" x2="96382" y2="55615"/>
                        <a14:foregroundMark x1="96382" y1="55615" x2="91473" y2="70588"/>
                        <a14:foregroundMark x1="91473" y1="70588" x2="55039" y2="69519"/>
                        <a14:foregroundMark x1="97674" y1="48128" x2="97674" y2="481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076" y="5532414"/>
            <a:ext cx="2906107" cy="119468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8BB2805-3DE1-7851-0132-2E28D0FC5B6D}"/>
              </a:ext>
            </a:extLst>
          </p:cNvPr>
          <p:cNvSpPr txBox="1"/>
          <p:nvPr/>
        </p:nvSpPr>
        <p:spPr>
          <a:xfrm>
            <a:off x="1624181" y="6113050"/>
            <a:ext cx="1105245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GB" sz="1400" dirty="0">
                <a:latin typeface="Lucida Console" panose="020B0609040504020204" pitchFamily="49" charset="0"/>
              </a:rPr>
              <a:t>approaches</a:t>
            </a:r>
            <a:endParaRPr lang="en-GB" sz="1600" dirty="0">
              <a:latin typeface="Lucida Console" panose="020B06090405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8628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B045749-0ED1-1164-D79B-0E0331C417E2}"/>
              </a:ext>
            </a:extLst>
          </p:cNvPr>
          <p:cNvSpPr/>
          <p:nvPr/>
        </p:nvSpPr>
        <p:spPr>
          <a:xfrm flipH="1">
            <a:off x="0" y="0"/>
            <a:ext cx="12192000" cy="112122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577DFA-E478-DD96-3BDA-85756CF1E81F}"/>
              </a:ext>
            </a:extLst>
          </p:cNvPr>
          <p:cNvSpPr/>
          <p:nvPr/>
        </p:nvSpPr>
        <p:spPr>
          <a:xfrm rot="16200000">
            <a:off x="6056280" y="-4935052"/>
            <a:ext cx="91439" cy="12204000"/>
          </a:xfrm>
          <a:prstGeom prst="rect">
            <a:avLst/>
          </a:prstGeom>
          <a:gradFill flip="none" rotWithShape="1">
            <a:gsLst>
              <a:gs pos="0">
                <a:srgbClr val="43DDFF"/>
              </a:gs>
              <a:gs pos="50000">
                <a:srgbClr val="68DDC0"/>
              </a:gs>
              <a:gs pos="100000">
                <a:srgbClr val="0BEA2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4B35E1-6EBD-393E-4A7B-9AE3D1A8327E}"/>
              </a:ext>
            </a:extLst>
          </p:cNvPr>
          <p:cNvSpPr txBox="1"/>
          <p:nvPr/>
        </p:nvSpPr>
        <p:spPr>
          <a:xfrm>
            <a:off x="12001" y="150840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Biome" panose="020B0502040204020203" pitchFamily="34" charset="0"/>
                <a:cs typeface="Biome" panose="020B0502040204020203" pitchFamily="34" charset="0"/>
              </a:rPr>
              <a:t>Challenge 1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2A3687B-AEEB-9191-5996-B36CD130E9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39" y="130899"/>
            <a:ext cx="1645218" cy="787064"/>
          </a:xfrm>
          <a:prstGeom prst="rect">
            <a:avLst/>
          </a:prstGeom>
        </p:spPr>
      </p:pic>
      <p:pic>
        <p:nvPicPr>
          <p:cNvPr id="6" name="Picture 6" descr="Microsoft MakeCode Archives - Maker Camp">
            <a:extLst>
              <a:ext uri="{FF2B5EF4-FFF2-40B4-BE49-F238E27FC236}">
                <a16:creationId xmlns:a16="http://schemas.microsoft.com/office/drawing/2014/main" id="{F613CAD1-B768-1F0B-047D-C36FAC6BA0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2" t="19467" r="17943" b="17893"/>
          <a:stretch/>
        </p:blipFill>
        <p:spPr bwMode="auto">
          <a:xfrm>
            <a:off x="2096997" y="72754"/>
            <a:ext cx="922186" cy="903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A69EC0D-34DE-4F29-ECB8-6E45E67DCB8B}"/>
              </a:ext>
            </a:extLst>
          </p:cNvPr>
          <p:cNvSpPr/>
          <p:nvPr/>
        </p:nvSpPr>
        <p:spPr>
          <a:xfrm rot="16200000">
            <a:off x="10284863" y="5303807"/>
            <a:ext cx="447874" cy="2207078"/>
          </a:xfrm>
          <a:prstGeom prst="rect">
            <a:avLst/>
          </a:prstGeom>
          <a:solidFill>
            <a:srgbClr val="0BEA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1F599C-565D-8411-29A0-972CC35FA0C5}"/>
              </a:ext>
            </a:extLst>
          </p:cNvPr>
          <p:cNvSpPr txBox="1"/>
          <p:nvPr/>
        </p:nvSpPr>
        <p:spPr>
          <a:xfrm>
            <a:off x="348339" y="5844854"/>
            <a:ext cx="462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Biome" panose="020B0502040204020203" pitchFamily="34" charset="0"/>
                <a:cs typeface="Biome" panose="020B0502040204020203" pitchFamily="34" charset="0"/>
              </a:rPr>
              <a:t>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22C239-61C2-0CD4-758C-31C967D85B81}"/>
              </a:ext>
            </a:extLst>
          </p:cNvPr>
          <p:cNvSpPr txBox="1"/>
          <p:nvPr/>
        </p:nvSpPr>
        <p:spPr>
          <a:xfrm>
            <a:off x="11383739" y="5844854"/>
            <a:ext cx="462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Biome" panose="020B0502040204020203" pitchFamily="34" charset="0"/>
                <a:cs typeface="Biome" panose="020B0502040204020203" pitchFamily="34" charset="0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61143B-1553-B0B7-558A-B5AFA8F776D6}"/>
              </a:ext>
            </a:extLst>
          </p:cNvPr>
          <p:cNvSpPr txBox="1"/>
          <p:nvPr/>
        </p:nvSpPr>
        <p:spPr>
          <a:xfrm>
            <a:off x="6969579" y="5844854"/>
            <a:ext cx="462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Biome" panose="020B0502040204020203" pitchFamily="34" charset="0"/>
                <a:cs typeface="Biome" panose="020B0502040204020203" pitchFamily="34" charset="0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F38101-8630-88B6-8AE8-8E070062822D}"/>
              </a:ext>
            </a:extLst>
          </p:cNvPr>
          <p:cNvSpPr txBox="1"/>
          <p:nvPr/>
        </p:nvSpPr>
        <p:spPr>
          <a:xfrm>
            <a:off x="2555419" y="5844854"/>
            <a:ext cx="462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Biome" panose="020B0502040204020203" pitchFamily="34" charset="0"/>
                <a:cs typeface="Biome" panose="020B0502040204020203" pitchFamily="34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31F8A6-F9F2-41E5-E6E7-331E2D66D514}"/>
              </a:ext>
            </a:extLst>
          </p:cNvPr>
          <p:cNvSpPr txBox="1"/>
          <p:nvPr/>
        </p:nvSpPr>
        <p:spPr>
          <a:xfrm>
            <a:off x="4762499" y="5844854"/>
            <a:ext cx="462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Biome" panose="020B0502040204020203" pitchFamily="34" charset="0"/>
                <a:cs typeface="Biome" panose="020B0502040204020203" pitchFamily="34" charset="0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DA2EC0-0E4A-90E7-87F5-81AA9189D556}"/>
              </a:ext>
            </a:extLst>
          </p:cNvPr>
          <p:cNvSpPr txBox="1"/>
          <p:nvPr/>
        </p:nvSpPr>
        <p:spPr>
          <a:xfrm>
            <a:off x="9176659" y="5844854"/>
            <a:ext cx="462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Biome" panose="020B0502040204020203" pitchFamily="34" charset="0"/>
                <a:cs typeface="Biome" panose="020B0502040204020203" pitchFamily="34" charset="0"/>
              </a:rPr>
              <a:t>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6EC6BFF-89D7-B66A-2325-0F4FA9B903B9}"/>
              </a:ext>
            </a:extLst>
          </p:cNvPr>
          <p:cNvSpPr/>
          <p:nvPr/>
        </p:nvSpPr>
        <p:spPr>
          <a:xfrm rot="16200000">
            <a:off x="8077785" y="5303807"/>
            <a:ext cx="447874" cy="2207078"/>
          </a:xfrm>
          <a:prstGeom prst="rect">
            <a:avLst/>
          </a:prstGeom>
          <a:solidFill>
            <a:srgbClr val="0BEA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5499A38-72DA-DA49-AB41-AA299968DC88}"/>
              </a:ext>
            </a:extLst>
          </p:cNvPr>
          <p:cNvSpPr/>
          <p:nvPr/>
        </p:nvSpPr>
        <p:spPr>
          <a:xfrm rot="16200000">
            <a:off x="5870703" y="5303806"/>
            <a:ext cx="447874" cy="2207078"/>
          </a:xfrm>
          <a:prstGeom prst="rect">
            <a:avLst/>
          </a:prstGeom>
          <a:gradFill flip="none" rotWithShape="1">
            <a:gsLst>
              <a:gs pos="0">
                <a:srgbClr val="43DDFF"/>
              </a:gs>
              <a:gs pos="50000">
                <a:srgbClr val="68DDC0"/>
              </a:gs>
              <a:gs pos="100000">
                <a:srgbClr val="0BEA2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99DD3E7-6F13-BF01-76AB-95FC44722C0B}"/>
              </a:ext>
            </a:extLst>
          </p:cNvPr>
          <p:cNvSpPr/>
          <p:nvPr/>
        </p:nvSpPr>
        <p:spPr>
          <a:xfrm rot="16200000">
            <a:off x="3674509" y="5303806"/>
            <a:ext cx="447874" cy="2207078"/>
          </a:xfrm>
          <a:prstGeom prst="rect">
            <a:avLst/>
          </a:prstGeom>
          <a:solidFill>
            <a:srgbClr val="43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0D9C1DC-2A01-8F87-9BFA-4CB5491A0185}"/>
              </a:ext>
            </a:extLst>
          </p:cNvPr>
          <p:cNvSpPr/>
          <p:nvPr/>
        </p:nvSpPr>
        <p:spPr>
          <a:xfrm rot="16200000">
            <a:off x="1467425" y="5303806"/>
            <a:ext cx="447874" cy="2207078"/>
          </a:xfrm>
          <a:prstGeom prst="rect">
            <a:avLst/>
          </a:prstGeom>
          <a:solidFill>
            <a:srgbClr val="43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EC0B044-33C1-B0C3-BC40-81124DDD6CD6}"/>
              </a:ext>
            </a:extLst>
          </p:cNvPr>
          <p:cNvSpPr/>
          <p:nvPr/>
        </p:nvSpPr>
        <p:spPr>
          <a:xfrm>
            <a:off x="7194668" y="1269000"/>
            <a:ext cx="4320000" cy="4320000"/>
          </a:xfrm>
          <a:prstGeom prst="ellipse">
            <a:avLst/>
          </a:prstGeom>
          <a:solidFill>
            <a:srgbClr val="ECF0F1"/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3E51865-3D01-52B6-C776-D69D8B16786D}"/>
              </a:ext>
            </a:extLst>
          </p:cNvPr>
          <p:cNvSpPr txBox="1"/>
          <p:nvPr/>
        </p:nvSpPr>
        <p:spPr>
          <a:xfrm>
            <a:off x="348339" y="2074564"/>
            <a:ext cx="673969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u="sng" dirty="0">
                <a:latin typeface="Biome" panose="020B0502040204020203" pitchFamily="34" charset="0"/>
                <a:cs typeface="Biome" panose="020B0502040204020203" pitchFamily="34" charset="0"/>
              </a:rPr>
              <a:t>Show String</a:t>
            </a:r>
          </a:p>
          <a:p>
            <a:endParaRPr lang="en-GB" sz="2400" dirty="0">
              <a:latin typeface="Biome" panose="020B0502040204020203" pitchFamily="34" charset="0"/>
              <a:cs typeface="Biome" panose="020B0502040204020203" pitchFamily="34" charset="0"/>
            </a:endParaRPr>
          </a:p>
          <a:p>
            <a:endParaRPr lang="en-GB" sz="2400" dirty="0">
              <a:latin typeface="Biome" panose="020B0502040204020203" pitchFamily="34" charset="0"/>
              <a:cs typeface="Biome" panose="020B0502040204020203" pitchFamily="34" charset="0"/>
            </a:endParaRPr>
          </a:p>
          <a:p>
            <a:r>
              <a:rPr lang="en-GB" sz="3600" dirty="0">
                <a:latin typeface="Biome" panose="020B0502040204020203" pitchFamily="34" charset="0"/>
                <a:cs typeface="Biome" panose="020B0502040204020203" pitchFamily="34" charset="0"/>
              </a:rPr>
              <a:t>I can code my micro:bit to show a string “Hello World!” when the micro:bit starts.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E923864-473F-3C65-1244-5CCEC50CC2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1916" y="2511228"/>
            <a:ext cx="3686689" cy="1781424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541FCAEA-49A5-7792-FE1C-95BB71052C29}"/>
              </a:ext>
            </a:extLst>
          </p:cNvPr>
          <p:cNvSpPr/>
          <p:nvPr/>
        </p:nvSpPr>
        <p:spPr>
          <a:xfrm flipH="1">
            <a:off x="587823" y="6629711"/>
            <a:ext cx="11016354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FC6D9255-8239-66B8-FACC-ED9EB0371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9303" y="172416"/>
            <a:ext cx="1492767" cy="81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BC728FE1-F5A3-75EF-7C8D-9FFE46D0E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8605" y="117312"/>
            <a:ext cx="822380" cy="81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3558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9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9000"/>
                            </p:stCondLst>
                            <p:childTnLst>
                              <p:par>
                                <p:cTn id="9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59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8000"/>
                            </p:stCondLst>
                            <p:childTnLst>
                              <p:par>
                                <p:cTn id="13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" dur="59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7000"/>
                            </p:stCondLst>
                            <p:childTnLst>
                              <p:par>
                                <p:cTn id="17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59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6000"/>
                            </p:stCondLst>
                            <p:childTnLst>
                              <p:par>
                                <p:cTn id="21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" dur="59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B045749-0ED1-1164-D79B-0E0331C417E2}"/>
              </a:ext>
            </a:extLst>
          </p:cNvPr>
          <p:cNvSpPr/>
          <p:nvPr/>
        </p:nvSpPr>
        <p:spPr>
          <a:xfrm flipH="1">
            <a:off x="0" y="0"/>
            <a:ext cx="12192000" cy="112122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577DFA-E478-DD96-3BDA-85756CF1E81F}"/>
              </a:ext>
            </a:extLst>
          </p:cNvPr>
          <p:cNvSpPr/>
          <p:nvPr/>
        </p:nvSpPr>
        <p:spPr>
          <a:xfrm rot="16200000">
            <a:off x="6056280" y="-4935052"/>
            <a:ext cx="91439" cy="12204000"/>
          </a:xfrm>
          <a:prstGeom prst="rect">
            <a:avLst/>
          </a:prstGeom>
          <a:gradFill flip="none" rotWithShape="1">
            <a:gsLst>
              <a:gs pos="0">
                <a:srgbClr val="43DDFF"/>
              </a:gs>
              <a:gs pos="50000">
                <a:srgbClr val="68DDC0"/>
              </a:gs>
              <a:gs pos="100000">
                <a:srgbClr val="0BEA2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4B35E1-6EBD-393E-4A7B-9AE3D1A8327E}"/>
              </a:ext>
            </a:extLst>
          </p:cNvPr>
          <p:cNvSpPr txBox="1"/>
          <p:nvPr/>
        </p:nvSpPr>
        <p:spPr>
          <a:xfrm>
            <a:off x="12001" y="150840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Biome" panose="020B0502040204020203" pitchFamily="34" charset="0"/>
                <a:cs typeface="Biome" panose="020B0502040204020203" pitchFamily="34" charset="0"/>
              </a:rPr>
              <a:t>Challenge 2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2A3687B-AEEB-9191-5996-B36CD130E9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39" y="130899"/>
            <a:ext cx="1645218" cy="78706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A69EC0D-34DE-4F29-ECB8-6E45E67DCB8B}"/>
              </a:ext>
            </a:extLst>
          </p:cNvPr>
          <p:cNvSpPr/>
          <p:nvPr/>
        </p:nvSpPr>
        <p:spPr>
          <a:xfrm rot="16200000">
            <a:off x="10284863" y="5303807"/>
            <a:ext cx="447874" cy="2207078"/>
          </a:xfrm>
          <a:prstGeom prst="rect">
            <a:avLst/>
          </a:prstGeom>
          <a:solidFill>
            <a:srgbClr val="0BEA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1F599C-565D-8411-29A0-972CC35FA0C5}"/>
              </a:ext>
            </a:extLst>
          </p:cNvPr>
          <p:cNvSpPr txBox="1"/>
          <p:nvPr/>
        </p:nvSpPr>
        <p:spPr>
          <a:xfrm>
            <a:off x="348339" y="5844854"/>
            <a:ext cx="462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Biome" panose="020B0502040204020203" pitchFamily="34" charset="0"/>
                <a:cs typeface="Biome" panose="020B0502040204020203" pitchFamily="34" charset="0"/>
              </a:rPr>
              <a:t>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22C239-61C2-0CD4-758C-31C967D85B81}"/>
              </a:ext>
            </a:extLst>
          </p:cNvPr>
          <p:cNvSpPr txBox="1"/>
          <p:nvPr/>
        </p:nvSpPr>
        <p:spPr>
          <a:xfrm>
            <a:off x="11383739" y="5844854"/>
            <a:ext cx="462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Biome" panose="020B0502040204020203" pitchFamily="34" charset="0"/>
                <a:cs typeface="Biome" panose="020B0502040204020203" pitchFamily="34" charset="0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61143B-1553-B0B7-558A-B5AFA8F776D6}"/>
              </a:ext>
            </a:extLst>
          </p:cNvPr>
          <p:cNvSpPr txBox="1"/>
          <p:nvPr/>
        </p:nvSpPr>
        <p:spPr>
          <a:xfrm>
            <a:off x="6969579" y="5844854"/>
            <a:ext cx="462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Biome" panose="020B0502040204020203" pitchFamily="34" charset="0"/>
                <a:cs typeface="Biome" panose="020B0502040204020203" pitchFamily="34" charset="0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F38101-8630-88B6-8AE8-8E070062822D}"/>
              </a:ext>
            </a:extLst>
          </p:cNvPr>
          <p:cNvSpPr txBox="1"/>
          <p:nvPr/>
        </p:nvSpPr>
        <p:spPr>
          <a:xfrm>
            <a:off x="2555419" y="5844854"/>
            <a:ext cx="462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Biome" panose="020B0502040204020203" pitchFamily="34" charset="0"/>
                <a:cs typeface="Biome" panose="020B0502040204020203" pitchFamily="34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31F8A6-F9F2-41E5-E6E7-331E2D66D514}"/>
              </a:ext>
            </a:extLst>
          </p:cNvPr>
          <p:cNvSpPr txBox="1"/>
          <p:nvPr/>
        </p:nvSpPr>
        <p:spPr>
          <a:xfrm>
            <a:off x="4762499" y="5844854"/>
            <a:ext cx="462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Biome" panose="020B0502040204020203" pitchFamily="34" charset="0"/>
                <a:cs typeface="Biome" panose="020B0502040204020203" pitchFamily="34" charset="0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DA2EC0-0E4A-90E7-87F5-81AA9189D556}"/>
              </a:ext>
            </a:extLst>
          </p:cNvPr>
          <p:cNvSpPr txBox="1"/>
          <p:nvPr/>
        </p:nvSpPr>
        <p:spPr>
          <a:xfrm>
            <a:off x="9176659" y="5844854"/>
            <a:ext cx="462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Biome" panose="020B0502040204020203" pitchFamily="34" charset="0"/>
                <a:cs typeface="Biome" panose="020B0502040204020203" pitchFamily="34" charset="0"/>
              </a:rPr>
              <a:t>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6EC6BFF-89D7-B66A-2325-0F4FA9B903B9}"/>
              </a:ext>
            </a:extLst>
          </p:cNvPr>
          <p:cNvSpPr/>
          <p:nvPr/>
        </p:nvSpPr>
        <p:spPr>
          <a:xfrm rot="16200000">
            <a:off x="8077785" y="5303807"/>
            <a:ext cx="447874" cy="2207078"/>
          </a:xfrm>
          <a:prstGeom prst="rect">
            <a:avLst/>
          </a:prstGeom>
          <a:solidFill>
            <a:srgbClr val="0BEA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5499A38-72DA-DA49-AB41-AA299968DC88}"/>
              </a:ext>
            </a:extLst>
          </p:cNvPr>
          <p:cNvSpPr/>
          <p:nvPr/>
        </p:nvSpPr>
        <p:spPr>
          <a:xfrm rot="16200000">
            <a:off x="5870703" y="5303806"/>
            <a:ext cx="447874" cy="2207078"/>
          </a:xfrm>
          <a:prstGeom prst="rect">
            <a:avLst/>
          </a:prstGeom>
          <a:gradFill flip="none" rotWithShape="1">
            <a:gsLst>
              <a:gs pos="0">
                <a:srgbClr val="43DDFF"/>
              </a:gs>
              <a:gs pos="50000">
                <a:srgbClr val="68DDC0"/>
              </a:gs>
              <a:gs pos="100000">
                <a:srgbClr val="0BEA2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99DD3E7-6F13-BF01-76AB-95FC44722C0B}"/>
              </a:ext>
            </a:extLst>
          </p:cNvPr>
          <p:cNvSpPr/>
          <p:nvPr/>
        </p:nvSpPr>
        <p:spPr>
          <a:xfrm rot="16200000">
            <a:off x="3674509" y="5303806"/>
            <a:ext cx="447874" cy="2207078"/>
          </a:xfrm>
          <a:prstGeom prst="rect">
            <a:avLst/>
          </a:prstGeom>
          <a:solidFill>
            <a:srgbClr val="43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0D9C1DC-2A01-8F87-9BFA-4CB5491A0185}"/>
              </a:ext>
            </a:extLst>
          </p:cNvPr>
          <p:cNvSpPr/>
          <p:nvPr/>
        </p:nvSpPr>
        <p:spPr>
          <a:xfrm rot="16200000">
            <a:off x="1467425" y="5303806"/>
            <a:ext cx="447874" cy="2207078"/>
          </a:xfrm>
          <a:prstGeom prst="rect">
            <a:avLst/>
          </a:prstGeom>
          <a:solidFill>
            <a:srgbClr val="43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EC0B044-33C1-B0C3-BC40-81124DDD6CD6}"/>
              </a:ext>
            </a:extLst>
          </p:cNvPr>
          <p:cNvSpPr/>
          <p:nvPr/>
        </p:nvSpPr>
        <p:spPr>
          <a:xfrm>
            <a:off x="7194668" y="1269000"/>
            <a:ext cx="4320000" cy="4320000"/>
          </a:xfrm>
          <a:prstGeom prst="ellipse">
            <a:avLst/>
          </a:prstGeom>
          <a:solidFill>
            <a:srgbClr val="ECF0F1"/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3E51865-3D01-52B6-C776-D69D8B16786D}"/>
              </a:ext>
            </a:extLst>
          </p:cNvPr>
          <p:cNvSpPr txBox="1"/>
          <p:nvPr/>
        </p:nvSpPr>
        <p:spPr>
          <a:xfrm>
            <a:off x="348339" y="2074564"/>
            <a:ext cx="673969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u="sng" dirty="0">
                <a:latin typeface="Biome" panose="020B0502040204020203" pitchFamily="34" charset="0"/>
                <a:cs typeface="Biome" panose="020B0502040204020203" pitchFamily="34" charset="0"/>
              </a:rPr>
              <a:t>Show a Heart</a:t>
            </a:r>
          </a:p>
          <a:p>
            <a:endParaRPr lang="en-GB" sz="2400" dirty="0">
              <a:latin typeface="Biome" panose="020B0502040204020203" pitchFamily="34" charset="0"/>
              <a:cs typeface="Biome" panose="020B0502040204020203" pitchFamily="34" charset="0"/>
            </a:endParaRPr>
          </a:p>
          <a:p>
            <a:endParaRPr lang="en-GB" sz="2400" dirty="0">
              <a:latin typeface="Biome" panose="020B0502040204020203" pitchFamily="34" charset="0"/>
              <a:cs typeface="Biome" panose="020B0502040204020203" pitchFamily="34" charset="0"/>
            </a:endParaRPr>
          </a:p>
          <a:p>
            <a:r>
              <a:rPr lang="en-GB" sz="3600" dirty="0">
                <a:latin typeface="Biome" panose="020B0502040204020203" pitchFamily="34" charset="0"/>
                <a:cs typeface="Biome" panose="020B0502040204020203" pitchFamily="34" charset="0"/>
              </a:rPr>
              <a:t>I can code my micro:bit to show a heart icon when the micro:bit starts.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41FCAEA-49A5-7792-FE1C-95BB71052C29}"/>
              </a:ext>
            </a:extLst>
          </p:cNvPr>
          <p:cNvSpPr/>
          <p:nvPr/>
        </p:nvSpPr>
        <p:spPr>
          <a:xfrm flipH="1">
            <a:off x="587823" y="6629711"/>
            <a:ext cx="11016354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D61A5E-D72B-70EC-AD1E-1A67067F2B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2710" y="2144490"/>
            <a:ext cx="3273376" cy="2579761"/>
          </a:xfrm>
          <a:prstGeom prst="rect">
            <a:avLst/>
          </a:prstGeom>
        </p:spPr>
      </p:pic>
      <p:pic>
        <p:nvPicPr>
          <p:cNvPr id="7" name="Picture 6" descr="Microsoft MakeCode Archives - Maker Camp">
            <a:extLst>
              <a:ext uri="{FF2B5EF4-FFF2-40B4-BE49-F238E27FC236}">
                <a16:creationId xmlns:a16="http://schemas.microsoft.com/office/drawing/2014/main" id="{537122A8-CAB1-F693-651E-D5003FFA55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2" t="19467" r="17943" b="17893"/>
          <a:stretch/>
        </p:blipFill>
        <p:spPr bwMode="auto">
          <a:xfrm>
            <a:off x="2096997" y="72754"/>
            <a:ext cx="922186" cy="903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4C369C7D-4DA9-8F19-35E5-E87CFDD8B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9303" y="172416"/>
            <a:ext cx="1492767" cy="81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5FC62780-96DA-2656-1B5B-ABCC3076C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8605" y="117312"/>
            <a:ext cx="822380" cy="81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10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9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9000"/>
                            </p:stCondLst>
                            <p:childTnLst>
                              <p:par>
                                <p:cTn id="9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59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8000"/>
                            </p:stCondLst>
                            <p:childTnLst>
                              <p:par>
                                <p:cTn id="13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" dur="59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7000"/>
                            </p:stCondLst>
                            <p:childTnLst>
                              <p:par>
                                <p:cTn id="17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59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6000"/>
                            </p:stCondLst>
                            <p:childTnLst>
                              <p:par>
                                <p:cTn id="21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" dur="59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B045749-0ED1-1164-D79B-0E0331C417E2}"/>
              </a:ext>
            </a:extLst>
          </p:cNvPr>
          <p:cNvSpPr/>
          <p:nvPr/>
        </p:nvSpPr>
        <p:spPr>
          <a:xfrm flipH="1">
            <a:off x="0" y="0"/>
            <a:ext cx="12192000" cy="112122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577DFA-E478-DD96-3BDA-85756CF1E81F}"/>
              </a:ext>
            </a:extLst>
          </p:cNvPr>
          <p:cNvSpPr/>
          <p:nvPr/>
        </p:nvSpPr>
        <p:spPr>
          <a:xfrm rot="16200000">
            <a:off x="6056280" y="-4935052"/>
            <a:ext cx="91439" cy="12204000"/>
          </a:xfrm>
          <a:prstGeom prst="rect">
            <a:avLst/>
          </a:prstGeom>
          <a:gradFill flip="none" rotWithShape="1">
            <a:gsLst>
              <a:gs pos="0">
                <a:srgbClr val="43DDFF"/>
              </a:gs>
              <a:gs pos="50000">
                <a:srgbClr val="68DDC0"/>
              </a:gs>
              <a:gs pos="100000">
                <a:srgbClr val="0BEA2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4B35E1-6EBD-393E-4A7B-9AE3D1A8327E}"/>
              </a:ext>
            </a:extLst>
          </p:cNvPr>
          <p:cNvSpPr txBox="1"/>
          <p:nvPr/>
        </p:nvSpPr>
        <p:spPr>
          <a:xfrm>
            <a:off x="12001" y="150840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Biome" panose="020B0502040204020203" pitchFamily="34" charset="0"/>
                <a:cs typeface="Biome" panose="020B0502040204020203" pitchFamily="34" charset="0"/>
              </a:rPr>
              <a:t>Challenge 3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2A3687B-AEEB-9191-5996-B36CD130E9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39" y="130899"/>
            <a:ext cx="1645218" cy="78706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A69EC0D-34DE-4F29-ECB8-6E45E67DCB8B}"/>
              </a:ext>
            </a:extLst>
          </p:cNvPr>
          <p:cNvSpPr/>
          <p:nvPr/>
        </p:nvSpPr>
        <p:spPr>
          <a:xfrm rot="16200000">
            <a:off x="10284863" y="5303807"/>
            <a:ext cx="447874" cy="2207078"/>
          </a:xfrm>
          <a:prstGeom prst="rect">
            <a:avLst/>
          </a:prstGeom>
          <a:solidFill>
            <a:srgbClr val="0BEA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1F599C-565D-8411-29A0-972CC35FA0C5}"/>
              </a:ext>
            </a:extLst>
          </p:cNvPr>
          <p:cNvSpPr txBox="1"/>
          <p:nvPr/>
        </p:nvSpPr>
        <p:spPr>
          <a:xfrm>
            <a:off x="348339" y="5844854"/>
            <a:ext cx="462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Biome" panose="020B0502040204020203" pitchFamily="34" charset="0"/>
                <a:cs typeface="Biome" panose="020B0502040204020203" pitchFamily="34" charset="0"/>
              </a:rPr>
              <a:t>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22C239-61C2-0CD4-758C-31C967D85B81}"/>
              </a:ext>
            </a:extLst>
          </p:cNvPr>
          <p:cNvSpPr txBox="1"/>
          <p:nvPr/>
        </p:nvSpPr>
        <p:spPr>
          <a:xfrm>
            <a:off x="11383739" y="5844854"/>
            <a:ext cx="462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Biome" panose="020B0502040204020203" pitchFamily="34" charset="0"/>
                <a:cs typeface="Biome" panose="020B0502040204020203" pitchFamily="34" charset="0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61143B-1553-B0B7-558A-B5AFA8F776D6}"/>
              </a:ext>
            </a:extLst>
          </p:cNvPr>
          <p:cNvSpPr txBox="1"/>
          <p:nvPr/>
        </p:nvSpPr>
        <p:spPr>
          <a:xfrm>
            <a:off x="6969579" y="5844854"/>
            <a:ext cx="462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Biome" panose="020B0502040204020203" pitchFamily="34" charset="0"/>
                <a:cs typeface="Biome" panose="020B0502040204020203" pitchFamily="34" charset="0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F38101-8630-88B6-8AE8-8E070062822D}"/>
              </a:ext>
            </a:extLst>
          </p:cNvPr>
          <p:cNvSpPr txBox="1"/>
          <p:nvPr/>
        </p:nvSpPr>
        <p:spPr>
          <a:xfrm>
            <a:off x="2555419" y="5844854"/>
            <a:ext cx="462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Biome" panose="020B0502040204020203" pitchFamily="34" charset="0"/>
                <a:cs typeface="Biome" panose="020B0502040204020203" pitchFamily="34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31F8A6-F9F2-41E5-E6E7-331E2D66D514}"/>
              </a:ext>
            </a:extLst>
          </p:cNvPr>
          <p:cNvSpPr txBox="1"/>
          <p:nvPr/>
        </p:nvSpPr>
        <p:spPr>
          <a:xfrm>
            <a:off x="4762499" y="5844854"/>
            <a:ext cx="462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Biome" panose="020B0502040204020203" pitchFamily="34" charset="0"/>
                <a:cs typeface="Biome" panose="020B0502040204020203" pitchFamily="34" charset="0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DA2EC0-0E4A-90E7-87F5-81AA9189D556}"/>
              </a:ext>
            </a:extLst>
          </p:cNvPr>
          <p:cNvSpPr txBox="1"/>
          <p:nvPr/>
        </p:nvSpPr>
        <p:spPr>
          <a:xfrm>
            <a:off x="9176659" y="5844854"/>
            <a:ext cx="462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Biome" panose="020B0502040204020203" pitchFamily="34" charset="0"/>
                <a:cs typeface="Biome" panose="020B0502040204020203" pitchFamily="34" charset="0"/>
              </a:rPr>
              <a:t>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6EC6BFF-89D7-B66A-2325-0F4FA9B903B9}"/>
              </a:ext>
            </a:extLst>
          </p:cNvPr>
          <p:cNvSpPr/>
          <p:nvPr/>
        </p:nvSpPr>
        <p:spPr>
          <a:xfrm rot="16200000">
            <a:off x="8077785" y="5303807"/>
            <a:ext cx="447874" cy="2207078"/>
          </a:xfrm>
          <a:prstGeom prst="rect">
            <a:avLst/>
          </a:prstGeom>
          <a:solidFill>
            <a:srgbClr val="0BEA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5499A38-72DA-DA49-AB41-AA299968DC88}"/>
              </a:ext>
            </a:extLst>
          </p:cNvPr>
          <p:cNvSpPr/>
          <p:nvPr/>
        </p:nvSpPr>
        <p:spPr>
          <a:xfrm rot="16200000">
            <a:off x="5870703" y="5303806"/>
            <a:ext cx="447874" cy="2207078"/>
          </a:xfrm>
          <a:prstGeom prst="rect">
            <a:avLst/>
          </a:prstGeom>
          <a:gradFill flip="none" rotWithShape="1">
            <a:gsLst>
              <a:gs pos="0">
                <a:srgbClr val="43DDFF"/>
              </a:gs>
              <a:gs pos="50000">
                <a:srgbClr val="68DDC0"/>
              </a:gs>
              <a:gs pos="100000">
                <a:srgbClr val="0BEA2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99DD3E7-6F13-BF01-76AB-95FC44722C0B}"/>
              </a:ext>
            </a:extLst>
          </p:cNvPr>
          <p:cNvSpPr/>
          <p:nvPr/>
        </p:nvSpPr>
        <p:spPr>
          <a:xfrm rot="16200000">
            <a:off x="3674509" y="5303806"/>
            <a:ext cx="447874" cy="2207078"/>
          </a:xfrm>
          <a:prstGeom prst="rect">
            <a:avLst/>
          </a:prstGeom>
          <a:solidFill>
            <a:srgbClr val="43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0D9C1DC-2A01-8F87-9BFA-4CB5491A0185}"/>
              </a:ext>
            </a:extLst>
          </p:cNvPr>
          <p:cNvSpPr/>
          <p:nvPr/>
        </p:nvSpPr>
        <p:spPr>
          <a:xfrm rot="16200000">
            <a:off x="1467425" y="5303806"/>
            <a:ext cx="447874" cy="2207078"/>
          </a:xfrm>
          <a:prstGeom prst="rect">
            <a:avLst/>
          </a:prstGeom>
          <a:solidFill>
            <a:srgbClr val="43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EC0B044-33C1-B0C3-BC40-81124DDD6CD6}"/>
              </a:ext>
            </a:extLst>
          </p:cNvPr>
          <p:cNvSpPr/>
          <p:nvPr/>
        </p:nvSpPr>
        <p:spPr>
          <a:xfrm>
            <a:off x="7194668" y="1269000"/>
            <a:ext cx="4320000" cy="4320000"/>
          </a:xfrm>
          <a:prstGeom prst="ellipse">
            <a:avLst/>
          </a:prstGeom>
          <a:solidFill>
            <a:srgbClr val="ECF0F1"/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3E51865-3D01-52B6-C776-D69D8B16786D}"/>
              </a:ext>
            </a:extLst>
          </p:cNvPr>
          <p:cNvSpPr txBox="1"/>
          <p:nvPr/>
        </p:nvSpPr>
        <p:spPr>
          <a:xfrm>
            <a:off x="348339" y="2074564"/>
            <a:ext cx="673969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u="sng" dirty="0">
                <a:latin typeface="Biome" panose="020B0502040204020203" pitchFamily="34" charset="0"/>
                <a:cs typeface="Biome" panose="020B0502040204020203" pitchFamily="34" charset="0"/>
              </a:rPr>
              <a:t>Happy or Sad?</a:t>
            </a:r>
          </a:p>
          <a:p>
            <a:endParaRPr lang="en-GB" sz="2400" dirty="0">
              <a:latin typeface="Biome" panose="020B0502040204020203" pitchFamily="34" charset="0"/>
              <a:cs typeface="Biome" panose="020B0502040204020203" pitchFamily="34" charset="0"/>
            </a:endParaRPr>
          </a:p>
          <a:p>
            <a:endParaRPr lang="en-GB" sz="2400" dirty="0">
              <a:latin typeface="Biome" panose="020B0502040204020203" pitchFamily="34" charset="0"/>
              <a:cs typeface="Biome" panose="020B0502040204020203" pitchFamily="34" charset="0"/>
            </a:endParaRPr>
          </a:p>
          <a:p>
            <a:r>
              <a:rPr lang="en-GB" sz="3200" dirty="0">
                <a:latin typeface="Biome" panose="020B0502040204020203" pitchFamily="34" charset="0"/>
                <a:cs typeface="Biome" panose="020B0502040204020203" pitchFamily="34" charset="0"/>
              </a:rPr>
              <a:t>I can code my micro:bit to show a happy face when button A is pressed and a sad face when button B is pressed.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41FCAEA-49A5-7792-FE1C-95BB71052C29}"/>
              </a:ext>
            </a:extLst>
          </p:cNvPr>
          <p:cNvSpPr/>
          <p:nvPr/>
        </p:nvSpPr>
        <p:spPr>
          <a:xfrm flipH="1">
            <a:off x="587823" y="6629711"/>
            <a:ext cx="11016354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BBB5166-9EC3-ABD2-03B2-479782856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3432" y="1807076"/>
            <a:ext cx="2343657" cy="3046755"/>
          </a:xfrm>
          <a:prstGeom prst="rect">
            <a:avLst/>
          </a:prstGeom>
        </p:spPr>
      </p:pic>
      <p:pic>
        <p:nvPicPr>
          <p:cNvPr id="7" name="Picture 6" descr="Microsoft MakeCode Archives - Maker Camp">
            <a:extLst>
              <a:ext uri="{FF2B5EF4-FFF2-40B4-BE49-F238E27FC236}">
                <a16:creationId xmlns:a16="http://schemas.microsoft.com/office/drawing/2014/main" id="{FA102AFC-EF65-33FB-FEEE-96B15B68DC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2" t="19467" r="17943" b="17893"/>
          <a:stretch/>
        </p:blipFill>
        <p:spPr bwMode="auto">
          <a:xfrm>
            <a:off x="2096997" y="72754"/>
            <a:ext cx="922186" cy="903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A4396C20-3454-F19F-DACB-9E9FE6AEB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9303" y="172416"/>
            <a:ext cx="1492767" cy="81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1A2F4C94-8E60-CF93-9628-86F30C47B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8605" y="117312"/>
            <a:ext cx="822380" cy="81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481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9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9000"/>
                            </p:stCondLst>
                            <p:childTnLst>
                              <p:par>
                                <p:cTn id="9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59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8000"/>
                            </p:stCondLst>
                            <p:childTnLst>
                              <p:par>
                                <p:cTn id="13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" dur="59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7000"/>
                            </p:stCondLst>
                            <p:childTnLst>
                              <p:par>
                                <p:cTn id="17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59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6000"/>
                            </p:stCondLst>
                            <p:childTnLst>
                              <p:par>
                                <p:cTn id="21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" dur="59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B045749-0ED1-1164-D79B-0E0331C417E2}"/>
              </a:ext>
            </a:extLst>
          </p:cNvPr>
          <p:cNvSpPr/>
          <p:nvPr/>
        </p:nvSpPr>
        <p:spPr>
          <a:xfrm flipH="1">
            <a:off x="0" y="0"/>
            <a:ext cx="12192000" cy="112122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577DFA-E478-DD96-3BDA-85756CF1E81F}"/>
              </a:ext>
            </a:extLst>
          </p:cNvPr>
          <p:cNvSpPr/>
          <p:nvPr/>
        </p:nvSpPr>
        <p:spPr>
          <a:xfrm rot="16200000">
            <a:off x="6056280" y="-4935052"/>
            <a:ext cx="91439" cy="12204000"/>
          </a:xfrm>
          <a:prstGeom prst="rect">
            <a:avLst/>
          </a:prstGeom>
          <a:gradFill flip="none" rotWithShape="1">
            <a:gsLst>
              <a:gs pos="0">
                <a:srgbClr val="43DDFF"/>
              </a:gs>
              <a:gs pos="50000">
                <a:srgbClr val="68DDC0"/>
              </a:gs>
              <a:gs pos="100000">
                <a:srgbClr val="0BEA2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4B35E1-6EBD-393E-4A7B-9AE3D1A8327E}"/>
              </a:ext>
            </a:extLst>
          </p:cNvPr>
          <p:cNvSpPr txBox="1"/>
          <p:nvPr/>
        </p:nvSpPr>
        <p:spPr>
          <a:xfrm>
            <a:off x="12001" y="150840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Biome" panose="020B0502040204020203" pitchFamily="34" charset="0"/>
                <a:cs typeface="Biome" panose="020B0502040204020203" pitchFamily="34" charset="0"/>
              </a:rPr>
              <a:t>Challenge 4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2A3687B-AEEB-9191-5996-B36CD130E9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39" y="130899"/>
            <a:ext cx="1645218" cy="78706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A69EC0D-34DE-4F29-ECB8-6E45E67DCB8B}"/>
              </a:ext>
            </a:extLst>
          </p:cNvPr>
          <p:cNvSpPr/>
          <p:nvPr/>
        </p:nvSpPr>
        <p:spPr>
          <a:xfrm rot="16200000">
            <a:off x="10284863" y="5303807"/>
            <a:ext cx="447874" cy="2207078"/>
          </a:xfrm>
          <a:prstGeom prst="rect">
            <a:avLst/>
          </a:prstGeom>
          <a:solidFill>
            <a:srgbClr val="0BEA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1F599C-565D-8411-29A0-972CC35FA0C5}"/>
              </a:ext>
            </a:extLst>
          </p:cNvPr>
          <p:cNvSpPr txBox="1"/>
          <p:nvPr/>
        </p:nvSpPr>
        <p:spPr>
          <a:xfrm>
            <a:off x="348339" y="5844854"/>
            <a:ext cx="462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Biome" panose="020B0502040204020203" pitchFamily="34" charset="0"/>
                <a:cs typeface="Biome" panose="020B0502040204020203" pitchFamily="34" charset="0"/>
              </a:rPr>
              <a:t>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22C239-61C2-0CD4-758C-31C967D85B81}"/>
              </a:ext>
            </a:extLst>
          </p:cNvPr>
          <p:cNvSpPr txBox="1"/>
          <p:nvPr/>
        </p:nvSpPr>
        <p:spPr>
          <a:xfrm>
            <a:off x="11383739" y="5844854"/>
            <a:ext cx="462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Biome" panose="020B0502040204020203" pitchFamily="34" charset="0"/>
                <a:cs typeface="Biome" panose="020B0502040204020203" pitchFamily="34" charset="0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61143B-1553-B0B7-558A-B5AFA8F776D6}"/>
              </a:ext>
            </a:extLst>
          </p:cNvPr>
          <p:cNvSpPr txBox="1"/>
          <p:nvPr/>
        </p:nvSpPr>
        <p:spPr>
          <a:xfrm>
            <a:off x="6969579" y="5844854"/>
            <a:ext cx="462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Biome" panose="020B0502040204020203" pitchFamily="34" charset="0"/>
                <a:cs typeface="Biome" panose="020B0502040204020203" pitchFamily="34" charset="0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F38101-8630-88B6-8AE8-8E070062822D}"/>
              </a:ext>
            </a:extLst>
          </p:cNvPr>
          <p:cNvSpPr txBox="1"/>
          <p:nvPr/>
        </p:nvSpPr>
        <p:spPr>
          <a:xfrm>
            <a:off x="2555419" y="5844854"/>
            <a:ext cx="462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Biome" panose="020B0502040204020203" pitchFamily="34" charset="0"/>
                <a:cs typeface="Biome" panose="020B0502040204020203" pitchFamily="34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31F8A6-F9F2-41E5-E6E7-331E2D66D514}"/>
              </a:ext>
            </a:extLst>
          </p:cNvPr>
          <p:cNvSpPr txBox="1"/>
          <p:nvPr/>
        </p:nvSpPr>
        <p:spPr>
          <a:xfrm>
            <a:off x="4762499" y="5844854"/>
            <a:ext cx="462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Biome" panose="020B0502040204020203" pitchFamily="34" charset="0"/>
                <a:cs typeface="Biome" panose="020B0502040204020203" pitchFamily="34" charset="0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DA2EC0-0E4A-90E7-87F5-81AA9189D556}"/>
              </a:ext>
            </a:extLst>
          </p:cNvPr>
          <p:cNvSpPr txBox="1"/>
          <p:nvPr/>
        </p:nvSpPr>
        <p:spPr>
          <a:xfrm>
            <a:off x="9176659" y="5844854"/>
            <a:ext cx="462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Biome" panose="020B0502040204020203" pitchFamily="34" charset="0"/>
                <a:cs typeface="Biome" panose="020B0502040204020203" pitchFamily="34" charset="0"/>
              </a:rPr>
              <a:t>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6EC6BFF-89D7-B66A-2325-0F4FA9B903B9}"/>
              </a:ext>
            </a:extLst>
          </p:cNvPr>
          <p:cNvSpPr/>
          <p:nvPr/>
        </p:nvSpPr>
        <p:spPr>
          <a:xfrm rot="16200000">
            <a:off x="8077785" y="5303807"/>
            <a:ext cx="447874" cy="2207078"/>
          </a:xfrm>
          <a:prstGeom prst="rect">
            <a:avLst/>
          </a:prstGeom>
          <a:solidFill>
            <a:srgbClr val="0BEA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5499A38-72DA-DA49-AB41-AA299968DC88}"/>
              </a:ext>
            </a:extLst>
          </p:cNvPr>
          <p:cNvSpPr/>
          <p:nvPr/>
        </p:nvSpPr>
        <p:spPr>
          <a:xfrm rot="16200000">
            <a:off x="5870703" y="5303806"/>
            <a:ext cx="447874" cy="2207078"/>
          </a:xfrm>
          <a:prstGeom prst="rect">
            <a:avLst/>
          </a:prstGeom>
          <a:gradFill flip="none" rotWithShape="1">
            <a:gsLst>
              <a:gs pos="0">
                <a:srgbClr val="43DDFF"/>
              </a:gs>
              <a:gs pos="50000">
                <a:srgbClr val="68DDC0"/>
              </a:gs>
              <a:gs pos="100000">
                <a:srgbClr val="0BEA2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99DD3E7-6F13-BF01-76AB-95FC44722C0B}"/>
              </a:ext>
            </a:extLst>
          </p:cNvPr>
          <p:cNvSpPr/>
          <p:nvPr/>
        </p:nvSpPr>
        <p:spPr>
          <a:xfrm rot="16200000">
            <a:off x="3674509" y="5303806"/>
            <a:ext cx="447874" cy="2207078"/>
          </a:xfrm>
          <a:prstGeom prst="rect">
            <a:avLst/>
          </a:prstGeom>
          <a:solidFill>
            <a:srgbClr val="43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0D9C1DC-2A01-8F87-9BFA-4CB5491A0185}"/>
              </a:ext>
            </a:extLst>
          </p:cNvPr>
          <p:cNvSpPr/>
          <p:nvPr/>
        </p:nvSpPr>
        <p:spPr>
          <a:xfrm rot="16200000">
            <a:off x="1467425" y="5303806"/>
            <a:ext cx="447874" cy="2207078"/>
          </a:xfrm>
          <a:prstGeom prst="rect">
            <a:avLst/>
          </a:prstGeom>
          <a:solidFill>
            <a:srgbClr val="43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EC0B044-33C1-B0C3-BC40-81124DDD6CD6}"/>
              </a:ext>
            </a:extLst>
          </p:cNvPr>
          <p:cNvSpPr/>
          <p:nvPr/>
        </p:nvSpPr>
        <p:spPr>
          <a:xfrm>
            <a:off x="7194668" y="1269000"/>
            <a:ext cx="4320000" cy="4320000"/>
          </a:xfrm>
          <a:prstGeom prst="ellipse">
            <a:avLst/>
          </a:prstGeom>
          <a:solidFill>
            <a:srgbClr val="ECF0F1"/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3E51865-3D01-52B6-C776-D69D8B16786D}"/>
              </a:ext>
            </a:extLst>
          </p:cNvPr>
          <p:cNvSpPr txBox="1"/>
          <p:nvPr/>
        </p:nvSpPr>
        <p:spPr>
          <a:xfrm>
            <a:off x="348339" y="2074564"/>
            <a:ext cx="6739698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u="sng" dirty="0">
                <a:latin typeface="Biome" panose="020B0502040204020203" pitchFamily="34" charset="0"/>
                <a:cs typeface="Biome" panose="020B0502040204020203" pitchFamily="34" charset="0"/>
              </a:rPr>
              <a:t>Tilt Left and Right</a:t>
            </a:r>
          </a:p>
          <a:p>
            <a:endParaRPr lang="en-GB" sz="2400" dirty="0">
              <a:latin typeface="Biome" panose="020B0502040204020203" pitchFamily="34" charset="0"/>
              <a:cs typeface="Biome" panose="020B0502040204020203" pitchFamily="34" charset="0"/>
            </a:endParaRPr>
          </a:p>
          <a:p>
            <a:endParaRPr lang="en-GB" sz="2400" dirty="0">
              <a:latin typeface="Biome" panose="020B0502040204020203" pitchFamily="34" charset="0"/>
              <a:cs typeface="Biome" panose="020B0502040204020203" pitchFamily="34" charset="0"/>
            </a:endParaRPr>
          </a:p>
          <a:p>
            <a:r>
              <a:rPr lang="en-GB" sz="3600" dirty="0">
                <a:latin typeface="Biome" panose="020B0502040204020203" pitchFamily="34" charset="0"/>
                <a:cs typeface="Biome" panose="020B0502040204020203" pitchFamily="34" charset="0"/>
              </a:rPr>
              <a:t>I can code my micro:bit to show a number 1 when tilted left and the number 2 when tilted right.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41FCAEA-49A5-7792-FE1C-95BB71052C29}"/>
              </a:ext>
            </a:extLst>
          </p:cNvPr>
          <p:cNvSpPr/>
          <p:nvPr/>
        </p:nvSpPr>
        <p:spPr>
          <a:xfrm flipH="1">
            <a:off x="587823" y="6629711"/>
            <a:ext cx="11016354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C02115-225B-3AF0-B4CE-CA94600C1C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493" y="1699971"/>
            <a:ext cx="2343477" cy="3458058"/>
          </a:xfrm>
          <a:prstGeom prst="rect">
            <a:avLst/>
          </a:prstGeom>
        </p:spPr>
      </p:pic>
      <p:pic>
        <p:nvPicPr>
          <p:cNvPr id="7" name="Picture 6" descr="Microsoft MakeCode Archives - Maker Camp">
            <a:extLst>
              <a:ext uri="{FF2B5EF4-FFF2-40B4-BE49-F238E27FC236}">
                <a16:creationId xmlns:a16="http://schemas.microsoft.com/office/drawing/2014/main" id="{26696A98-B0DA-360D-42C2-7DA00236CF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2" t="19467" r="17943" b="17893"/>
          <a:stretch/>
        </p:blipFill>
        <p:spPr bwMode="auto">
          <a:xfrm>
            <a:off x="2096997" y="72754"/>
            <a:ext cx="922186" cy="903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9EE7BA4C-0115-51C2-3011-40060EB4F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9303" y="172416"/>
            <a:ext cx="1492767" cy="81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9AE84E39-2893-B63D-220F-A5CD577E9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8605" y="117312"/>
            <a:ext cx="822380" cy="81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1458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9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9000"/>
                            </p:stCondLst>
                            <p:childTnLst>
                              <p:par>
                                <p:cTn id="9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59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8000"/>
                            </p:stCondLst>
                            <p:childTnLst>
                              <p:par>
                                <p:cTn id="13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" dur="59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7000"/>
                            </p:stCondLst>
                            <p:childTnLst>
                              <p:par>
                                <p:cTn id="17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59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6000"/>
                            </p:stCondLst>
                            <p:childTnLst>
                              <p:par>
                                <p:cTn id="21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" dur="59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B045749-0ED1-1164-D79B-0E0331C417E2}"/>
              </a:ext>
            </a:extLst>
          </p:cNvPr>
          <p:cNvSpPr/>
          <p:nvPr/>
        </p:nvSpPr>
        <p:spPr>
          <a:xfrm flipH="1">
            <a:off x="0" y="0"/>
            <a:ext cx="12192000" cy="112122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577DFA-E478-DD96-3BDA-85756CF1E81F}"/>
              </a:ext>
            </a:extLst>
          </p:cNvPr>
          <p:cNvSpPr/>
          <p:nvPr/>
        </p:nvSpPr>
        <p:spPr>
          <a:xfrm rot="16200000">
            <a:off x="6056280" y="-4935052"/>
            <a:ext cx="91439" cy="12204000"/>
          </a:xfrm>
          <a:prstGeom prst="rect">
            <a:avLst/>
          </a:prstGeom>
          <a:gradFill flip="none" rotWithShape="1">
            <a:gsLst>
              <a:gs pos="0">
                <a:srgbClr val="43DDFF"/>
              </a:gs>
              <a:gs pos="50000">
                <a:srgbClr val="68DDC0"/>
              </a:gs>
              <a:gs pos="100000">
                <a:srgbClr val="0BEA2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4B35E1-6EBD-393E-4A7B-9AE3D1A8327E}"/>
              </a:ext>
            </a:extLst>
          </p:cNvPr>
          <p:cNvSpPr txBox="1"/>
          <p:nvPr/>
        </p:nvSpPr>
        <p:spPr>
          <a:xfrm>
            <a:off x="12001" y="150840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Biome" panose="020B0502040204020203" pitchFamily="34" charset="0"/>
                <a:cs typeface="Biome" panose="020B0502040204020203" pitchFamily="34" charset="0"/>
              </a:rPr>
              <a:t>Challenge 5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2A3687B-AEEB-9191-5996-B36CD130E9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39" y="130899"/>
            <a:ext cx="1645218" cy="78706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A69EC0D-34DE-4F29-ECB8-6E45E67DCB8B}"/>
              </a:ext>
            </a:extLst>
          </p:cNvPr>
          <p:cNvSpPr/>
          <p:nvPr/>
        </p:nvSpPr>
        <p:spPr>
          <a:xfrm rot="16200000">
            <a:off x="10284863" y="5303807"/>
            <a:ext cx="447874" cy="2207078"/>
          </a:xfrm>
          <a:prstGeom prst="rect">
            <a:avLst/>
          </a:prstGeom>
          <a:solidFill>
            <a:srgbClr val="0BEA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1F599C-565D-8411-29A0-972CC35FA0C5}"/>
              </a:ext>
            </a:extLst>
          </p:cNvPr>
          <p:cNvSpPr txBox="1"/>
          <p:nvPr/>
        </p:nvSpPr>
        <p:spPr>
          <a:xfrm>
            <a:off x="348339" y="5844854"/>
            <a:ext cx="462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Biome" panose="020B0502040204020203" pitchFamily="34" charset="0"/>
                <a:cs typeface="Biome" panose="020B0502040204020203" pitchFamily="34" charset="0"/>
              </a:rPr>
              <a:t>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22C239-61C2-0CD4-758C-31C967D85B81}"/>
              </a:ext>
            </a:extLst>
          </p:cNvPr>
          <p:cNvSpPr txBox="1"/>
          <p:nvPr/>
        </p:nvSpPr>
        <p:spPr>
          <a:xfrm>
            <a:off x="11383739" y="5844854"/>
            <a:ext cx="462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Biome" panose="020B0502040204020203" pitchFamily="34" charset="0"/>
                <a:cs typeface="Biome" panose="020B0502040204020203" pitchFamily="34" charset="0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61143B-1553-B0B7-558A-B5AFA8F776D6}"/>
              </a:ext>
            </a:extLst>
          </p:cNvPr>
          <p:cNvSpPr txBox="1"/>
          <p:nvPr/>
        </p:nvSpPr>
        <p:spPr>
          <a:xfrm>
            <a:off x="6969579" y="5844854"/>
            <a:ext cx="462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Biome" panose="020B0502040204020203" pitchFamily="34" charset="0"/>
                <a:cs typeface="Biome" panose="020B0502040204020203" pitchFamily="34" charset="0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F38101-8630-88B6-8AE8-8E070062822D}"/>
              </a:ext>
            </a:extLst>
          </p:cNvPr>
          <p:cNvSpPr txBox="1"/>
          <p:nvPr/>
        </p:nvSpPr>
        <p:spPr>
          <a:xfrm>
            <a:off x="2555419" y="5844854"/>
            <a:ext cx="462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Biome" panose="020B0502040204020203" pitchFamily="34" charset="0"/>
                <a:cs typeface="Biome" panose="020B0502040204020203" pitchFamily="34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31F8A6-F9F2-41E5-E6E7-331E2D66D514}"/>
              </a:ext>
            </a:extLst>
          </p:cNvPr>
          <p:cNvSpPr txBox="1"/>
          <p:nvPr/>
        </p:nvSpPr>
        <p:spPr>
          <a:xfrm>
            <a:off x="4762499" y="5844854"/>
            <a:ext cx="462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Biome" panose="020B0502040204020203" pitchFamily="34" charset="0"/>
                <a:cs typeface="Biome" panose="020B0502040204020203" pitchFamily="34" charset="0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DA2EC0-0E4A-90E7-87F5-81AA9189D556}"/>
              </a:ext>
            </a:extLst>
          </p:cNvPr>
          <p:cNvSpPr txBox="1"/>
          <p:nvPr/>
        </p:nvSpPr>
        <p:spPr>
          <a:xfrm>
            <a:off x="9176659" y="5844854"/>
            <a:ext cx="462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Biome" panose="020B0502040204020203" pitchFamily="34" charset="0"/>
                <a:cs typeface="Biome" panose="020B0502040204020203" pitchFamily="34" charset="0"/>
              </a:rPr>
              <a:t>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6EC6BFF-89D7-B66A-2325-0F4FA9B903B9}"/>
              </a:ext>
            </a:extLst>
          </p:cNvPr>
          <p:cNvSpPr/>
          <p:nvPr/>
        </p:nvSpPr>
        <p:spPr>
          <a:xfrm rot="16200000">
            <a:off x="8077785" y="5303807"/>
            <a:ext cx="447874" cy="2207078"/>
          </a:xfrm>
          <a:prstGeom prst="rect">
            <a:avLst/>
          </a:prstGeom>
          <a:solidFill>
            <a:srgbClr val="0BEA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5499A38-72DA-DA49-AB41-AA299968DC88}"/>
              </a:ext>
            </a:extLst>
          </p:cNvPr>
          <p:cNvSpPr/>
          <p:nvPr/>
        </p:nvSpPr>
        <p:spPr>
          <a:xfrm rot="16200000">
            <a:off x="5870703" y="5303806"/>
            <a:ext cx="447874" cy="2207078"/>
          </a:xfrm>
          <a:prstGeom prst="rect">
            <a:avLst/>
          </a:prstGeom>
          <a:gradFill flip="none" rotWithShape="1">
            <a:gsLst>
              <a:gs pos="0">
                <a:srgbClr val="43DDFF"/>
              </a:gs>
              <a:gs pos="50000">
                <a:srgbClr val="68DDC0"/>
              </a:gs>
              <a:gs pos="100000">
                <a:srgbClr val="0BEA2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99DD3E7-6F13-BF01-76AB-95FC44722C0B}"/>
              </a:ext>
            </a:extLst>
          </p:cNvPr>
          <p:cNvSpPr/>
          <p:nvPr/>
        </p:nvSpPr>
        <p:spPr>
          <a:xfrm rot="16200000">
            <a:off x="3674509" y="5303806"/>
            <a:ext cx="447874" cy="2207078"/>
          </a:xfrm>
          <a:prstGeom prst="rect">
            <a:avLst/>
          </a:prstGeom>
          <a:solidFill>
            <a:srgbClr val="43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0D9C1DC-2A01-8F87-9BFA-4CB5491A0185}"/>
              </a:ext>
            </a:extLst>
          </p:cNvPr>
          <p:cNvSpPr/>
          <p:nvPr/>
        </p:nvSpPr>
        <p:spPr>
          <a:xfrm rot="16200000">
            <a:off x="1467425" y="5303806"/>
            <a:ext cx="447874" cy="2207078"/>
          </a:xfrm>
          <a:prstGeom prst="rect">
            <a:avLst/>
          </a:prstGeom>
          <a:solidFill>
            <a:srgbClr val="43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EC0B044-33C1-B0C3-BC40-81124DDD6CD6}"/>
              </a:ext>
            </a:extLst>
          </p:cNvPr>
          <p:cNvSpPr/>
          <p:nvPr/>
        </p:nvSpPr>
        <p:spPr>
          <a:xfrm>
            <a:off x="7194668" y="1269000"/>
            <a:ext cx="4320000" cy="4320000"/>
          </a:xfrm>
          <a:prstGeom prst="ellipse">
            <a:avLst/>
          </a:prstGeom>
          <a:solidFill>
            <a:srgbClr val="ECF0F1"/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3E51865-3D01-52B6-C776-D69D8B16786D}"/>
              </a:ext>
            </a:extLst>
          </p:cNvPr>
          <p:cNvSpPr txBox="1"/>
          <p:nvPr/>
        </p:nvSpPr>
        <p:spPr>
          <a:xfrm>
            <a:off x="348339" y="2074564"/>
            <a:ext cx="6739698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u="sng" dirty="0">
                <a:latin typeface="Biome" panose="020B0502040204020203" pitchFamily="34" charset="0"/>
                <a:cs typeface="Biome" panose="020B0502040204020203" pitchFamily="34" charset="0"/>
              </a:rPr>
              <a:t>Clapping Heart</a:t>
            </a:r>
          </a:p>
          <a:p>
            <a:endParaRPr lang="en-GB" sz="2400" dirty="0">
              <a:latin typeface="Biome" panose="020B0502040204020203" pitchFamily="34" charset="0"/>
              <a:cs typeface="Biome" panose="020B0502040204020203" pitchFamily="34" charset="0"/>
            </a:endParaRPr>
          </a:p>
          <a:p>
            <a:endParaRPr lang="en-GB" sz="2400" dirty="0">
              <a:latin typeface="Biome" panose="020B0502040204020203" pitchFamily="34" charset="0"/>
              <a:cs typeface="Biome" panose="020B0502040204020203" pitchFamily="34" charset="0"/>
            </a:endParaRPr>
          </a:p>
          <a:p>
            <a:r>
              <a:rPr lang="en-GB" sz="3600" dirty="0">
                <a:latin typeface="Biome" panose="020B0502040204020203" pitchFamily="34" charset="0"/>
                <a:cs typeface="Biome" panose="020B0502040204020203" pitchFamily="34" charset="0"/>
              </a:rPr>
              <a:t>I can code my micro:bit to show a heart icon when a loud noise is heard e.g. a clap.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41FCAEA-49A5-7792-FE1C-95BB71052C29}"/>
              </a:ext>
            </a:extLst>
          </p:cNvPr>
          <p:cNvSpPr/>
          <p:nvPr/>
        </p:nvSpPr>
        <p:spPr>
          <a:xfrm flipH="1">
            <a:off x="587823" y="6629711"/>
            <a:ext cx="11016354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013C939-4258-12A5-86EE-82D84D913D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9606" y="2224474"/>
            <a:ext cx="3103969" cy="2425695"/>
          </a:xfrm>
          <a:prstGeom prst="rect">
            <a:avLst/>
          </a:prstGeom>
        </p:spPr>
      </p:pic>
      <p:pic>
        <p:nvPicPr>
          <p:cNvPr id="7" name="Picture 6" descr="Microsoft MakeCode Archives - Maker Camp">
            <a:extLst>
              <a:ext uri="{FF2B5EF4-FFF2-40B4-BE49-F238E27FC236}">
                <a16:creationId xmlns:a16="http://schemas.microsoft.com/office/drawing/2014/main" id="{8C68854D-026D-5851-DF70-918778232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2" t="19467" r="17943" b="17893"/>
          <a:stretch/>
        </p:blipFill>
        <p:spPr bwMode="auto">
          <a:xfrm>
            <a:off x="2096997" y="72754"/>
            <a:ext cx="922186" cy="903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339648A6-0889-5BA3-4B36-B549F2BF6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9303" y="172416"/>
            <a:ext cx="1492767" cy="81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264994A1-E216-8948-40D9-EDA6C3438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8605" y="117312"/>
            <a:ext cx="822380" cy="81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85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9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9000"/>
                            </p:stCondLst>
                            <p:childTnLst>
                              <p:par>
                                <p:cTn id="9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59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8000"/>
                            </p:stCondLst>
                            <p:childTnLst>
                              <p:par>
                                <p:cTn id="13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" dur="59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7000"/>
                            </p:stCondLst>
                            <p:childTnLst>
                              <p:par>
                                <p:cTn id="17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59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6000"/>
                            </p:stCondLst>
                            <p:childTnLst>
                              <p:par>
                                <p:cTn id="21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" dur="59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B045749-0ED1-1164-D79B-0E0331C417E2}"/>
              </a:ext>
            </a:extLst>
          </p:cNvPr>
          <p:cNvSpPr/>
          <p:nvPr/>
        </p:nvSpPr>
        <p:spPr>
          <a:xfrm flipH="1">
            <a:off x="0" y="0"/>
            <a:ext cx="12192000" cy="112122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577DFA-E478-DD96-3BDA-85756CF1E81F}"/>
              </a:ext>
            </a:extLst>
          </p:cNvPr>
          <p:cNvSpPr/>
          <p:nvPr/>
        </p:nvSpPr>
        <p:spPr>
          <a:xfrm rot="16200000">
            <a:off x="6056280" y="-4935052"/>
            <a:ext cx="91439" cy="12204000"/>
          </a:xfrm>
          <a:prstGeom prst="rect">
            <a:avLst/>
          </a:prstGeom>
          <a:gradFill flip="none" rotWithShape="1">
            <a:gsLst>
              <a:gs pos="0">
                <a:srgbClr val="43DDFF"/>
              </a:gs>
              <a:gs pos="50000">
                <a:srgbClr val="68DDC0"/>
              </a:gs>
              <a:gs pos="100000">
                <a:srgbClr val="0BEA2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4B35E1-6EBD-393E-4A7B-9AE3D1A8327E}"/>
              </a:ext>
            </a:extLst>
          </p:cNvPr>
          <p:cNvSpPr txBox="1"/>
          <p:nvPr/>
        </p:nvSpPr>
        <p:spPr>
          <a:xfrm>
            <a:off x="12001" y="150840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Biome" panose="020B0502040204020203" pitchFamily="34" charset="0"/>
                <a:cs typeface="Biome" panose="020B0502040204020203" pitchFamily="34" charset="0"/>
              </a:rPr>
              <a:t>Challenge 6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2A3687B-AEEB-9191-5996-B36CD130E9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39" y="130899"/>
            <a:ext cx="1645218" cy="78706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A69EC0D-34DE-4F29-ECB8-6E45E67DCB8B}"/>
              </a:ext>
            </a:extLst>
          </p:cNvPr>
          <p:cNvSpPr/>
          <p:nvPr/>
        </p:nvSpPr>
        <p:spPr>
          <a:xfrm rot="16200000">
            <a:off x="10284863" y="5303807"/>
            <a:ext cx="447874" cy="2207078"/>
          </a:xfrm>
          <a:prstGeom prst="rect">
            <a:avLst/>
          </a:prstGeom>
          <a:solidFill>
            <a:srgbClr val="0BEA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1F599C-565D-8411-29A0-972CC35FA0C5}"/>
              </a:ext>
            </a:extLst>
          </p:cNvPr>
          <p:cNvSpPr txBox="1"/>
          <p:nvPr/>
        </p:nvSpPr>
        <p:spPr>
          <a:xfrm>
            <a:off x="348339" y="5844854"/>
            <a:ext cx="462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Biome" panose="020B0502040204020203" pitchFamily="34" charset="0"/>
                <a:cs typeface="Biome" panose="020B0502040204020203" pitchFamily="34" charset="0"/>
              </a:rPr>
              <a:t>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22C239-61C2-0CD4-758C-31C967D85B81}"/>
              </a:ext>
            </a:extLst>
          </p:cNvPr>
          <p:cNvSpPr txBox="1"/>
          <p:nvPr/>
        </p:nvSpPr>
        <p:spPr>
          <a:xfrm>
            <a:off x="11383739" y="5844854"/>
            <a:ext cx="462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Biome" panose="020B0502040204020203" pitchFamily="34" charset="0"/>
                <a:cs typeface="Biome" panose="020B0502040204020203" pitchFamily="34" charset="0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61143B-1553-B0B7-558A-B5AFA8F776D6}"/>
              </a:ext>
            </a:extLst>
          </p:cNvPr>
          <p:cNvSpPr txBox="1"/>
          <p:nvPr/>
        </p:nvSpPr>
        <p:spPr>
          <a:xfrm>
            <a:off x="6969579" y="5844854"/>
            <a:ext cx="462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Biome" panose="020B0502040204020203" pitchFamily="34" charset="0"/>
                <a:cs typeface="Biome" panose="020B0502040204020203" pitchFamily="34" charset="0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F38101-8630-88B6-8AE8-8E070062822D}"/>
              </a:ext>
            </a:extLst>
          </p:cNvPr>
          <p:cNvSpPr txBox="1"/>
          <p:nvPr/>
        </p:nvSpPr>
        <p:spPr>
          <a:xfrm>
            <a:off x="2555419" y="5844854"/>
            <a:ext cx="462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Biome" panose="020B0502040204020203" pitchFamily="34" charset="0"/>
                <a:cs typeface="Biome" panose="020B0502040204020203" pitchFamily="34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31F8A6-F9F2-41E5-E6E7-331E2D66D514}"/>
              </a:ext>
            </a:extLst>
          </p:cNvPr>
          <p:cNvSpPr txBox="1"/>
          <p:nvPr/>
        </p:nvSpPr>
        <p:spPr>
          <a:xfrm>
            <a:off x="4762499" y="5844854"/>
            <a:ext cx="462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Biome" panose="020B0502040204020203" pitchFamily="34" charset="0"/>
                <a:cs typeface="Biome" panose="020B0502040204020203" pitchFamily="34" charset="0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DA2EC0-0E4A-90E7-87F5-81AA9189D556}"/>
              </a:ext>
            </a:extLst>
          </p:cNvPr>
          <p:cNvSpPr txBox="1"/>
          <p:nvPr/>
        </p:nvSpPr>
        <p:spPr>
          <a:xfrm>
            <a:off x="9176659" y="5844854"/>
            <a:ext cx="462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Biome" panose="020B0502040204020203" pitchFamily="34" charset="0"/>
                <a:cs typeface="Biome" panose="020B0502040204020203" pitchFamily="34" charset="0"/>
              </a:rPr>
              <a:t>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6EC6BFF-89D7-B66A-2325-0F4FA9B903B9}"/>
              </a:ext>
            </a:extLst>
          </p:cNvPr>
          <p:cNvSpPr/>
          <p:nvPr/>
        </p:nvSpPr>
        <p:spPr>
          <a:xfrm rot="16200000">
            <a:off x="8077785" y="5303807"/>
            <a:ext cx="447874" cy="2207078"/>
          </a:xfrm>
          <a:prstGeom prst="rect">
            <a:avLst/>
          </a:prstGeom>
          <a:solidFill>
            <a:srgbClr val="0BEA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5499A38-72DA-DA49-AB41-AA299968DC88}"/>
              </a:ext>
            </a:extLst>
          </p:cNvPr>
          <p:cNvSpPr/>
          <p:nvPr/>
        </p:nvSpPr>
        <p:spPr>
          <a:xfrm rot="16200000">
            <a:off x="5870703" y="5303806"/>
            <a:ext cx="447874" cy="2207078"/>
          </a:xfrm>
          <a:prstGeom prst="rect">
            <a:avLst/>
          </a:prstGeom>
          <a:gradFill flip="none" rotWithShape="1">
            <a:gsLst>
              <a:gs pos="0">
                <a:srgbClr val="43DDFF"/>
              </a:gs>
              <a:gs pos="50000">
                <a:srgbClr val="68DDC0"/>
              </a:gs>
              <a:gs pos="100000">
                <a:srgbClr val="0BEA2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99DD3E7-6F13-BF01-76AB-95FC44722C0B}"/>
              </a:ext>
            </a:extLst>
          </p:cNvPr>
          <p:cNvSpPr/>
          <p:nvPr/>
        </p:nvSpPr>
        <p:spPr>
          <a:xfrm rot="16200000">
            <a:off x="3674509" y="5303806"/>
            <a:ext cx="447874" cy="2207078"/>
          </a:xfrm>
          <a:prstGeom prst="rect">
            <a:avLst/>
          </a:prstGeom>
          <a:solidFill>
            <a:srgbClr val="43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0D9C1DC-2A01-8F87-9BFA-4CB5491A0185}"/>
              </a:ext>
            </a:extLst>
          </p:cNvPr>
          <p:cNvSpPr/>
          <p:nvPr/>
        </p:nvSpPr>
        <p:spPr>
          <a:xfrm rot="16200000">
            <a:off x="1467425" y="5303806"/>
            <a:ext cx="447874" cy="2207078"/>
          </a:xfrm>
          <a:prstGeom prst="rect">
            <a:avLst/>
          </a:prstGeom>
          <a:solidFill>
            <a:srgbClr val="43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EC0B044-33C1-B0C3-BC40-81124DDD6CD6}"/>
              </a:ext>
            </a:extLst>
          </p:cNvPr>
          <p:cNvSpPr/>
          <p:nvPr/>
        </p:nvSpPr>
        <p:spPr>
          <a:xfrm>
            <a:off x="7194668" y="1269000"/>
            <a:ext cx="4320000" cy="4320000"/>
          </a:xfrm>
          <a:prstGeom prst="ellipse">
            <a:avLst/>
          </a:prstGeom>
          <a:solidFill>
            <a:srgbClr val="ECF0F1"/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3E51865-3D01-52B6-C776-D69D8B16786D}"/>
              </a:ext>
            </a:extLst>
          </p:cNvPr>
          <p:cNvSpPr txBox="1"/>
          <p:nvPr/>
        </p:nvSpPr>
        <p:spPr>
          <a:xfrm>
            <a:off x="348339" y="2074564"/>
            <a:ext cx="673969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u="sng" dirty="0">
                <a:latin typeface="Biome" panose="020B0502040204020203" pitchFamily="34" charset="0"/>
                <a:cs typeface="Biome" panose="020B0502040204020203" pitchFamily="34" charset="0"/>
              </a:rPr>
              <a:t>Flashing Icon</a:t>
            </a:r>
          </a:p>
          <a:p>
            <a:endParaRPr lang="en-GB" sz="2400" dirty="0">
              <a:latin typeface="Biome" panose="020B0502040204020203" pitchFamily="34" charset="0"/>
              <a:cs typeface="Biome" panose="020B0502040204020203" pitchFamily="34" charset="0"/>
            </a:endParaRPr>
          </a:p>
          <a:p>
            <a:endParaRPr lang="en-GB" sz="2400" dirty="0">
              <a:latin typeface="Biome" panose="020B0502040204020203" pitchFamily="34" charset="0"/>
              <a:cs typeface="Biome" panose="020B0502040204020203" pitchFamily="34" charset="0"/>
            </a:endParaRPr>
          </a:p>
          <a:p>
            <a:r>
              <a:rPr lang="en-GB" sz="3600" dirty="0">
                <a:latin typeface="Biome" panose="020B0502040204020203" pitchFamily="34" charset="0"/>
                <a:cs typeface="Biome" panose="020B0502040204020203" pitchFamily="34" charset="0"/>
              </a:rPr>
              <a:t>I can code my micro:bit to flash a heart icon every second.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41FCAEA-49A5-7792-FE1C-95BB71052C29}"/>
              </a:ext>
            </a:extLst>
          </p:cNvPr>
          <p:cNvSpPr/>
          <p:nvPr/>
        </p:nvSpPr>
        <p:spPr>
          <a:xfrm flipH="1">
            <a:off x="587823" y="6629711"/>
            <a:ext cx="11016354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989615-60E5-BA98-5F09-4D42502535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0009" y="1715637"/>
            <a:ext cx="1821738" cy="3384179"/>
          </a:xfrm>
          <a:prstGeom prst="rect">
            <a:avLst/>
          </a:prstGeom>
        </p:spPr>
      </p:pic>
      <p:pic>
        <p:nvPicPr>
          <p:cNvPr id="7" name="Picture 6" descr="Microsoft MakeCode Archives - Maker Camp">
            <a:extLst>
              <a:ext uri="{FF2B5EF4-FFF2-40B4-BE49-F238E27FC236}">
                <a16:creationId xmlns:a16="http://schemas.microsoft.com/office/drawing/2014/main" id="{45F9542B-583A-E9B8-CD1D-1A76869798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2" t="19467" r="17943" b="17893"/>
          <a:stretch/>
        </p:blipFill>
        <p:spPr bwMode="auto">
          <a:xfrm>
            <a:off x="2096997" y="72754"/>
            <a:ext cx="922186" cy="903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DF651846-26C2-A6C4-9D23-53FC4D892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9303" y="172416"/>
            <a:ext cx="1492767" cy="81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DD6ED0EB-2F92-A55D-0C1E-93CDB6BB9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8605" y="117312"/>
            <a:ext cx="822380" cy="81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5432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9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9000"/>
                            </p:stCondLst>
                            <p:childTnLst>
                              <p:par>
                                <p:cTn id="9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59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8000"/>
                            </p:stCondLst>
                            <p:childTnLst>
                              <p:par>
                                <p:cTn id="13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" dur="59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7000"/>
                            </p:stCondLst>
                            <p:childTnLst>
                              <p:par>
                                <p:cTn id="17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59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6000"/>
                            </p:stCondLst>
                            <p:childTnLst>
                              <p:par>
                                <p:cTn id="21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" dur="59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0" grpId="0" animBg="1"/>
      <p:bldP spid="21" grpId="0" animBg="1"/>
      <p:bldP spid="22" grpId="0" animBg="1"/>
      <p:bldP spid="2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859D5234EB8F43A9727C5B982E0DA4" ma:contentTypeVersion="15" ma:contentTypeDescription="Create a new document." ma:contentTypeScope="" ma:versionID="44839dfed093860cc3d5006dfb1fa1fe">
  <xsd:schema xmlns:xsd="http://www.w3.org/2001/XMLSchema" xmlns:xs="http://www.w3.org/2001/XMLSchema" xmlns:p="http://schemas.microsoft.com/office/2006/metadata/properties" xmlns:ns3="bfb3be39-e21f-4d69-8a1a-7d402025616f" xmlns:ns4="e37f6c53-b307-449c-8b47-28b2ccbd0a1e" targetNamespace="http://schemas.microsoft.com/office/2006/metadata/properties" ma:root="true" ma:fieldsID="b9520f28123b9808f53c854e869e55e7" ns3:_="" ns4:_="">
    <xsd:import namespace="bfb3be39-e21f-4d69-8a1a-7d402025616f"/>
    <xsd:import namespace="e37f6c53-b307-449c-8b47-28b2ccbd0a1e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ServiceLocation" minOccurs="0"/>
                <xsd:element ref="ns4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b3be39-e21f-4d69-8a1a-7d402025616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7f6c53-b307-449c-8b47-28b2ccbd0a1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e37f6c53-b307-449c-8b47-28b2ccbd0a1e" xsi:nil="true"/>
  </documentManagement>
</p:properties>
</file>

<file path=customXml/itemProps1.xml><?xml version="1.0" encoding="utf-8"?>
<ds:datastoreItem xmlns:ds="http://schemas.openxmlformats.org/officeDocument/2006/customXml" ds:itemID="{267B6959-26B6-42E9-BAED-1BB70586B24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AFAF853-B4DF-4EA0-8DA1-36309242BBD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fb3be39-e21f-4d69-8a1a-7d402025616f"/>
    <ds:schemaRef ds:uri="e37f6c53-b307-449c-8b47-28b2ccbd0a1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30167C0-0567-4520-BD42-B3026E4D9CE2}">
  <ds:schemaRefs>
    <ds:schemaRef ds:uri="http://purl.org/dc/elements/1.1/"/>
    <ds:schemaRef ds:uri="http://purl.org/dc/terms/"/>
    <ds:schemaRef ds:uri="http://purl.org/dc/dcmitype/"/>
    <ds:schemaRef ds:uri="http://www.w3.org/XML/1998/namespace"/>
    <ds:schemaRef ds:uri="bfb3be39-e21f-4d69-8a1a-7d402025616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e37f6c53-b307-449c-8b47-28b2ccbd0a1e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557</Words>
  <Application>Microsoft Office PowerPoint</Application>
  <PresentationFormat>Widescreen</PresentationFormat>
  <Paragraphs>137</Paragraphs>
  <Slides>14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Biome</vt:lpstr>
      <vt:lpstr>Calibri</vt:lpstr>
      <vt:lpstr>Calibri Light</vt:lpstr>
      <vt:lpstr>Lucida Console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North Lanarkshire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 Croughan</dc:creator>
  <cp:lastModifiedBy>Mr Croughan</cp:lastModifiedBy>
  <cp:revision>2</cp:revision>
  <dcterms:created xsi:type="dcterms:W3CDTF">2023-03-29T07:55:30Z</dcterms:created>
  <dcterms:modified xsi:type="dcterms:W3CDTF">2024-02-06T09:43:08Z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0x01010011859D5234EB8F43A9727C5B982E0DA4</vt:lpwstr>
  </property>
</Properties>
</file>