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58" r:id="rId7"/>
    <p:sldId id="281" r:id="rId8"/>
    <p:sldId id="272" r:id="rId9"/>
    <p:sldId id="273" r:id="rId10"/>
    <p:sldId id="274" r:id="rId11"/>
    <p:sldId id="275" r:id="rId12"/>
    <p:sldId id="278" r:id="rId13"/>
    <p:sldId id="276" r:id="rId14"/>
    <p:sldId id="279" r:id="rId15"/>
    <p:sldId id="277" r:id="rId16"/>
    <p:sldId id="28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0D7"/>
    <a:srgbClr val="F9F9F9"/>
    <a:srgbClr val="FFFFFF"/>
    <a:srgbClr val="F7A22B"/>
    <a:srgbClr val="25AFF4"/>
    <a:srgbClr val="0BEA22"/>
    <a:srgbClr val="ECF0F1"/>
    <a:srgbClr val="43DDFF"/>
    <a:srgbClr val="00FF00"/>
    <a:srgbClr val="68D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35350-3394-4464-A507-8C12285CBDAF}" v="27" dt="2023-03-31T11:42:20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Croughan" userId="69048843-3d18-4cd7-93a9-497d3a90be28" providerId="ADAL" clId="{31635350-3394-4464-A507-8C12285CBDAF}"/>
    <pc:docChg chg="custSel addSld modSld">
      <pc:chgData name="Mr Croughan" userId="69048843-3d18-4cd7-93a9-497d3a90be28" providerId="ADAL" clId="{31635350-3394-4464-A507-8C12285CBDAF}" dt="2023-03-31T11:42:27.386" v="110" actId="20577"/>
      <pc:docMkLst>
        <pc:docMk/>
      </pc:docMkLst>
      <pc:sldChg chg="addSp modSp">
        <pc:chgData name="Mr Croughan" userId="69048843-3d18-4cd7-93a9-497d3a90be28" providerId="ADAL" clId="{31635350-3394-4464-A507-8C12285CBDAF}" dt="2023-03-31T07:39:20.420" v="0"/>
        <pc:sldMkLst>
          <pc:docMk/>
          <pc:sldMk cId="3679716759" sldId="257"/>
        </pc:sldMkLst>
        <pc:picChg chg="add mod">
          <ac:chgData name="Mr Croughan" userId="69048843-3d18-4cd7-93a9-497d3a90be28" providerId="ADAL" clId="{31635350-3394-4464-A507-8C12285CBDAF}" dt="2023-03-31T07:39:20.420" v="0"/>
          <ac:picMkLst>
            <pc:docMk/>
            <pc:sldMk cId="3679716759" sldId="257"/>
            <ac:picMk id="3" creationId="{A77CF1F2-AA2C-89AB-A5B2-38069FA50954}"/>
          </ac:picMkLst>
        </pc:picChg>
        <pc:picChg chg="add mod">
          <ac:chgData name="Mr Croughan" userId="69048843-3d18-4cd7-93a9-497d3a90be28" providerId="ADAL" clId="{31635350-3394-4464-A507-8C12285CBDAF}" dt="2023-03-31T07:39:20.420" v="0"/>
          <ac:picMkLst>
            <pc:docMk/>
            <pc:sldMk cId="3679716759" sldId="257"/>
            <ac:picMk id="4" creationId="{5644E002-24C8-BA8E-DD38-2119166274D3}"/>
          </ac:picMkLst>
        </pc:picChg>
      </pc:sldChg>
      <pc:sldChg chg="addSp delSp modSp mod delAnim modAnim">
        <pc:chgData name="Mr Croughan" userId="69048843-3d18-4cd7-93a9-497d3a90be28" providerId="ADAL" clId="{31635350-3394-4464-A507-8C12285CBDAF}" dt="2023-03-31T11:42:27.386" v="110" actId="20577"/>
        <pc:sldMkLst>
          <pc:docMk/>
          <pc:sldMk cId="3676862853" sldId="258"/>
        </pc:sldMkLst>
        <pc:spChg chg="mod">
          <ac:chgData name="Mr Croughan" userId="69048843-3d18-4cd7-93a9-497d3a90be28" providerId="ADAL" clId="{31635350-3394-4464-A507-8C12285CBDAF}" dt="2023-03-31T11:40:00.985" v="54" actId="20577"/>
          <ac:spMkLst>
            <pc:docMk/>
            <pc:sldMk cId="3676862853" sldId="258"/>
            <ac:spMk id="4" creationId="{3F4B35E1-6EBD-393E-4A7B-9AE3D1A8327E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8" creationId="{FA69EC0D-34DE-4F29-ECB8-6E45E67DCB8B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9" creationId="{801F599C-565D-8411-29A0-972CC35FA0C5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11" creationId="{7822C239-61C2-0CD4-758C-31C967D85B81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12" creationId="{D661143B-1553-B0B7-558A-B5AFA8F776D6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13" creationId="{6CF38101-8630-88B6-8AE8-8E070062822D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14" creationId="{EA31F8A6-F9F2-41E5-E6E7-331E2D66D514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15" creationId="{EEDA2EC0-0E4A-90E7-87F5-81AA9189D556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20" creationId="{36EC6BFF-89D7-B66A-2325-0F4FA9B903B9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21" creationId="{B5499A38-72DA-DA49-AB41-AA299968DC88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22" creationId="{499DD3E7-6F13-BF01-76AB-95FC44722C0B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23" creationId="{70D9C1DC-2A01-8F87-9BFA-4CB5491A0185}"/>
          </ac:spMkLst>
        </pc:spChg>
        <pc:spChg chg="del">
          <ac:chgData name="Mr Croughan" userId="69048843-3d18-4cd7-93a9-497d3a90be28" providerId="ADAL" clId="{31635350-3394-4464-A507-8C12285CBDAF}" dt="2023-03-31T11:40:08.947" v="58" actId="478"/>
          <ac:spMkLst>
            <pc:docMk/>
            <pc:sldMk cId="3676862853" sldId="258"/>
            <ac:spMk id="24" creationId="{AEC0B044-33C1-B0C3-BC40-81124DDD6CD6}"/>
          </ac:spMkLst>
        </pc:spChg>
        <pc:spChg chg="del">
          <ac:chgData name="Mr Croughan" userId="69048843-3d18-4cd7-93a9-497d3a90be28" providerId="ADAL" clId="{31635350-3394-4464-A507-8C12285CBDAF}" dt="2023-03-31T11:40:04.057" v="55" actId="478"/>
          <ac:spMkLst>
            <pc:docMk/>
            <pc:sldMk cId="3676862853" sldId="258"/>
            <ac:spMk id="25" creationId="{C3E51865-3D01-52B6-C776-D69D8B16786D}"/>
          </ac:spMkLst>
        </pc:spChg>
        <pc:spChg chg="add mod">
          <ac:chgData name="Mr Croughan" userId="69048843-3d18-4cd7-93a9-497d3a90be28" providerId="ADAL" clId="{31635350-3394-4464-A507-8C12285CBDAF}" dt="2023-03-31T11:42:17.588" v="98" actId="1076"/>
          <ac:spMkLst>
            <pc:docMk/>
            <pc:sldMk cId="3676862853" sldId="258"/>
            <ac:spMk id="26" creationId="{958E81DE-97BB-71CA-5134-399A76CD1680}"/>
          </ac:spMkLst>
        </pc:spChg>
        <pc:spChg chg="add mod">
          <ac:chgData name="Mr Croughan" userId="69048843-3d18-4cd7-93a9-497d3a90be28" providerId="ADAL" clId="{31635350-3394-4464-A507-8C12285CBDAF}" dt="2023-03-31T11:42:27.386" v="110" actId="20577"/>
          <ac:spMkLst>
            <pc:docMk/>
            <pc:sldMk cId="3676862853" sldId="258"/>
            <ac:spMk id="28" creationId="{C9057E89-BAE9-DFFF-BA75-4E88EC6A57C3}"/>
          </ac:spMkLst>
        </pc:spChg>
        <pc:spChg chg="del">
          <ac:chgData name="Mr Croughan" userId="69048843-3d18-4cd7-93a9-497d3a90be28" providerId="ADAL" clId="{31635350-3394-4464-A507-8C12285CBDAF}" dt="2023-03-31T11:40:06.337" v="56" actId="478"/>
          <ac:spMkLst>
            <pc:docMk/>
            <pc:sldMk cId="3676862853" sldId="258"/>
            <ac:spMk id="29" creationId="{541FCAEA-49A5-7792-FE1C-95BB71052C29}"/>
          </ac:spMkLst>
        </pc:spChg>
        <pc:picChg chg="add mod">
          <ac:chgData name="Mr Croughan" userId="69048843-3d18-4cd7-93a9-497d3a90be28" providerId="ADAL" clId="{31635350-3394-4464-A507-8C12285CBDAF}" dt="2023-03-31T11:40:23.397" v="59"/>
          <ac:picMkLst>
            <pc:docMk/>
            <pc:sldMk cId="3676862853" sldId="258"/>
            <ac:picMk id="5" creationId="{356F72DF-51F9-3CB9-77D6-82714464C782}"/>
          </ac:picMkLst>
        </pc:picChg>
        <pc:picChg chg="add del mod">
          <ac:chgData name="Mr Croughan" userId="69048843-3d18-4cd7-93a9-497d3a90be28" providerId="ADAL" clId="{31635350-3394-4464-A507-8C12285CBDAF}" dt="2023-03-31T07:47:16.231" v="5"/>
          <ac:picMkLst>
            <pc:docMk/>
            <pc:sldMk cId="3676862853" sldId="258"/>
            <ac:picMk id="5" creationId="{B1E8A72D-B7E3-B78F-137E-3225D2599F95}"/>
          </ac:picMkLst>
        </pc:picChg>
        <pc:picChg chg="add mod">
          <ac:chgData name="Mr Croughan" userId="69048843-3d18-4cd7-93a9-497d3a90be28" providerId="ADAL" clId="{31635350-3394-4464-A507-8C12285CBDAF}" dt="2023-03-31T11:40:23.397" v="59"/>
          <ac:picMkLst>
            <pc:docMk/>
            <pc:sldMk cId="3676862853" sldId="258"/>
            <ac:picMk id="6" creationId="{58D7EE2E-1C11-F37E-207A-245F6D3D9FC4}"/>
          </ac:picMkLst>
        </pc:picChg>
        <pc:picChg chg="add del mod">
          <ac:chgData name="Mr Croughan" userId="69048843-3d18-4cd7-93a9-497d3a90be28" providerId="ADAL" clId="{31635350-3394-4464-A507-8C12285CBDAF}" dt="2023-03-31T07:47:16.231" v="5"/>
          <ac:picMkLst>
            <pc:docMk/>
            <pc:sldMk cId="3676862853" sldId="258"/>
            <ac:picMk id="6" creationId="{9E7CF074-51C6-F668-779B-E0D0DB2A1B89}"/>
          </ac:picMkLst>
        </pc:picChg>
        <pc:picChg chg="mod">
          <ac:chgData name="Mr Croughan" userId="69048843-3d18-4cd7-93a9-497d3a90be28" providerId="ADAL" clId="{31635350-3394-4464-A507-8C12285CBDAF}" dt="2023-03-31T07:46:17.021" v="3" actId="1076"/>
          <ac:picMkLst>
            <pc:docMk/>
            <pc:sldMk cId="3676862853" sldId="258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7:24.858" v="6"/>
          <ac:picMkLst>
            <pc:docMk/>
            <pc:sldMk cId="3676862853" sldId="258"/>
            <ac:picMk id="16" creationId="{B9C19A88-804C-DDC4-753E-96FA4BACD667}"/>
          </ac:picMkLst>
        </pc:picChg>
        <pc:picChg chg="add mod">
          <ac:chgData name="Mr Croughan" userId="69048843-3d18-4cd7-93a9-497d3a90be28" providerId="ADAL" clId="{31635350-3394-4464-A507-8C12285CBDAF}" dt="2023-03-31T07:47:24.858" v="6"/>
          <ac:picMkLst>
            <pc:docMk/>
            <pc:sldMk cId="3676862853" sldId="258"/>
            <ac:picMk id="17" creationId="{84FD88DE-0294-536F-FDD1-F91548337CD7}"/>
          </ac:picMkLst>
        </pc:picChg>
        <pc:picChg chg="add mod">
          <ac:chgData name="Mr Croughan" userId="69048843-3d18-4cd7-93a9-497d3a90be28" providerId="ADAL" clId="{31635350-3394-4464-A507-8C12285CBDAF}" dt="2023-03-31T11:41:00.705" v="69" actId="1076"/>
          <ac:picMkLst>
            <pc:docMk/>
            <pc:sldMk cId="3676862853" sldId="258"/>
            <ac:picMk id="18" creationId="{11BC29C1-3D9B-866C-9035-6CFEF4E51B30}"/>
          </ac:picMkLst>
        </pc:picChg>
        <pc:picChg chg="del">
          <ac:chgData name="Mr Croughan" userId="69048843-3d18-4cd7-93a9-497d3a90be28" providerId="ADAL" clId="{31635350-3394-4464-A507-8C12285CBDAF}" dt="2023-03-31T11:40:08.135" v="57" actId="478"/>
          <ac:picMkLst>
            <pc:docMk/>
            <pc:sldMk cId="3676862853" sldId="258"/>
            <ac:picMk id="19" creationId="{5D2DE0C6-0CF9-CBC0-FF02-A9C639C8097E}"/>
          </ac:picMkLst>
        </pc:picChg>
        <pc:picChg chg="add mod">
          <ac:chgData name="Mr Croughan" userId="69048843-3d18-4cd7-93a9-497d3a90be28" providerId="ADAL" clId="{31635350-3394-4464-A507-8C12285CBDAF}" dt="2023-03-31T11:42:23.543" v="100" actId="1076"/>
          <ac:picMkLst>
            <pc:docMk/>
            <pc:sldMk cId="3676862853" sldId="258"/>
            <ac:picMk id="27" creationId="{5BCC21E5-1DA1-81CE-5BCB-3093DA8FFA2C}"/>
          </ac:picMkLst>
        </pc:picChg>
      </pc:sldChg>
      <pc:sldChg chg="addSp modSp">
        <pc:chgData name="Mr Croughan" userId="69048843-3d18-4cd7-93a9-497d3a90be28" providerId="ADAL" clId="{31635350-3394-4464-A507-8C12285CBDAF}" dt="2023-03-31T07:39:31.867" v="2"/>
        <pc:sldMkLst>
          <pc:docMk/>
          <pc:sldMk cId="600535199" sldId="259"/>
        </pc:sldMkLst>
        <pc:picChg chg="add mod">
          <ac:chgData name="Mr Croughan" userId="69048843-3d18-4cd7-93a9-497d3a90be28" providerId="ADAL" clId="{31635350-3394-4464-A507-8C12285CBDAF}" dt="2023-03-31T07:39:26.504" v="1"/>
          <ac:picMkLst>
            <pc:docMk/>
            <pc:sldMk cId="600535199" sldId="259"/>
            <ac:picMk id="4" creationId="{6A742F5B-5C42-2B94-EB87-DEAE0BCBF705}"/>
          </ac:picMkLst>
        </pc:picChg>
        <pc:picChg chg="add mod">
          <ac:chgData name="Mr Croughan" userId="69048843-3d18-4cd7-93a9-497d3a90be28" providerId="ADAL" clId="{31635350-3394-4464-A507-8C12285CBDAF}" dt="2023-03-31T07:39:26.504" v="1"/>
          <ac:picMkLst>
            <pc:docMk/>
            <pc:sldMk cId="600535199" sldId="259"/>
            <ac:picMk id="5" creationId="{007AB716-CC4A-4F1F-5D9B-D471EF1A262B}"/>
          </ac:picMkLst>
        </pc:picChg>
        <pc:picChg chg="add mod">
          <ac:chgData name="Mr Croughan" userId="69048843-3d18-4cd7-93a9-497d3a90be28" providerId="ADAL" clId="{31635350-3394-4464-A507-8C12285CBDAF}" dt="2023-03-31T07:39:31.867" v="2"/>
          <ac:picMkLst>
            <pc:docMk/>
            <pc:sldMk cId="600535199" sldId="259"/>
            <ac:picMk id="7" creationId="{31157537-8807-AF04-DAA5-40F07B693CB4}"/>
          </ac:picMkLst>
        </pc:picChg>
      </pc:sldChg>
      <pc:sldChg chg="addSp modSp">
        <pc:chgData name="Mr Croughan" userId="69048843-3d18-4cd7-93a9-497d3a90be28" providerId="ADAL" clId="{31635350-3394-4464-A507-8C12285CBDAF}" dt="2023-03-31T07:48:47.817" v="25"/>
        <pc:sldMkLst>
          <pc:docMk/>
          <pc:sldMk cId="1909671389" sldId="271"/>
        </pc:sldMkLst>
        <pc:picChg chg="add mod">
          <ac:chgData name="Mr Croughan" userId="69048843-3d18-4cd7-93a9-497d3a90be28" providerId="ADAL" clId="{31635350-3394-4464-A507-8C12285CBDAF}" dt="2023-03-31T07:48:47.817" v="25"/>
          <ac:picMkLst>
            <pc:docMk/>
            <pc:sldMk cId="1909671389" sldId="271"/>
            <ac:picMk id="4" creationId="{B8736CF6-1CCD-EFCE-D6B3-CAA702E2FB74}"/>
          </ac:picMkLst>
        </pc:picChg>
        <pc:picChg chg="add mod">
          <ac:chgData name="Mr Croughan" userId="69048843-3d18-4cd7-93a9-497d3a90be28" providerId="ADAL" clId="{31635350-3394-4464-A507-8C12285CBDAF}" dt="2023-03-31T07:48:47.817" v="25"/>
          <ac:picMkLst>
            <pc:docMk/>
            <pc:sldMk cId="1909671389" sldId="271"/>
            <ac:picMk id="5" creationId="{F53EB764-DC36-6897-5DF0-85F1D092B112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7:36.192" v="8"/>
        <pc:sldMkLst>
          <pc:docMk/>
          <pc:sldMk cId="3827582334" sldId="272"/>
        </pc:sldMkLst>
        <pc:picChg chg="add mod">
          <ac:chgData name="Mr Croughan" userId="69048843-3d18-4cd7-93a9-497d3a90be28" providerId="ADAL" clId="{31635350-3394-4464-A507-8C12285CBDAF}" dt="2023-03-31T07:47:36.192" v="8"/>
          <ac:picMkLst>
            <pc:docMk/>
            <pc:sldMk cId="3827582334" sldId="272"/>
            <ac:picMk id="5" creationId="{3305FD9B-0DFA-379F-441B-61E00D8DAFA0}"/>
          </ac:picMkLst>
        </pc:picChg>
        <pc:picChg chg="del">
          <ac:chgData name="Mr Croughan" userId="69048843-3d18-4cd7-93a9-497d3a90be28" providerId="ADAL" clId="{31635350-3394-4464-A507-8C12285CBDAF}" dt="2023-03-31T07:47:35.761" v="7" actId="478"/>
          <ac:picMkLst>
            <pc:docMk/>
            <pc:sldMk cId="3827582334" sldId="272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7:36.192" v="8"/>
          <ac:picMkLst>
            <pc:docMk/>
            <pc:sldMk cId="3827582334" sldId="272"/>
            <ac:picMk id="16" creationId="{3E4DFD5E-B095-CBE5-93F7-F7AB799E1527}"/>
          </ac:picMkLst>
        </pc:picChg>
        <pc:picChg chg="add mod">
          <ac:chgData name="Mr Croughan" userId="69048843-3d18-4cd7-93a9-497d3a90be28" providerId="ADAL" clId="{31635350-3394-4464-A507-8C12285CBDAF}" dt="2023-03-31T07:47:36.192" v="8"/>
          <ac:picMkLst>
            <pc:docMk/>
            <pc:sldMk cId="3827582334" sldId="272"/>
            <ac:picMk id="17" creationId="{9687A0AE-54D8-960E-C5F0-FF3E5D5F91B3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8:11.041" v="10"/>
        <pc:sldMkLst>
          <pc:docMk/>
          <pc:sldMk cId="2597957332" sldId="273"/>
        </pc:sldMkLst>
        <pc:picChg chg="add mod">
          <ac:chgData name="Mr Croughan" userId="69048843-3d18-4cd7-93a9-497d3a90be28" providerId="ADAL" clId="{31635350-3394-4464-A507-8C12285CBDAF}" dt="2023-03-31T07:48:11.041" v="10"/>
          <ac:picMkLst>
            <pc:docMk/>
            <pc:sldMk cId="2597957332" sldId="273"/>
            <ac:picMk id="5" creationId="{9C17A362-97EC-B39F-D187-1381115F48F7}"/>
          </ac:picMkLst>
        </pc:picChg>
        <pc:picChg chg="del">
          <ac:chgData name="Mr Croughan" userId="69048843-3d18-4cd7-93a9-497d3a90be28" providerId="ADAL" clId="{31635350-3394-4464-A507-8C12285CBDAF}" dt="2023-03-31T07:48:09.939" v="9" actId="478"/>
          <ac:picMkLst>
            <pc:docMk/>
            <pc:sldMk cId="2597957332" sldId="273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8:11.041" v="10"/>
          <ac:picMkLst>
            <pc:docMk/>
            <pc:sldMk cId="2597957332" sldId="273"/>
            <ac:picMk id="16" creationId="{1F68E0A9-BB1B-EE87-45BB-3A55256F0755}"/>
          </ac:picMkLst>
        </pc:picChg>
        <pc:picChg chg="add mod">
          <ac:chgData name="Mr Croughan" userId="69048843-3d18-4cd7-93a9-497d3a90be28" providerId="ADAL" clId="{31635350-3394-4464-A507-8C12285CBDAF}" dt="2023-03-31T07:48:11.041" v="10"/>
          <ac:picMkLst>
            <pc:docMk/>
            <pc:sldMk cId="2597957332" sldId="273"/>
            <ac:picMk id="17" creationId="{FF69A679-40B7-55CD-55ED-5E1490DB229E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8:15.102" v="12"/>
        <pc:sldMkLst>
          <pc:docMk/>
          <pc:sldMk cId="2817088963" sldId="274"/>
        </pc:sldMkLst>
        <pc:picChg chg="add mod">
          <ac:chgData name="Mr Croughan" userId="69048843-3d18-4cd7-93a9-497d3a90be28" providerId="ADAL" clId="{31635350-3394-4464-A507-8C12285CBDAF}" dt="2023-03-31T07:48:15.102" v="12"/>
          <ac:picMkLst>
            <pc:docMk/>
            <pc:sldMk cId="2817088963" sldId="274"/>
            <ac:picMk id="5" creationId="{F07909AB-B7E0-9E56-8F54-8ABB407A6293}"/>
          </ac:picMkLst>
        </pc:picChg>
        <pc:picChg chg="del">
          <ac:chgData name="Mr Croughan" userId="69048843-3d18-4cd7-93a9-497d3a90be28" providerId="ADAL" clId="{31635350-3394-4464-A507-8C12285CBDAF}" dt="2023-03-31T07:48:14.681" v="11" actId="478"/>
          <ac:picMkLst>
            <pc:docMk/>
            <pc:sldMk cId="2817088963" sldId="274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8:15.102" v="12"/>
          <ac:picMkLst>
            <pc:docMk/>
            <pc:sldMk cId="2817088963" sldId="274"/>
            <ac:picMk id="16" creationId="{3E9B337F-D1DA-B94D-D649-82CEEE0BBEBA}"/>
          </ac:picMkLst>
        </pc:picChg>
        <pc:picChg chg="add mod">
          <ac:chgData name="Mr Croughan" userId="69048843-3d18-4cd7-93a9-497d3a90be28" providerId="ADAL" clId="{31635350-3394-4464-A507-8C12285CBDAF}" dt="2023-03-31T07:48:15.102" v="12"/>
          <ac:picMkLst>
            <pc:docMk/>
            <pc:sldMk cId="2817088963" sldId="274"/>
            <ac:picMk id="17" creationId="{8889AD4C-003C-CB28-3CCE-02705D4ED976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8:18.602" v="14"/>
        <pc:sldMkLst>
          <pc:docMk/>
          <pc:sldMk cId="3654661887" sldId="275"/>
        </pc:sldMkLst>
        <pc:picChg chg="add mod">
          <ac:chgData name="Mr Croughan" userId="69048843-3d18-4cd7-93a9-497d3a90be28" providerId="ADAL" clId="{31635350-3394-4464-A507-8C12285CBDAF}" dt="2023-03-31T07:48:18.602" v="14"/>
          <ac:picMkLst>
            <pc:docMk/>
            <pc:sldMk cId="3654661887" sldId="275"/>
            <ac:picMk id="5" creationId="{DFF2A89A-AED0-E4A3-30D5-07D1302F80ED}"/>
          </ac:picMkLst>
        </pc:picChg>
        <pc:picChg chg="add mod">
          <ac:chgData name="Mr Croughan" userId="69048843-3d18-4cd7-93a9-497d3a90be28" providerId="ADAL" clId="{31635350-3394-4464-A507-8C12285CBDAF}" dt="2023-03-31T07:48:18.602" v="14"/>
          <ac:picMkLst>
            <pc:docMk/>
            <pc:sldMk cId="3654661887" sldId="275"/>
            <ac:picMk id="6" creationId="{ACBEFB28-074F-079B-8385-626D46535587}"/>
          </ac:picMkLst>
        </pc:picChg>
        <pc:picChg chg="del">
          <ac:chgData name="Mr Croughan" userId="69048843-3d18-4cd7-93a9-497d3a90be28" providerId="ADAL" clId="{31635350-3394-4464-A507-8C12285CBDAF}" dt="2023-03-31T07:48:18.016" v="13" actId="478"/>
          <ac:picMkLst>
            <pc:docMk/>
            <pc:sldMk cId="3654661887" sldId="275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8:18.602" v="14"/>
          <ac:picMkLst>
            <pc:docMk/>
            <pc:sldMk cId="3654661887" sldId="275"/>
            <ac:picMk id="16" creationId="{9AAB53B2-C9C4-6D5D-1102-0C5A4A752E78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8:26.269" v="18"/>
        <pc:sldMkLst>
          <pc:docMk/>
          <pc:sldMk cId="791628952" sldId="276"/>
        </pc:sldMkLst>
        <pc:picChg chg="add mod">
          <ac:chgData name="Mr Croughan" userId="69048843-3d18-4cd7-93a9-497d3a90be28" providerId="ADAL" clId="{31635350-3394-4464-A507-8C12285CBDAF}" dt="2023-03-31T07:48:26.269" v="18"/>
          <ac:picMkLst>
            <pc:docMk/>
            <pc:sldMk cId="791628952" sldId="276"/>
            <ac:picMk id="5" creationId="{10634B63-C8E3-9E22-71A8-63C9482CB027}"/>
          </ac:picMkLst>
        </pc:picChg>
        <pc:picChg chg="del">
          <ac:chgData name="Mr Croughan" userId="69048843-3d18-4cd7-93a9-497d3a90be28" providerId="ADAL" clId="{31635350-3394-4464-A507-8C12285CBDAF}" dt="2023-03-31T07:48:25.760" v="17" actId="478"/>
          <ac:picMkLst>
            <pc:docMk/>
            <pc:sldMk cId="791628952" sldId="276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8:26.269" v="18"/>
          <ac:picMkLst>
            <pc:docMk/>
            <pc:sldMk cId="791628952" sldId="276"/>
            <ac:picMk id="16" creationId="{49753972-4BE4-EB04-2E82-3F67AECE0E2C}"/>
          </ac:picMkLst>
        </pc:picChg>
        <pc:picChg chg="add mod">
          <ac:chgData name="Mr Croughan" userId="69048843-3d18-4cd7-93a9-497d3a90be28" providerId="ADAL" clId="{31635350-3394-4464-A507-8C12285CBDAF}" dt="2023-03-31T07:48:26.269" v="18"/>
          <ac:picMkLst>
            <pc:docMk/>
            <pc:sldMk cId="791628952" sldId="276"/>
            <ac:picMk id="17" creationId="{06B1C20A-80E1-7A34-E3F8-67BBB08D9CC8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8:33.649" v="22"/>
        <pc:sldMkLst>
          <pc:docMk/>
          <pc:sldMk cId="1002245009" sldId="277"/>
        </pc:sldMkLst>
        <pc:picChg chg="add mod">
          <ac:chgData name="Mr Croughan" userId="69048843-3d18-4cd7-93a9-497d3a90be28" providerId="ADAL" clId="{31635350-3394-4464-A507-8C12285CBDAF}" dt="2023-03-31T07:48:33.649" v="22"/>
          <ac:picMkLst>
            <pc:docMk/>
            <pc:sldMk cId="1002245009" sldId="277"/>
            <ac:picMk id="5" creationId="{D2B46608-D7DA-5AA7-20AC-13141A94888F}"/>
          </ac:picMkLst>
        </pc:picChg>
        <pc:picChg chg="del">
          <ac:chgData name="Mr Croughan" userId="69048843-3d18-4cd7-93a9-497d3a90be28" providerId="ADAL" clId="{31635350-3394-4464-A507-8C12285CBDAF}" dt="2023-03-31T07:48:33.249" v="21" actId="478"/>
          <ac:picMkLst>
            <pc:docMk/>
            <pc:sldMk cId="1002245009" sldId="277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8:33.649" v="22"/>
          <ac:picMkLst>
            <pc:docMk/>
            <pc:sldMk cId="1002245009" sldId="277"/>
            <ac:picMk id="16" creationId="{93C2AA40-6BE8-45B7-A066-9014D96F11DB}"/>
          </ac:picMkLst>
        </pc:picChg>
        <pc:picChg chg="add mod">
          <ac:chgData name="Mr Croughan" userId="69048843-3d18-4cd7-93a9-497d3a90be28" providerId="ADAL" clId="{31635350-3394-4464-A507-8C12285CBDAF}" dt="2023-03-31T07:48:33.649" v="22"/>
          <ac:picMkLst>
            <pc:docMk/>
            <pc:sldMk cId="1002245009" sldId="277"/>
            <ac:picMk id="17" creationId="{43DC453C-A77B-05D0-D8A0-EC1E6FC85D04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8:22.349" v="16"/>
        <pc:sldMkLst>
          <pc:docMk/>
          <pc:sldMk cId="3114447133" sldId="278"/>
        </pc:sldMkLst>
        <pc:picChg chg="add mod">
          <ac:chgData name="Mr Croughan" userId="69048843-3d18-4cd7-93a9-497d3a90be28" providerId="ADAL" clId="{31635350-3394-4464-A507-8C12285CBDAF}" dt="2023-03-31T07:48:22.349" v="16"/>
          <ac:picMkLst>
            <pc:docMk/>
            <pc:sldMk cId="3114447133" sldId="278"/>
            <ac:picMk id="5" creationId="{8240BCD3-AFB1-02C3-90D1-B5E4EB12BE89}"/>
          </ac:picMkLst>
        </pc:picChg>
        <pc:picChg chg="add mod">
          <ac:chgData name="Mr Croughan" userId="69048843-3d18-4cd7-93a9-497d3a90be28" providerId="ADAL" clId="{31635350-3394-4464-A507-8C12285CBDAF}" dt="2023-03-31T07:48:22.349" v="16"/>
          <ac:picMkLst>
            <pc:docMk/>
            <pc:sldMk cId="3114447133" sldId="278"/>
            <ac:picMk id="6" creationId="{2353C5C8-1AAE-61CC-83C3-776CDAE1BF44}"/>
          </ac:picMkLst>
        </pc:picChg>
        <pc:picChg chg="del">
          <ac:chgData name="Mr Croughan" userId="69048843-3d18-4cd7-93a9-497d3a90be28" providerId="ADAL" clId="{31635350-3394-4464-A507-8C12285CBDAF}" dt="2023-03-31T07:48:21.844" v="15" actId="478"/>
          <ac:picMkLst>
            <pc:docMk/>
            <pc:sldMk cId="3114447133" sldId="278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8:22.349" v="16"/>
          <ac:picMkLst>
            <pc:docMk/>
            <pc:sldMk cId="3114447133" sldId="278"/>
            <ac:picMk id="16" creationId="{90CDF78C-0F95-3E71-E915-66CA3D54CA6F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8:30.080" v="20"/>
        <pc:sldMkLst>
          <pc:docMk/>
          <pc:sldMk cId="113648438" sldId="279"/>
        </pc:sldMkLst>
        <pc:picChg chg="add mod">
          <ac:chgData name="Mr Croughan" userId="69048843-3d18-4cd7-93a9-497d3a90be28" providerId="ADAL" clId="{31635350-3394-4464-A507-8C12285CBDAF}" dt="2023-03-31T07:48:30.080" v="20"/>
          <ac:picMkLst>
            <pc:docMk/>
            <pc:sldMk cId="113648438" sldId="279"/>
            <ac:picMk id="5" creationId="{97D56EF6-24E9-783B-6772-181435088994}"/>
          </ac:picMkLst>
        </pc:picChg>
        <pc:picChg chg="del">
          <ac:chgData name="Mr Croughan" userId="69048843-3d18-4cd7-93a9-497d3a90be28" providerId="ADAL" clId="{31635350-3394-4464-A507-8C12285CBDAF}" dt="2023-03-31T07:48:29.658" v="19" actId="478"/>
          <ac:picMkLst>
            <pc:docMk/>
            <pc:sldMk cId="113648438" sldId="279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8:30.080" v="20"/>
          <ac:picMkLst>
            <pc:docMk/>
            <pc:sldMk cId="113648438" sldId="279"/>
            <ac:picMk id="16" creationId="{6E91BC67-164F-C520-32F2-BDE4F31338CA}"/>
          </ac:picMkLst>
        </pc:picChg>
        <pc:picChg chg="add mod">
          <ac:chgData name="Mr Croughan" userId="69048843-3d18-4cd7-93a9-497d3a90be28" providerId="ADAL" clId="{31635350-3394-4464-A507-8C12285CBDAF}" dt="2023-03-31T07:48:30.080" v="20"/>
          <ac:picMkLst>
            <pc:docMk/>
            <pc:sldMk cId="113648438" sldId="279"/>
            <ac:picMk id="17" creationId="{760A97A2-4EE3-70DE-5976-0644160EA094}"/>
          </ac:picMkLst>
        </pc:picChg>
      </pc:sldChg>
      <pc:sldChg chg="addSp delSp modSp mod">
        <pc:chgData name="Mr Croughan" userId="69048843-3d18-4cd7-93a9-497d3a90be28" providerId="ADAL" clId="{31635350-3394-4464-A507-8C12285CBDAF}" dt="2023-03-31T07:48:36.835" v="24"/>
        <pc:sldMkLst>
          <pc:docMk/>
          <pc:sldMk cId="4026652709" sldId="280"/>
        </pc:sldMkLst>
        <pc:picChg chg="add mod">
          <ac:chgData name="Mr Croughan" userId="69048843-3d18-4cd7-93a9-497d3a90be28" providerId="ADAL" clId="{31635350-3394-4464-A507-8C12285CBDAF}" dt="2023-03-31T07:48:36.835" v="24"/>
          <ac:picMkLst>
            <pc:docMk/>
            <pc:sldMk cId="4026652709" sldId="280"/>
            <ac:picMk id="5" creationId="{77FAA0EA-997F-A17A-A201-63BEB8EF4A52}"/>
          </ac:picMkLst>
        </pc:picChg>
        <pc:picChg chg="del">
          <ac:chgData name="Mr Croughan" userId="69048843-3d18-4cd7-93a9-497d3a90be28" providerId="ADAL" clId="{31635350-3394-4464-A507-8C12285CBDAF}" dt="2023-03-31T07:48:36.322" v="23" actId="478"/>
          <ac:picMkLst>
            <pc:docMk/>
            <pc:sldMk cId="4026652709" sldId="280"/>
            <ac:picMk id="10" creationId="{D35FE5CA-A63E-6E1F-4F6F-B6DBC28D8674}"/>
          </ac:picMkLst>
        </pc:picChg>
        <pc:picChg chg="add mod">
          <ac:chgData name="Mr Croughan" userId="69048843-3d18-4cd7-93a9-497d3a90be28" providerId="ADAL" clId="{31635350-3394-4464-A507-8C12285CBDAF}" dt="2023-03-31T07:48:36.835" v="24"/>
          <ac:picMkLst>
            <pc:docMk/>
            <pc:sldMk cId="4026652709" sldId="280"/>
            <ac:picMk id="16" creationId="{A05B9367-F069-CB24-6653-03E59E4DD759}"/>
          </ac:picMkLst>
        </pc:picChg>
        <pc:picChg chg="add mod">
          <ac:chgData name="Mr Croughan" userId="69048843-3d18-4cd7-93a9-497d3a90be28" providerId="ADAL" clId="{31635350-3394-4464-A507-8C12285CBDAF}" dt="2023-03-31T07:48:36.835" v="24"/>
          <ac:picMkLst>
            <pc:docMk/>
            <pc:sldMk cId="4026652709" sldId="280"/>
            <ac:picMk id="17" creationId="{EDC2EC91-486C-B24C-D1C5-3CEBE0FB7CCB}"/>
          </ac:picMkLst>
        </pc:picChg>
      </pc:sldChg>
      <pc:sldChg chg="add">
        <pc:chgData name="Mr Croughan" userId="69048843-3d18-4cd7-93a9-497d3a90be28" providerId="ADAL" clId="{31635350-3394-4464-A507-8C12285CBDAF}" dt="2023-03-31T11:39:42.006" v="26"/>
        <pc:sldMkLst>
          <pc:docMk/>
          <pc:sldMk cId="1184595588" sldId="281"/>
        </pc:sldMkLst>
      </pc:sldChg>
    </pc:docChg>
  </pc:docChgLst>
  <pc:docChgLst>
    <pc:chgData name="Mr Croughan" userId="69048843-3d18-4cd7-93a9-497d3a90be28" providerId="ADAL" clId="{5D5CADA6-F84C-4F59-BA75-B46A9B45BF27}"/>
    <pc:docChg chg="custSel addSld delSld modSld sldOrd">
      <pc:chgData name="Mr Croughan" userId="69048843-3d18-4cd7-93a9-497d3a90be28" providerId="ADAL" clId="{5D5CADA6-F84C-4F59-BA75-B46A9B45BF27}" dt="2023-03-29T12:31:50.225" v="1177" actId="20577"/>
      <pc:docMkLst>
        <pc:docMk/>
      </pc:docMkLst>
      <pc:sldChg chg="addSp delSp modSp mod">
        <pc:chgData name="Mr Croughan" userId="69048843-3d18-4cd7-93a9-497d3a90be28" providerId="ADAL" clId="{5D5CADA6-F84C-4F59-BA75-B46A9B45BF27}" dt="2023-03-29T11:28:20.807" v="124" actId="478"/>
        <pc:sldMkLst>
          <pc:docMk/>
          <pc:sldMk cId="3679716759" sldId="257"/>
        </pc:sldMkLst>
        <pc:spChg chg="mod">
          <ac:chgData name="Mr Croughan" userId="69048843-3d18-4cd7-93a9-497d3a90be28" providerId="ADAL" clId="{5D5CADA6-F84C-4F59-BA75-B46A9B45BF27}" dt="2023-03-29T10:29:47.369" v="42" actId="14100"/>
          <ac:spMkLst>
            <pc:docMk/>
            <pc:sldMk cId="3679716759" sldId="257"/>
            <ac:spMk id="2" creationId="{A8D8A334-5B71-DF3A-9BA2-857C78C6D82E}"/>
          </ac:spMkLst>
        </pc:spChg>
        <pc:spChg chg="del mod">
          <ac:chgData name="Mr Croughan" userId="69048843-3d18-4cd7-93a9-497d3a90be28" providerId="ADAL" clId="{5D5CADA6-F84C-4F59-BA75-B46A9B45BF27}" dt="2023-03-29T10:29:32.939" v="39" actId="478"/>
          <ac:spMkLst>
            <pc:docMk/>
            <pc:sldMk cId="3679716759" sldId="257"/>
            <ac:spMk id="3" creationId="{E21EAA08-0139-442E-B18E-B38054F75AD7}"/>
          </ac:spMkLst>
        </pc:spChg>
        <pc:spChg chg="mod">
          <ac:chgData name="Mr Croughan" userId="69048843-3d18-4cd7-93a9-497d3a90be28" providerId="ADAL" clId="{5D5CADA6-F84C-4F59-BA75-B46A9B45BF27}" dt="2023-03-29T10:29:53.557" v="43" actId="1582"/>
          <ac:spMkLst>
            <pc:docMk/>
            <pc:sldMk cId="3679716759" sldId="257"/>
            <ac:spMk id="7" creationId="{F561D076-0C57-CD1A-FAA9-526A6C287CDC}"/>
          </ac:spMkLst>
        </pc:spChg>
        <pc:spChg chg="mod">
          <ac:chgData name="Mr Croughan" userId="69048843-3d18-4cd7-93a9-497d3a90be28" providerId="ADAL" clId="{5D5CADA6-F84C-4F59-BA75-B46A9B45BF27}" dt="2023-03-29T10:24:10.778" v="14" actId="20577"/>
          <ac:spMkLst>
            <pc:docMk/>
            <pc:sldMk cId="3679716759" sldId="257"/>
            <ac:spMk id="9" creationId="{70815669-7824-CFC6-D8B4-52D142F11523}"/>
          </ac:spMkLst>
        </pc:spChg>
        <pc:picChg chg="del">
          <ac:chgData name="Mr Croughan" userId="69048843-3d18-4cd7-93a9-497d3a90be28" providerId="ADAL" clId="{5D5CADA6-F84C-4F59-BA75-B46A9B45BF27}" dt="2023-03-29T10:24:03.784" v="1" actId="478"/>
          <ac:picMkLst>
            <pc:docMk/>
            <pc:sldMk cId="3679716759" sldId="257"/>
            <ac:picMk id="4" creationId="{A436DE3C-43C9-52BB-84B9-605B3C47DE72}"/>
          </ac:picMkLst>
        </pc:picChg>
        <pc:picChg chg="del">
          <ac:chgData name="Mr Croughan" userId="69048843-3d18-4cd7-93a9-497d3a90be28" providerId="ADAL" clId="{5D5CADA6-F84C-4F59-BA75-B46A9B45BF27}" dt="2023-03-29T10:24:04.859" v="2" actId="478"/>
          <ac:picMkLst>
            <pc:docMk/>
            <pc:sldMk cId="3679716759" sldId="257"/>
            <ac:picMk id="5" creationId="{C03FA44F-E659-F04A-E6AF-6FE771D7BDEF}"/>
          </ac:picMkLst>
        </pc:picChg>
        <pc:picChg chg="del">
          <ac:chgData name="Mr Croughan" userId="69048843-3d18-4cd7-93a9-497d3a90be28" providerId="ADAL" clId="{5D5CADA6-F84C-4F59-BA75-B46A9B45BF27}" dt="2023-03-29T10:24:02.040" v="0" actId="478"/>
          <ac:picMkLst>
            <pc:docMk/>
            <pc:sldMk cId="3679716759" sldId="257"/>
            <ac:picMk id="8" creationId="{36C74C01-392F-CDDD-2B45-39645818E95F}"/>
          </ac:picMkLst>
        </pc:picChg>
        <pc:picChg chg="add del mod">
          <ac:chgData name="Mr Croughan" userId="69048843-3d18-4cd7-93a9-497d3a90be28" providerId="ADAL" clId="{5D5CADA6-F84C-4F59-BA75-B46A9B45BF27}" dt="2023-03-29T10:34:40.799" v="49" actId="478"/>
          <ac:picMkLst>
            <pc:docMk/>
            <pc:sldMk cId="3679716759" sldId="257"/>
            <ac:picMk id="10" creationId="{C30D0E7E-A7F1-D52E-C280-366DD48591F1}"/>
          </ac:picMkLst>
        </pc:picChg>
        <pc:picChg chg="add del mod modCrop">
          <ac:chgData name="Mr Croughan" userId="69048843-3d18-4cd7-93a9-497d3a90be28" providerId="ADAL" clId="{5D5CADA6-F84C-4F59-BA75-B46A9B45BF27}" dt="2023-03-29T11:28:20.807" v="124" actId="478"/>
          <ac:picMkLst>
            <pc:docMk/>
            <pc:sldMk cId="3679716759" sldId="257"/>
            <ac:picMk id="12" creationId="{8FA912C6-7B2B-96FA-C0CB-DD21AF8DA876}"/>
          </ac:picMkLst>
        </pc:picChg>
        <pc:picChg chg="add del mod">
          <ac:chgData name="Mr Croughan" userId="69048843-3d18-4cd7-93a9-497d3a90be28" providerId="ADAL" clId="{5D5CADA6-F84C-4F59-BA75-B46A9B45BF27}" dt="2023-03-29T11:21:52.790" v="66" actId="478"/>
          <ac:picMkLst>
            <pc:docMk/>
            <pc:sldMk cId="3679716759" sldId="257"/>
            <ac:picMk id="14" creationId="{26BF1914-2EBD-60F3-EE8E-B1D0C4A2A6D0}"/>
          </ac:picMkLst>
        </pc:picChg>
        <pc:picChg chg="add del mod">
          <ac:chgData name="Mr Croughan" userId="69048843-3d18-4cd7-93a9-497d3a90be28" providerId="ADAL" clId="{5D5CADA6-F84C-4F59-BA75-B46A9B45BF27}" dt="2023-03-29T11:24:48.459" v="90" actId="478"/>
          <ac:picMkLst>
            <pc:docMk/>
            <pc:sldMk cId="3679716759" sldId="257"/>
            <ac:picMk id="16" creationId="{007E3C3C-3FD2-BD45-78E0-2EB138A655FE}"/>
          </ac:picMkLst>
        </pc:picChg>
        <pc:picChg chg="add del mod">
          <ac:chgData name="Mr Croughan" userId="69048843-3d18-4cd7-93a9-497d3a90be28" providerId="ADAL" clId="{5D5CADA6-F84C-4F59-BA75-B46A9B45BF27}" dt="2023-03-29T11:25:24.392" v="92" actId="478"/>
          <ac:picMkLst>
            <pc:docMk/>
            <pc:sldMk cId="3679716759" sldId="257"/>
            <ac:picMk id="18" creationId="{F3AA24CB-3998-7DAD-3EC4-EDF74CC7CA5A}"/>
          </ac:picMkLst>
        </pc:picChg>
        <pc:picChg chg="add del mod">
          <ac:chgData name="Mr Croughan" userId="69048843-3d18-4cd7-93a9-497d3a90be28" providerId="ADAL" clId="{5D5CADA6-F84C-4F59-BA75-B46A9B45BF27}" dt="2023-03-29T11:25:51.474" v="97" actId="478"/>
          <ac:picMkLst>
            <pc:docMk/>
            <pc:sldMk cId="3679716759" sldId="257"/>
            <ac:picMk id="20" creationId="{662D1630-ABE4-7EC9-779A-3FFF663FF87D}"/>
          </ac:picMkLst>
        </pc:picChg>
        <pc:picChg chg="add mod">
          <ac:chgData name="Mr Croughan" userId="69048843-3d18-4cd7-93a9-497d3a90be28" providerId="ADAL" clId="{5D5CADA6-F84C-4F59-BA75-B46A9B45BF27}" dt="2023-03-29T11:27:54.986" v="121" actId="1076"/>
          <ac:picMkLst>
            <pc:docMk/>
            <pc:sldMk cId="3679716759" sldId="257"/>
            <ac:picMk id="22" creationId="{DE02369F-2650-3054-9C50-81AC40D2001B}"/>
          </ac:picMkLst>
        </pc:picChg>
        <pc:picChg chg="add mod">
          <ac:chgData name="Mr Croughan" userId="69048843-3d18-4cd7-93a9-497d3a90be28" providerId="ADAL" clId="{5D5CADA6-F84C-4F59-BA75-B46A9B45BF27}" dt="2023-03-29T11:27:59.872" v="123" actId="1076"/>
          <ac:picMkLst>
            <pc:docMk/>
            <pc:sldMk cId="3679716759" sldId="257"/>
            <ac:picMk id="24" creationId="{881898A3-AF61-9622-033D-FF88A116BBC9}"/>
          </ac:picMkLst>
        </pc:picChg>
        <pc:picChg chg="add del mod">
          <ac:chgData name="Mr Croughan" userId="69048843-3d18-4cd7-93a9-497d3a90be28" providerId="ADAL" clId="{5D5CADA6-F84C-4F59-BA75-B46A9B45BF27}" dt="2023-03-29T10:27:46.259" v="34" actId="1076"/>
          <ac:picMkLst>
            <pc:docMk/>
            <pc:sldMk cId="3679716759" sldId="257"/>
            <ac:picMk id="1026" creationId="{EF809589-B513-0D71-AD89-A66B45EFE194}"/>
          </ac:picMkLst>
        </pc:picChg>
        <pc:picChg chg="add del mod">
          <ac:chgData name="Mr Croughan" userId="69048843-3d18-4cd7-93a9-497d3a90be28" providerId="ADAL" clId="{5D5CADA6-F84C-4F59-BA75-B46A9B45BF27}" dt="2023-03-29T10:28:15.862" v="35" actId="478"/>
          <ac:picMkLst>
            <pc:docMk/>
            <pc:sldMk cId="3679716759" sldId="257"/>
            <ac:picMk id="1028" creationId="{6CD26FA1-B64B-0FE1-C54F-19D363FFA981}"/>
          </ac:picMkLst>
        </pc:picChg>
      </pc:sldChg>
      <pc:sldChg chg="addSp delSp modSp mod delAnim modAnim">
        <pc:chgData name="Mr Croughan" userId="69048843-3d18-4cd7-93a9-497d3a90be28" providerId="ADAL" clId="{5D5CADA6-F84C-4F59-BA75-B46A9B45BF27}" dt="2023-03-29T11:53:25.934" v="392" actId="20577"/>
        <pc:sldMkLst>
          <pc:docMk/>
          <pc:sldMk cId="3676862853" sldId="258"/>
        </pc:sldMkLst>
        <pc:spChg chg="mod">
          <ac:chgData name="Mr Croughan" userId="69048843-3d18-4cd7-93a9-497d3a90be28" providerId="ADAL" clId="{5D5CADA6-F84C-4F59-BA75-B46A9B45BF27}" dt="2023-03-29T11:29:04.595" v="132" actId="207"/>
          <ac:spMkLst>
            <pc:docMk/>
            <pc:sldMk cId="3676862853" sldId="258"/>
            <ac:spMk id="2" creationId="{3B045749-0ED1-1164-D79B-0E0331C417E2}"/>
          </ac:spMkLst>
        </pc:spChg>
        <pc:spChg chg="mod">
          <ac:chgData name="Mr Croughan" userId="69048843-3d18-4cd7-93a9-497d3a90be28" providerId="ADAL" clId="{5D5CADA6-F84C-4F59-BA75-B46A9B45BF27}" dt="2023-03-29T11:29:09.223" v="133" actId="207"/>
          <ac:spMkLst>
            <pc:docMk/>
            <pc:sldMk cId="3676862853" sldId="258"/>
            <ac:spMk id="3" creationId="{A4577DFA-E478-DD96-3BDA-85756CF1E81F}"/>
          </ac:spMkLst>
        </pc:spChg>
        <pc:spChg chg="mod">
          <ac:chgData name="Mr Croughan" userId="69048843-3d18-4cd7-93a9-497d3a90be28" providerId="ADAL" clId="{5D5CADA6-F84C-4F59-BA75-B46A9B45BF27}" dt="2023-03-29T11:32:33.635" v="216" actId="207"/>
          <ac:spMkLst>
            <pc:docMk/>
            <pc:sldMk cId="3676862853" sldId="258"/>
            <ac:spMk id="8" creationId="{FA69EC0D-34DE-4F29-ECB8-6E45E67DCB8B}"/>
          </ac:spMkLst>
        </pc:spChg>
        <pc:spChg chg="mod">
          <ac:chgData name="Mr Croughan" userId="69048843-3d18-4cd7-93a9-497d3a90be28" providerId="ADAL" clId="{5D5CADA6-F84C-4F59-BA75-B46A9B45BF27}" dt="2023-03-29T11:32:36.595" v="217" actId="207"/>
          <ac:spMkLst>
            <pc:docMk/>
            <pc:sldMk cId="3676862853" sldId="258"/>
            <ac:spMk id="20" creationId="{36EC6BFF-89D7-B66A-2325-0F4FA9B903B9}"/>
          </ac:spMkLst>
        </pc:spChg>
        <pc:spChg chg="mod">
          <ac:chgData name="Mr Croughan" userId="69048843-3d18-4cd7-93a9-497d3a90be28" providerId="ADAL" clId="{5D5CADA6-F84C-4F59-BA75-B46A9B45BF27}" dt="2023-03-29T11:34:17.394" v="223" actId="207"/>
          <ac:spMkLst>
            <pc:docMk/>
            <pc:sldMk cId="3676862853" sldId="258"/>
            <ac:spMk id="21" creationId="{B5499A38-72DA-DA49-AB41-AA299968DC88}"/>
          </ac:spMkLst>
        </pc:spChg>
        <pc:spChg chg="mod">
          <ac:chgData name="Mr Croughan" userId="69048843-3d18-4cd7-93a9-497d3a90be28" providerId="ADAL" clId="{5D5CADA6-F84C-4F59-BA75-B46A9B45BF27}" dt="2023-03-29T11:32:43.255" v="219" actId="207"/>
          <ac:spMkLst>
            <pc:docMk/>
            <pc:sldMk cId="3676862853" sldId="258"/>
            <ac:spMk id="22" creationId="{499DD3E7-6F13-BF01-76AB-95FC44722C0B}"/>
          </ac:spMkLst>
        </pc:spChg>
        <pc:spChg chg="mod">
          <ac:chgData name="Mr Croughan" userId="69048843-3d18-4cd7-93a9-497d3a90be28" providerId="ADAL" clId="{5D5CADA6-F84C-4F59-BA75-B46A9B45BF27}" dt="2023-03-29T11:32:40.672" v="218" actId="207"/>
          <ac:spMkLst>
            <pc:docMk/>
            <pc:sldMk cId="3676862853" sldId="258"/>
            <ac:spMk id="23" creationId="{70D9C1DC-2A01-8F87-9BFA-4CB5491A0185}"/>
          </ac:spMkLst>
        </pc:spChg>
        <pc:spChg chg="mod">
          <ac:chgData name="Mr Croughan" userId="69048843-3d18-4cd7-93a9-497d3a90be28" providerId="ADAL" clId="{5D5CADA6-F84C-4F59-BA75-B46A9B45BF27}" dt="2023-03-29T11:47:47.708" v="307" actId="207"/>
          <ac:spMkLst>
            <pc:docMk/>
            <pc:sldMk cId="3676862853" sldId="258"/>
            <ac:spMk id="24" creationId="{AEC0B044-33C1-B0C3-BC40-81124DDD6CD6}"/>
          </ac:spMkLst>
        </pc:spChg>
        <pc:spChg chg="mod">
          <ac:chgData name="Mr Croughan" userId="69048843-3d18-4cd7-93a9-497d3a90be28" providerId="ADAL" clId="{5D5CADA6-F84C-4F59-BA75-B46A9B45BF27}" dt="2023-03-29T11:53:25.934" v="392" actId="20577"/>
          <ac:spMkLst>
            <pc:docMk/>
            <pc:sldMk cId="3676862853" sldId="258"/>
            <ac:spMk id="25" creationId="{C3E51865-3D01-52B6-C776-D69D8B16786D}"/>
          </ac:spMkLst>
        </pc:spChg>
        <pc:picChg chg="del">
          <ac:chgData name="Mr Croughan" userId="69048843-3d18-4cd7-93a9-497d3a90be28" providerId="ADAL" clId="{5D5CADA6-F84C-4F59-BA75-B46A9B45BF27}" dt="2023-03-29T11:28:46.024" v="129" actId="478"/>
          <ac:picMkLst>
            <pc:docMk/>
            <pc:sldMk cId="3676862853" sldId="258"/>
            <ac:picMk id="5" creationId="{42A3687B-AEEB-9191-5996-B36CD130E94D}"/>
          </ac:picMkLst>
        </pc:picChg>
        <pc:picChg chg="del">
          <ac:chgData name="Mr Croughan" userId="69048843-3d18-4cd7-93a9-497d3a90be28" providerId="ADAL" clId="{5D5CADA6-F84C-4F59-BA75-B46A9B45BF27}" dt="2023-03-29T11:28:47.926" v="130" actId="478"/>
          <ac:picMkLst>
            <pc:docMk/>
            <pc:sldMk cId="3676862853" sldId="258"/>
            <ac:picMk id="6" creationId="{F613CAD1-B768-1F0B-047D-C36FAC6BA0F9}"/>
          </ac:picMkLst>
        </pc:picChg>
        <pc:picChg chg="add mod">
          <ac:chgData name="Mr Croughan" userId="69048843-3d18-4cd7-93a9-497d3a90be28" providerId="ADAL" clId="{5D5CADA6-F84C-4F59-BA75-B46A9B45BF27}" dt="2023-03-29T11:29:16.722" v="135" actId="1076"/>
          <ac:picMkLst>
            <pc:docMk/>
            <pc:sldMk cId="3676862853" sldId="258"/>
            <ac:picMk id="7" creationId="{61CCABD9-D72A-6CEA-CE2D-C8ABE62F820E}"/>
          </ac:picMkLst>
        </pc:picChg>
        <pc:picChg chg="add mod modCrop">
          <ac:chgData name="Mr Croughan" userId="69048843-3d18-4cd7-93a9-497d3a90be28" providerId="ADAL" clId="{5D5CADA6-F84C-4F59-BA75-B46A9B45BF27}" dt="2023-03-29T11:30:42.480" v="157" actId="1076"/>
          <ac:picMkLst>
            <pc:docMk/>
            <pc:sldMk cId="3676862853" sldId="258"/>
            <ac:picMk id="10" creationId="{D35FE5CA-A63E-6E1F-4F6F-B6DBC28D8674}"/>
          </ac:picMkLst>
        </pc:picChg>
        <pc:picChg chg="add del mod">
          <ac:chgData name="Mr Croughan" userId="69048843-3d18-4cd7-93a9-497d3a90be28" providerId="ADAL" clId="{5D5CADA6-F84C-4F59-BA75-B46A9B45BF27}" dt="2023-03-29T11:52:59.433" v="343" actId="478"/>
          <ac:picMkLst>
            <pc:docMk/>
            <pc:sldMk cId="3676862853" sldId="258"/>
            <ac:picMk id="17" creationId="{FE188B7C-99EE-12D4-C49A-B4EF25215CAF}"/>
          </ac:picMkLst>
        </pc:picChg>
        <pc:picChg chg="add mod">
          <ac:chgData name="Mr Croughan" userId="69048843-3d18-4cd7-93a9-497d3a90be28" providerId="ADAL" clId="{5D5CADA6-F84C-4F59-BA75-B46A9B45BF27}" dt="2023-03-29T11:53:06.571" v="347" actId="1076"/>
          <ac:picMkLst>
            <pc:docMk/>
            <pc:sldMk cId="3676862853" sldId="258"/>
            <ac:picMk id="19" creationId="{5D2DE0C6-0CF9-CBC0-FF02-A9C639C8097E}"/>
          </ac:picMkLst>
        </pc:picChg>
        <pc:picChg chg="del">
          <ac:chgData name="Mr Croughan" userId="69048843-3d18-4cd7-93a9-497d3a90be28" providerId="ADAL" clId="{5D5CADA6-F84C-4F59-BA75-B46A9B45BF27}" dt="2023-03-29T11:31:49.886" v="211" actId="478"/>
          <ac:picMkLst>
            <pc:docMk/>
            <pc:sldMk cId="3676862853" sldId="258"/>
            <ac:picMk id="27" creationId="{CE923864-473F-3C65-1244-5CCEC50CC2C4}"/>
          </ac:picMkLst>
        </pc:picChg>
      </pc:sldChg>
      <pc:sldChg chg="delSp modSp mod">
        <pc:chgData name="Mr Croughan" userId="69048843-3d18-4cd7-93a9-497d3a90be28" providerId="ADAL" clId="{5D5CADA6-F84C-4F59-BA75-B46A9B45BF27}" dt="2023-03-29T11:28:40.709" v="128" actId="207"/>
        <pc:sldMkLst>
          <pc:docMk/>
          <pc:sldMk cId="600535199" sldId="259"/>
        </pc:sldMkLst>
        <pc:spChg chg="mod">
          <ac:chgData name="Mr Croughan" userId="69048843-3d18-4cd7-93a9-497d3a90be28" providerId="ADAL" clId="{5D5CADA6-F84C-4F59-BA75-B46A9B45BF27}" dt="2023-03-29T11:28:36.110" v="127" actId="2085"/>
          <ac:spMkLst>
            <pc:docMk/>
            <pc:sldMk cId="600535199" sldId="259"/>
            <ac:spMk id="2" creationId="{A8D8A334-5B71-DF3A-9BA2-857C78C6D82E}"/>
          </ac:spMkLst>
        </pc:spChg>
        <pc:spChg chg="mod">
          <ac:chgData name="Mr Croughan" userId="69048843-3d18-4cd7-93a9-497d3a90be28" providerId="ADAL" clId="{5D5CADA6-F84C-4F59-BA75-B46A9B45BF27}" dt="2023-03-29T11:28:40.709" v="128" actId="207"/>
          <ac:spMkLst>
            <pc:docMk/>
            <pc:sldMk cId="600535199" sldId="259"/>
            <ac:spMk id="3" creationId="{E21EAA08-0139-442E-B18E-B38054F75AD7}"/>
          </ac:spMkLst>
        </pc:spChg>
        <pc:picChg chg="del">
          <ac:chgData name="Mr Croughan" userId="69048843-3d18-4cd7-93a9-497d3a90be28" providerId="ADAL" clId="{5D5CADA6-F84C-4F59-BA75-B46A9B45BF27}" dt="2023-03-29T10:24:14.517" v="15" actId="478"/>
          <ac:picMkLst>
            <pc:docMk/>
            <pc:sldMk cId="600535199" sldId="259"/>
            <ac:picMk id="4" creationId="{A436DE3C-43C9-52BB-84B9-605B3C47DE72}"/>
          </ac:picMkLst>
        </pc:picChg>
        <pc:picChg chg="del">
          <ac:chgData name="Mr Croughan" userId="69048843-3d18-4cd7-93a9-497d3a90be28" providerId="ADAL" clId="{5D5CADA6-F84C-4F59-BA75-B46A9B45BF27}" dt="2023-03-29T10:24:15.523" v="16" actId="478"/>
          <ac:picMkLst>
            <pc:docMk/>
            <pc:sldMk cId="600535199" sldId="259"/>
            <ac:picMk id="5" creationId="{C03FA44F-E659-F04A-E6AF-6FE771D7BDEF}"/>
          </ac:picMkLst>
        </pc:picChg>
      </pc:sldChg>
      <pc:sldChg chg="del">
        <pc:chgData name="Mr Croughan" userId="69048843-3d18-4cd7-93a9-497d3a90be28" providerId="ADAL" clId="{5D5CADA6-F84C-4F59-BA75-B46A9B45BF27}" dt="2023-03-29T11:30:47.539" v="158" actId="47"/>
        <pc:sldMkLst>
          <pc:docMk/>
          <pc:sldMk cId="77109915" sldId="260"/>
        </pc:sldMkLst>
      </pc:sldChg>
      <pc:sldChg chg="del">
        <pc:chgData name="Mr Croughan" userId="69048843-3d18-4cd7-93a9-497d3a90be28" providerId="ADAL" clId="{5D5CADA6-F84C-4F59-BA75-B46A9B45BF27}" dt="2023-03-29T11:30:47.975" v="159" actId="47"/>
        <pc:sldMkLst>
          <pc:docMk/>
          <pc:sldMk cId="3705481254" sldId="261"/>
        </pc:sldMkLst>
      </pc:sldChg>
      <pc:sldChg chg="del">
        <pc:chgData name="Mr Croughan" userId="69048843-3d18-4cd7-93a9-497d3a90be28" providerId="ADAL" clId="{5D5CADA6-F84C-4F59-BA75-B46A9B45BF27}" dt="2023-03-29T11:30:48.417" v="160" actId="47"/>
        <pc:sldMkLst>
          <pc:docMk/>
          <pc:sldMk cId="771458821" sldId="262"/>
        </pc:sldMkLst>
      </pc:sldChg>
      <pc:sldChg chg="del">
        <pc:chgData name="Mr Croughan" userId="69048843-3d18-4cd7-93a9-497d3a90be28" providerId="ADAL" clId="{5D5CADA6-F84C-4F59-BA75-B46A9B45BF27}" dt="2023-03-29T11:30:48.841" v="161" actId="47"/>
        <pc:sldMkLst>
          <pc:docMk/>
          <pc:sldMk cId="3005853726" sldId="263"/>
        </pc:sldMkLst>
      </pc:sldChg>
      <pc:sldChg chg="del">
        <pc:chgData name="Mr Croughan" userId="69048843-3d18-4cd7-93a9-497d3a90be28" providerId="ADAL" clId="{5D5CADA6-F84C-4F59-BA75-B46A9B45BF27}" dt="2023-03-29T11:30:49.230" v="162" actId="47"/>
        <pc:sldMkLst>
          <pc:docMk/>
          <pc:sldMk cId="3105432813" sldId="266"/>
        </pc:sldMkLst>
      </pc:sldChg>
      <pc:sldChg chg="del">
        <pc:chgData name="Mr Croughan" userId="69048843-3d18-4cd7-93a9-497d3a90be28" providerId="ADAL" clId="{5D5CADA6-F84C-4F59-BA75-B46A9B45BF27}" dt="2023-03-29T11:30:49.627" v="163" actId="47"/>
        <pc:sldMkLst>
          <pc:docMk/>
          <pc:sldMk cId="1159129236" sldId="267"/>
        </pc:sldMkLst>
      </pc:sldChg>
      <pc:sldChg chg="del">
        <pc:chgData name="Mr Croughan" userId="69048843-3d18-4cd7-93a9-497d3a90be28" providerId="ADAL" clId="{5D5CADA6-F84C-4F59-BA75-B46A9B45BF27}" dt="2023-03-29T11:30:50.014" v="164" actId="47"/>
        <pc:sldMkLst>
          <pc:docMk/>
          <pc:sldMk cId="2033036860" sldId="268"/>
        </pc:sldMkLst>
      </pc:sldChg>
      <pc:sldChg chg="del">
        <pc:chgData name="Mr Croughan" userId="69048843-3d18-4cd7-93a9-497d3a90be28" providerId="ADAL" clId="{5D5CADA6-F84C-4F59-BA75-B46A9B45BF27}" dt="2023-03-29T11:30:50.395" v="165" actId="47"/>
        <pc:sldMkLst>
          <pc:docMk/>
          <pc:sldMk cId="1052096902" sldId="269"/>
        </pc:sldMkLst>
      </pc:sldChg>
      <pc:sldChg chg="del">
        <pc:chgData name="Mr Croughan" userId="69048843-3d18-4cd7-93a9-497d3a90be28" providerId="ADAL" clId="{5D5CADA6-F84C-4F59-BA75-B46A9B45BF27}" dt="2023-03-29T11:30:51.030" v="166" actId="47"/>
        <pc:sldMkLst>
          <pc:docMk/>
          <pc:sldMk cId="57750421" sldId="270"/>
        </pc:sldMkLst>
      </pc:sldChg>
      <pc:sldChg chg="addSp delSp modSp mod delAnim modAnim">
        <pc:chgData name="Mr Croughan" userId="69048843-3d18-4cd7-93a9-497d3a90be28" providerId="ADAL" clId="{5D5CADA6-F84C-4F59-BA75-B46A9B45BF27}" dt="2023-03-29T11:38:45.489" v="244" actId="1076"/>
        <pc:sldMkLst>
          <pc:docMk/>
          <pc:sldMk cId="1909671389" sldId="271"/>
        </pc:sldMkLst>
        <pc:spChg chg="mod">
          <ac:chgData name="Mr Croughan" userId="69048843-3d18-4cd7-93a9-497d3a90be28" providerId="ADAL" clId="{5D5CADA6-F84C-4F59-BA75-B46A9B45BF27}" dt="2023-03-29T11:31:32.043" v="208" actId="207"/>
          <ac:spMkLst>
            <pc:docMk/>
            <pc:sldMk cId="1909671389" sldId="271"/>
            <ac:spMk id="2" creationId="{A8D8A334-5B71-DF3A-9BA2-857C78C6D82E}"/>
          </ac:spMkLst>
        </pc:spChg>
        <pc:spChg chg="mod">
          <ac:chgData name="Mr Croughan" userId="69048843-3d18-4cd7-93a9-497d3a90be28" providerId="ADAL" clId="{5D5CADA6-F84C-4F59-BA75-B46A9B45BF27}" dt="2023-03-29T11:31:36.992" v="209" actId="207"/>
          <ac:spMkLst>
            <pc:docMk/>
            <pc:sldMk cId="1909671389" sldId="271"/>
            <ac:spMk id="3" creationId="{E21EAA08-0139-442E-B18E-B38054F75AD7}"/>
          </ac:spMkLst>
        </pc:spChg>
        <pc:spChg chg="mod">
          <ac:chgData name="Mr Croughan" userId="69048843-3d18-4cd7-93a9-497d3a90be28" providerId="ADAL" clId="{5D5CADA6-F84C-4F59-BA75-B46A9B45BF27}" dt="2023-03-29T11:31:25.214" v="206" actId="20577"/>
          <ac:spMkLst>
            <pc:docMk/>
            <pc:sldMk cId="1909671389" sldId="271"/>
            <ac:spMk id="6" creationId="{A373AF0E-A156-4AB1-F59B-7C840471295D}"/>
          </ac:spMkLst>
        </pc:spChg>
        <pc:spChg chg="mod">
          <ac:chgData name="Mr Croughan" userId="69048843-3d18-4cd7-93a9-497d3a90be28" providerId="ADAL" clId="{5D5CADA6-F84C-4F59-BA75-B46A9B45BF27}" dt="2023-03-29T11:31:16.609" v="197" actId="20577"/>
          <ac:spMkLst>
            <pc:docMk/>
            <pc:sldMk cId="1909671389" sldId="271"/>
            <ac:spMk id="9" creationId="{7870834B-53F8-68FB-C5CB-99EDBF676CBE}"/>
          </ac:spMkLst>
        </pc:spChg>
        <pc:picChg chg="del">
          <ac:chgData name="Mr Croughan" userId="69048843-3d18-4cd7-93a9-497d3a90be28" providerId="ADAL" clId="{5D5CADA6-F84C-4F59-BA75-B46A9B45BF27}" dt="2023-03-29T11:31:20.390" v="198" actId="478"/>
          <ac:picMkLst>
            <pc:docMk/>
            <pc:sldMk cId="1909671389" sldId="271"/>
            <ac:picMk id="4" creationId="{A436DE3C-43C9-52BB-84B9-605B3C47DE72}"/>
          </ac:picMkLst>
        </pc:picChg>
        <pc:picChg chg="del">
          <ac:chgData name="Mr Croughan" userId="69048843-3d18-4cd7-93a9-497d3a90be28" providerId="ADAL" clId="{5D5CADA6-F84C-4F59-BA75-B46A9B45BF27}" dt="2023-03-29T11:31:26.567" v="207" actId="478"/>
          <ac:picMkLst>
            <pc:docMk/>
            <pc:sldMk cId="1909671389" sldId="271"/>
            <ac:picMk id="5" creationId="{C03FA44F-E659-F04A-E6AF-6FE771D7BDEF}"/>
          </ac:picMkLst>
        </pc:picChg>
        <pc:picChg chg="del">
          <ac:chgData name="Mr Croughan" userId="69048843-3d18-4cd7-93a9-497d3a90be28" providerId="ADAL" clId="{5D5CADA6-F84C-4F59-BA75-B46A9B45BF27}" dt="2023-03-29T11:30:54.314" v="167" actId="478"/>
          <ac:picMkLst>
            <pc:docMk/>
            <pc:sldMk cId="1909671389" sldId="271"/>
            <ac:picMk id="7" creationId="{DAD97B9A-DACD-CDEE-E94D-7758BE60283A}"/>
          </ac:picMkLst>
        </pc:picChg>
        <pc:picChg chg="add mod">
          <ac:chgData name="Mr Croughan" userId="69048843-3d18-4cd7-93a9-497d3a90be28" providerId="ADAL" clId="{5D5CADA6-F84C-4F59-BA75-B46A9B45BF27}" dt="2023-03-29T11:31:44.218" v="210"/>
          <ac:picMkLst>
            <pc:docMk/>
            <pc:sldMk cId="1909671389" sldId="271"/>
            <ac:picMk id="8" creationId="{36ED5E5B-ED11-89C2-91C9-885501E6B35F}"/>
          </ac:picMkLst>
        </pc:picChg>
        <pc:picChg chg="add mod modCrop">
          <ac:chgData name="Mr Croughan" userId="69048843-3d18-4cd7-93a9-497d3a90be28" providerId="ADAL" clId="{5D5CADA6-F84C-4F59-BA75-B46A9B45BF27}" dt="2023-03-29T11:38:45.489" v="244" actId="1076"/>
          <ac:picMkLst>
            <pc:docMk/>
            <pc:sldMk cId="1909671389" sldId="271"/>
            <ac:picMk id="10" creationId="{8E62394B-9B54-A046-8DC2-C2C77A846F67}"/>
          </ac:picMkLst>
        </pc:picChg>
      </pc:sldChg>
      <pc:sldChg chg="addSp delSp modSp add mod delAnim modAnim">
        <pc:chgData name="Mr Croughan" userId="69048843-3d18-4cd7-93a9-497d3a90be28" providerId="ADAL" clId="{5D5CADA6-F84C-4F59-BA75-B46A9B45BF27}" dt="2023-03-29T11:55:15.930" v="460"/>
        <pc:sldMkLst>
          <pc:docMk/>
          <pc:sldMk cId="3827582334" sldId="272"/>
        </pc:sldMkLst>
        <pc:spChg chg="mod">
          <ac:chgData name="Mr Croughan" userId="69048843-3d18-4cd7-93a9-497d3a90be28" providerId="ADAL" clId="{5D5CADA6-F84C-4F59-BA75-B46A9B45BF27}" dt="2023-03-29T11:54:40.551" v="398" actId="20577"/>
          <ac:spMkLst>
            <pc:docMk/>
            <pc:sldMk cId="3827582334" sldId="272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1:55:04.665" v="457" actId="20577"/>
          <ac:spMkLst>
            <pc:docMk/>
            <pc:sldMk cId="3827582334" sldId="272"/>
            <ac:spMk id="25" creationId="{C3E51865-3D01-52B6-C776-D69D8B16786D}"/>
          </ac:spMkLst>
        </pc:spChg>
        <pc:picChg chg="add mod">
          <ac:chgData name="Mr Croughan" userId="69048843-3d18-4cd7-93a9-497d3a90be28" providerId="ADAL" clId="{5D5CADA6-F84C-4F59-BA75-B46A9B45BF27}" dt="2023-03-29T11:55:10.293" v="459" actId="1076"/>
          <ac:picMkLst>
            <pc:docMk/>
            <pc:sldMk cId="3827582334" sldId="272"/>
            <ac:picMk id="6" creationId="{84DB2B2E-B8BA-EC67-CC23-A78FF59412C6}"/>
          </ac:picMkLst>
        </pc:picChg>
        <pc:picChg chg="del">
          <ac:chgData name="Mr Croughan" userId="69048843-3d18-4cd7-93a9-497d3a90be28" providerId="ADAL" clId="{5D5CADA6-F84C-4F59-BA75-B46A9B45BF27}" dt="2023-03-29T11:54:36.972" v="395" actId="478"/>
          <ac:picMkLst>
            <pc:docMk/>
            <pc:sldMk cId="3827582334" sldId="272"/>
            <ac:picMk id="17" creationId="{FE188B7C-99EE-12D4-C49A-B4EF25215CAF}"/>
          </ac:picMkLst>
        </pc:picChg>
      </pc:sldChg>
      <pc:sldChg chg="addSp delSp modSp add mod delAnim modAnim">
        <pc:chgData name="Mr Croughan" userId="69048843-3d18-4cd7-93a9-497d3a90be28" providerId="ADAL" clId="{5D5CADA6-F84C-4F59-BA75-B46A9B45BF27}" dt="2023-03-29T11:58:28.219" v="560" actId="20577"/>
        <pc:sldMkLst>
          <pc:docMk/>
          <pc:sldMk cId="2597957332" sldId="273"/>
        </pc:sldMkLst>
        <pc:spChg chg="mod">
          <ac:chgData name="Mr Croughan" userId="69048843-3d18-4cd7-93a9-497d3a90be28" providerId="ADAL" clId="{5D5CADA6-F84C-4F59-BA75-B46A9B45BF27}" dt="2023-03-29T11:55:32.391" v="467" actId="20577"/>
          <ac:spMkLst>
            <pc:docMk/>
            <pc:sldMk cId="2597957332" sldId="273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1:58:28.219" v="560" actId="20577"/>
          <ac:spMkLst>
            <pc:docMk/>
            <pc:sldMk cId="2597957332" sldId="273"/>
            <ac:spMk id="25" creationId="{C3E51865-3D01-52B6-C776-D69D8B16786D}"/>
          </ac:spMkLst>
        </pc:spChg>
        <pc:picChg chg="add mod">
          <ac:chgData name="Mr Croughan" userId="69048843-3d18-4cd7-93a9-497d3a90be28" providerId="ADAL" clId="{5D5CADA6-F84C-4F59-BA75-B46A9B45BF27}" dt="2023-03-29T11:57:38.595" v="489" actId="1076"/>
          <ac:picMkLst>
            <pc:docMk/>
            <pc:sldMk cId="2597957332" sldId="273"/>
            <ac:picMk id="6" creationId="{135B2CA5-3BD6-2132-5512-F6F0421259DF}"/>
          </ac:picMkLst>
        </pc:picChg>
        <pc:picChg chg="del">
          <ac:chgData name="Mr Croughan" userId="69048843-3d18-4cd7-93a9-497d3a90be28" providerId="ADAL" clId="{5D5CADA6-F84C-4F59-BA75-B46A9B45BF27}" dt="2023-03-29T11:57:30.385" v="485" actId="478"/>
          <ac:picMkLst>
            <pc:docMk/>
            <pc:sldMk cId="2597957332" sldId="273"/>
            <ac:picMk id="17" creationId="{FE188B7C-99EE-12D4-C49A-B4EF25215CAF}"/>
          </ac:picMkLst>
        </pc:picChg>
      </pc:sldChg>
      <pc:sldChg chg="addSp delSp modSp add mod delAnim modAnim">
        <pc:chgData name="Mr Croughan" userId="69048843-3d18-4cd7-93a9-497d3a90be28" providerId="ADAL" clId="{5D5CADA6-F84C-4F59-BA75-B46A9B45BF27}" dt="2023-03-29T12:01:06.833" v="617" actId="20577"/>
        <pc:sldMkLst>
          <pc:docMk/>
          <pc:sldMk cId="2817088963" sldId="274"/>
        </pc:sldMkLst>
        <pc:spChg chg="mod">
          <ac:chgData name="Mr Croughan" userId="69048843-3d18-4cd7-93a9-497d3a90be28" providerId="ADAL" clId="{5D5CADA6-F84C-4F59-BA75-B46A9B45BF27}" dt="2023-03-29T11:55:35.804" v="469" actId="20577"/>
          <ac:spMkLst>
            <pc:docMk/>
            <pc:sldMk cId="2817088963" sldId="274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2:01:06.833" v="617" actId="20577"/>
          <ac:spMkLst>
            <pc:docMk/>
            <pc:sldMk cId="2817088963" sldId="274"/>
            <ac:spMk id="25" creationId="{C3E51865-3D01-52B6-C776-D69D8B16786D}"/>
          </ac:spMkLst>
        </pc:spChg>
        <pc:picChg chg="add mod">
          <ac:chgData name="Mr Croughan" userId="69048843-3d18-4cd7-93a9-497d3a90be28" providerId="ADAL" clId="{5D5CADA6-F84C-4F59-BA75-B46A9B45BF27}" dt="2023-03-29T12:00:36.780" v="565" actId="1076"/>
          <ac:picMkLst>
            <pc:docMk/>
            <pc:sldMk cId="2817088963" sldId="274"/>
            <ac:picMk id="6" creationId="{7A952DF4-8431-D07E-0E10-9D8019C530D1}"/>
          </ac:picMkLst>
        </pc:picChg>
        <pc:picChg chg="del">
          <ac:chgData name="Mr Croughan" userId="69048843-3d18-4cd7-93a9-497d3a90be28" providerId="ADAL" clId="{5D5CADA6-F84C-4F59-BA75-B46A9B45BF27}" dt="2023-03-29T12:00:29.554" v="561" actId="478"/>
          <ac:picMkLst>
            <pc:docMk/>
            <pc:sldMk cId="2817088963" sldId="274"/>
            <ac:picMk id="17" creationId="{FE188B7C-99EE-12D4-C49A-B4EF25215CAF}"/>
          </ac:picMkLst>
        </pc:picChg>
      </pc:sldChg>
      <pc:sldChg chg="addSp delSp modSp add mod delAnim">
        <pc:chgData name="Mr Croughan" userId="69048843-3d18-4cd7-93a9-497d3a90be28" providerId="ADAL" clId="{5D5CADA6-F84C-4F59-BA75-B46A9B45BF27}" dt="2023-03-29T12:10:55.580" v="707" actId="20577"/>
        <pc:sldMkLst>
          <pc:docMk/>
          <pc:sldMk cId="3654661887" sldId="275"/>
        </pc:sldMkLst>
        <pc:spChg chg="mod">
          <ac:chgData name="Mr Croughan" userId="69048843-3d18-4cd7-93a9-497d3a90be28" providerId="ADAL" clId="{5D5CADA6-F84C-4F59-BA75-B46A9B45BF27}" dt="2023-03-29T11:55:39.452" v="471" actId="20577"/>
          <ac:spMkLst>
            <pc:docMk/>
            <pc:sldMk cId="3654661887" sldId="275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2:10:55.580" v="707" actId="20577"/>
          <ac:spMkLst>
            <pc:docMk/>
            <pc:sldMk cId="3654661887" sldId="275"/>
            <ac:spMk id="25" creationId="{C3E51865-3D01-52B6-C776-D69D8B16786D}"/>
          </ac:spMkLst>
        </pc:spChg>
        <pc:picChg chg="add del mod">
          <ac:chgData name="Mr Croughan" userId="69048843-3d18-4cd7-93a9-497d3a90be28" providerId="ADAL" clId="{5D5CADA6-F84C-4F59-BA75-B46A9B45BF27}" dt="2023-03-29T12:10:38.962" v="687" actId="478"/>
          <ac:picMkLst>
            <pc:docMk/>
            <pc:sldMk cId="3654661887" sldId="275"/>
            <ac:picMk id="6" creationId="{9F57EEFD-0B49-88B3-7712-C4ABB724077B}"/>
          </ac:picMkLst>
        </pc:picChg>
        <pc:picChg chg="del">
          <ac:chgData name="Mr Croughan" userId="69048843-3d18-4cd7-93a9-497d3a90be28" providerId="ADAL" clId="{5D5CADA6-F84C-4F59-BA75-B46A9B45BF27}" dt="2023-03-29T12:07:00.252" v="618" actId="478"/>
          <ac:picMkLst>
            <pc:docMk/>
            <pc:sldMk cId="3654661887" sldId="275"/>
            <ac:picMk id="17" creationId="{FE188B7C-99EE-12D4-C49A-B4EF25215CAF}"/>
          </ac:picMkLst>
        </pc:picChg>
        <pc:picChg chg="add mod">
          <ac:chgData name="Mr Croughan" userId="69048843-3d18-4cd7-93a9-497d3a90be28" providerId="ADAL" clId="{5D5CADA6-F84C-4F59-BA75-B46A9B45BF27}" dt="2023-03-29T12:10:44.377" v="690" actId="14100"/>
          <ac:picMkLst>
            <pc:docMk/>
            <pc:sldMk cId="3654661887" sldId="275"/>
            <ac:picMk id="18" creationId="{3756F944-6175-A01F-BA45-A11E0E346044}"/>
          </ac:picMkLst>
        </pc:picChg>
      </pc:sldChg>
      <pc:sldChg chg="addSp delSp modSp add mod delAnim">
        <pc:chgData name="Mr Croughan" userId="69048843-3d18-4cd7-93a9-497d3a90be28" providerId="ADAL" clId="{5D5CADA6-F84C-4F59-BA75-B46A9B45BF27}" dt="2023-03-29T12:25:24.598" v="945" actId="404"/>
        <pc:sldMkLst>
          <pc:docMk/>
          <pc:sldMk cId="791628952" sldId="276"/>
        </pc:sldMkLst>
        <pc:spChg chg="mod">
          <ac:chgData name="Mr Croughan" userId="69048843-3d18-4cd7-93a9-497d3a90be28" providerId="ADAL" clId="{5D5CADA6-F84C-4F59-BA75-B46A9B45BF27}" dt="2023-03-29T12:22:19.043" v="823" actId="20577"/>
          <ac:spMkLst>
            <pc:docMk/>
            <pc:sldMk cId="791628952" sldId="276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2:25:24.598" v="945" actId="404"/>
          <ac:spMkLst>
            <pc:docMk/>
            <pc:sldMk cId="791628952" sldId="276"/>
            <ac:spMk id="25" creationId="{C3E51865-3D01-52B6-C776-D69D8B16786D}"/>
          </ac:spMkLst>
        </pc:spChg>
        <pc:picChg chg="add mod">
          <ac:chgData name="Mr Croughan" userId="69048843-3d18-4cd7-93a9-497d3a90be28" providerId="ADAL" clId="{5D5CADA6-F84C-4F59-BA75-B46A9B45BF27}" dt="2023-03-29T12:24:39.157" v="850" actId="14100"/>
          <ac:picMkLst>
            <pc:docMk/>
            <pc:sldMk cId="791628952" sldId="276"/>
            <ac:picMk id="6" creationId="{F3E72BC4-637F-43F6-BB05-B84F969D8961}"/>
          </ac:picMkLst>
        </pc:picChg>
        <pc:picChg chg="del">
          <ac:chgData name="Mr Croughan" userId="69048843-3d18-4cd7-93a9-497d3a90be28" providerId="ADAL" clId="{5D5CADA6-F84C-4F59-BA75-B46A9B45BF27}" dt="2023-03-29T12:23:37.585" v="824" actId="478"/>
          <ac:picMkLst>
            <pc:docMk/>
            <pc:sldMk cId="791628952" sldId="276"/>
            <ac:picMk id="17" creationId="{FE188B7C-99EE-12D4-C49A-B4EF25215CAF}"/>
          </ac:picMkLst>
        </pc:picChg>
      </pc:sldChg>
      <pc:sldChg chg="addSp delSp modSp add mod ord delAnim modAnim">
        <pc:chgData name="Mr Croughan" userId="69048843-3d18-4cd7-93a9-497d3a90be28" providerId="ADAL" clId="{5D5CADA6-F84C-4F59-BA75-B46A9B45BF27}" dt="2023-03-29T12:30:35.576" v="1093" actId="20577"/>
        <pc:sldMkLst>
          <pc:docMk/>
          <pc:sldMk cId="1002245009" sldId="277"/>
        </pc:sldMkLst>
        <pc:spChg chg="mod">
          <ac:chgData name="Mr Croughan" userId="69048843-3d18-4cd7-93a9-497d3a90be28" providerId="ADAL" clId="{5D5CADA6-F84C-4F59-BA75-B46A9B45BF27}" dt="2023-03-29T12:30:35.576" v="1093" actId="20577"/>
          <ac:spMkLst>
            <pc:docMk/>
            <pc:sldMk cId="1002245009" sldId="277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2:21:02.861" v="774" actId="20577"/>
          <ac:spMkLst>
            <pc:docMk/>
            <pc:sldMk cId="1002245009" sldId="277"/>
            <ac:spMk id="25" creationId="{C3E51865-3D01-52B6-C776-D69D8B16786D}"/>
          </ac:spMkLst>
        </pc:spChg>
        <pc:picChg chg="add mod">
          <ac:chgData name="Mr Croughan" userId="69048843-3d18-4cd7-93a9-497d3a90be28" providerId="ADAL" clId="{5D5CADA6-F84C-4F59-BA75-B46A9B45BF27}" dt="2023-03-29T12:20:32.231" v="712" actId="1076"/>
          <ac:picMkLst>
            <pc:docMk/>
            <pc:sldMk cId="1002245009" sldId="277"/>
            <ac:picMk id="6" creationId="{09429EA3-EC74-C698-C043-420F6295BCD1}"/>
          </ac:picMkLst>
        </pc:picChg>
        <pc:picChg chg="del">
          <ac:chgData name="Mr Croughan" userId="69048843-3d18-4cd7-93a9-497d3a90be28" providerId="ADAL" clId="{5D5CADA6-F84C-4F59-BA75-B46A9B45BF27}" dt="2023-03-29T12:20:22.811" v="708" actId="478"/>
          <ac:picMkLst>
            <pc:docMk/>
            <pc:sldMk cId="1002245009" sldId="277"/>
            <ac:picMk id="17" creationId="{FE188B7C-99EE-12D4-C49A-B4EF25215CAF}"/>
          </ac:picMkLst>
        </pc:picChg>
      </pc:sldChg>
      <pc:sldChg chg="modSp add mod ord">
        <pc:chgData name="Mr Croughan" userId="69048843-3d18-4cd7-93a9-497d3a90be28" providerId="ADAL" clId="{5D5CADA6-F84C-4F59-BA75-B46A9B45BF27}" dt="2023-03-29T12:22:15.230" v="821" actId="20577"/>
        <pc:sldMkLst>
          <pc:docMk/>
          <pc:sldMk cId="3114447133" sldId="278"/>
        </pc:sldMkLst>
        <pc:spChg chg="mod">
          <ac:chgData name="Mr Croughan" userId="69048843-3d18-4cd7-93a9-497d3a90be28" providerId="ADAL" clId="{5D5CADA6-F84C-4F59-BA75-B46A9B45BF27}" dt="2023-03-29T12:22:15.230" v="821" actId="20577"/>
          <ac:spMkLst>
            <pc:docMk/>
            <pc:sldMk cId="3114447133" sldId="278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2:22:03.875" v="817" actId="20577"/>
          <ac:spMkLst>
            <pc:docMk/>
            <pc:sldMk cId="3114447133" sldId="278"/>
            <ac:spMk id="25" creationId="{C3E51865-3D01-52B6-C776-D69D8B16786D}"/>
          </ac:spMkLst>
        </pc:spChg>
      </pc:sldChg>
      <pc:sldChg chg="addSp delSp modSp add mod delAnim">
        <pc:chgData name="Mr Croughan" userId="69048843-3d18-4cd7-93a9-497d3a90be28" providerId="ADAL" clId="{5D5CADA6-F84C-4F59-BA75-B46A9B45BF27}" dt="2023-03-29T12:30:17.870" v="1088" actId="404"/>
        <pc:sldMkLst>
          <pc:docMk/>
          <pc:sldMk cId="113648438" sldId="279"/>
        </pc:sldMkLst>
        <pc:spChg chg="mod">
          <ac:chgData name="Mr Croughan" userId="69048843-3d18-4cd7-93a9-497d3a90be28" providerId="ADAL" clId="{5D5CADA6-F84C-4F59-BA75-B46A9B45BF27}" dt="2023-03-29T12:21:26.900" v="784" actId="20577"/>
          <ac:spMkLst>
            <pc:docMk/>
            <pc:sldMk cId="113648438" sldId="279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2:30:17.870" v="1088" actId="404"/>
          <ac:spMkLst>
            <pc:docMk/>
            <pc:sldMk cId="113648438" sldId="279"/>
            <ac:spMk id="25" creationId="{C3E51865-3D01-52B6-C776-D69D8B16786D}"/>
          </ac:spMkLst>
        </pc:spChg>
        <pc:picChg chg="add mod">
          <ac:chgData name="Mr Croughan" userId="69048843-3d18-4cd7-93a9-497d3a90be28" providerId="ADAL" clId="{5D5CADA6-F84C-4F59-BA75-B46A9B45BF27}" dt="2023-03-29T12:29:05.069" v="969" actId="1076"/>
          <ac:picMkLst>
            <pc:docMk/>
            <pc:sldMk cId="113648438" sldId="279"/>
            <ac:picMk id="6" creationId="{53B0F9BD-22D0-54F4-A762-647D0D1E558D}"/>
          </ac:picMkLst>
        </pc:picChg>
        <pc:picChg chg="del">
          <ac:chgData name="Mr Croughan" userId="69048843-3d18-4cd7-93a9-497d3a90be28" providerId="ADAL" clId="{5D5CADA6-F84C-4F59-BA75-B46A9B45BF27}" dt="2023-03-29T12:27:42.903" v="946" actId="478"/>
          <ac:picMkLst>
            <pc:docMk/>
            <pc:sldMk cId="113648438" sldId="279"/>
            <ac:picMk id="17" creationId="{FE188B7C-99EE-12D4-C49A-B4EF25215CAF}"/>
          </ac:picMkLst>
        </pc:picChg>
      </pc:sldChg>
      <pc:sldChg chg="addSp delSp modSp add mod delAnim">
        <pc:chgData name="Mr Croughan" userId="69048843-3d18-4cd7-93a9-497d3a90be28" providerId="ADAL" clId="{5D5CADA6-F84C-4F59-BA75-B46A9B45BF27}" dt="2023-03-29T12:31:50.225" v="1177" actId="20577"/>
        <pc:sldMkLst>
          <pc:docMk/>
          <pc:sldMk cId="4026652709" sldId="280"/>
        </pc:sldMkLst>
        <pc:spChg chg="mod">
          <ac:chgData name="Mr Croughan" userId="69048843-3d18-4cd7-93a9-497d3a90be28" providerId="ADAL" clId="{5D5CADA6-F84C-4F59-BA75-B46A9B45BF27}" dt="2023-03-29T12:30:38.818" v="1096" actId="20577"/>
          <ac:spMkLst>
            <pc:docMk/>
            <pc:sldMk cId="4026652709" sldId="280"/>
            <ac:spMk id="4" creationId="{3F4B35E1-6EBD-393E-4A7B-9AE3D1A8327E}"/>
          </ac:spMkLst>
        </pc:spChg>
        <pc:spChg chg="mod">
          <ac:chgData name="Mr Croughan" userId="69048843-3d18-4cd7-93a9-497d3a90be28" providerId="ADAL" clId="{5D5CADA6-F84C-4F59-BA75-B46A9B45BF27}" dt="2023-03-29T12:31:50.225" v="1177" actId="20577"/>
          <ac:spMkLst>
            <pc:docMk/>
            <pc:sldMk cId="4026652709" sldId="280"/>
            <ac:spMk id="25" creationId="{C3E51865-3D01-52B6-C776-D69D8B16786D}"/>
          </ac:spMkLst>
        </pc:spChg>
        <pc:picChg chg="add mod">
          <ac:chgData name="Mr Croughan" userId="69048843-3d18-4cd7-93a9-497d3a90be28" providerId="ADAL" clId="{5D5CADA6-F84C-4F59-BA75-B46A9B45BF27}" dt="2023-03-29T12:31:28.078" v="1101" actId="1076"/>
          <ac:picMkLst>
            <pc:docMk/>
            <pc:sldMk cId="4026652709" sldId="280"/>
            <ac:picMk id="6" creationId="{304E3135-7A00-0FC3-CC6C-DDA581CF4C6B}"/>
          </ac:picMkLst>
        </pc:picChg>
        <pc:picChg chg="del">
          <ac:chgData name="Mr Croughan" userId="69048843-3d18-4cd7-93a9-497d3a90be28" providerId="ADAL" clId="{5D5CADA6-F84C-4F59-BA75-B46A9B45BF27}" dt="2023-03-29T12:31:22.564" v="1097" actId="478"/>
          <ac:picMkLst>
            <pc:docMk/>
            <pc:sldMk cId="4026652709" sldId="280"/>
            <ac:picMk id="17" creationId="{FE188B7C-99EE-12D4-C49A-B4EF25215C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2EDD-9319-80A8-D011-7F992A706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9EE20-76B8-DEFB-3919-4CB374773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115B-F126-353E-E497-B90EF1EF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F1371-DAA6-3489-70B0-B4080093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DAEED-97F0-D43C-5FB6-3A71436B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1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6C14-2476-8193-6903-4475F02D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9E400-216B-3BE9-4CD6-9E29ECD55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CD513-AE35-8FC3-ED7F-0BD9FE1F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4BC7-F70F-E374-BF4C-5E8EFFB5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5C94E-2848-EF8A-A7FF-4AF9C4B1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0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0B1A6-F3B0-E244-B18C-2FAAEF8F8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A514F-DF63-A1A0-1766-A7A08C38D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92204-BA06-B487-D8E2-311F5CD3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0BD7B-4A0D-CEEB-32D8-D9C22049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54245-E63F-D8B7-6768-20C978CD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2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4906-AA6F-404A-7F60-E3F83C9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D659-04D8-8E1B-44EC-B4B9504A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3E8A-5FE0-134D-6118-611AC5DF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FF29-2618-97D4-95FE-E7727ED1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A467-4937-0399-7A29-FC7F915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C75C-3FB0-1509-1C67-6AE32F1F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84A3D-508D-BC3F-C7BC-A7A42CB1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B704-E2FE-01BC-34C4-1D1AC776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1DBA4-DD81-3C9B-6F39-DFB7E2DD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C63B-7FBF-1EEE-DC44-8A9DCADD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8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6253-8954-4CC7-3CD3-7095FFAD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046AB-C4EF-21A9-F436-D94E82123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872B9-272C-BAA6-8B76-1DA3D82DB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3D6C4-2159-6024-E2D2-E3EF152E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6E28-1851-290D-BA68-A5BD6599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2CB65-6522-2692-8EA8-4847E1D5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3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D0B1-4C1A-9D6C-0279-594648E6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4CDCB-DC00-839F-46F5-9C783575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F6E99-65F6-EB6A-FA37-8582DD052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B1EEC-FCE0-0F86-744C-0AC587157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6C1A4-0E9E-D22F-9548-FF6BB830E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F05FD-F63C-4836-165A-F2B74C91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4603C-EAFD-F687-0807-AA9561B5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12756-B318-41E2-6D51-1227B9C9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3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CA3B-333D-0448-33E6-BD7C521D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5BB7F-75C9-6D91-22CE-E84E7C11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222E-8636-8BE0-0FBC-7451BCBA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1992-E82A-5FEE-40E4-87C5B53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8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B8343-96F9-F2A2-E3E8-A24FB355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17307-04CD-9DCB-1899-6A159523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7981-C698-807D-88E0-9094AEEA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1982-9DAA-D936-0BC4-382D03D6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45A8A-4663-0D16-B8BB-88519125A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63825-C465-E770-0432-BAAC380DA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595E5-6440-6800-2DBB-45D24A29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2AD9E-B71C-823A-1881-C6081D84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87370-FC2F-8745-2885-82FA2211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9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EDA9-A4DB-E1FC-37D4-80EE20F6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05297-F121-2C5A-73E9-1C3AAB76B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3DEF1-AC56-BFE8-C471-3236E9A17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97EAC-93AA-CB87-C756-7391875D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1E748-3615-7FF8-8465-94C5471F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B1B9-38EC-0D16-6A7A-54F393D2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0E855-19C6-D06F-A361-B8644E8A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C2C7C-5326-E30D-11EC-FF0A393E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24F3-4E48-C9E8-4A9E-11D2F71D4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09C8-05F7-2E1B-1DD6-A473648FA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1F57-5A0D-18BC-4A9D-4960DE922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6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8A334-5B71-DF3A-9BA2-857C78C6D82E}"/>
              </a:ext>
            </a:extLst>
          </p:cNvPr>
          <p:cNvSpPr/>
          <p:nvPr/>
        </p:nvSpPr>
        <p:spPr>
          <a:xfrm flipH="1">
            <a:off x="8026400" y="0"/>
            <a:ext cx="4165600" cy="6858000"/>
          </a:xfrm>
          <a:prstGeom prst="rect">
            <a:avLst/>
          </a:prstGeom>
          <a:solidFill>
            <a:srgbClr val="25AFF4"/>
          </a:solidFill>
          <a:ln w="76200">
            <a:solidFill>
              <a:srgbClr val="F7A22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61D076-0C57-CD1A-FAA9-526A6C287CDC}"/>
              </a:ext>
            </a:extLst>
          </p:cNvPr>
          <p:cNvSpPr/>
          <p:nvPr/>
        </p:nvSpPr>
        <p:spPr>
          <a:xfrm>
            <a:off x="989012" y="590550"/>
            <a:ext cx="6048375" cy="5676900"/>
          </a:xfrm>
          <a:prstGeom prst="ellipse">
            <a:avLst/>
          </a:prstGeom>
          <a:solidFill>
            <a:srgbClr val="25AFF4"/>
          </a:solidFill>
          <a:ln w="76200">
            <a:solidFill>
              <a:srgbClr val="F7A2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15669-7824-CFC6-D8B4-52D142F11523}"/>
              </a:ext>
            </a:extLst>
          </p:cNvPr>
          <p:cNvSpPr txBox="1"/>
          <p:nvPr/>
        </p:nvSpPr>
        <p:spPr>
          <a:xfrm>
            <a:off x="8299970" y="2359721"/>
            <a:ext cx="3738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Introducing Scratch Challenges</a:t>
            </a:r>
          </a:p>
        </p:txBody>
      </p:sp>
      <p:pic>
        <p:nvPicPr>
          <p:cNvPr id="1026" name="Picture 2" descr="Scratch - Search">
            <a:extLst>
              <a:ext uri="{FF2B5EF4-FFF2-40B4-BE49-F238E27FC236}">
                <a16:creationId xmlns:a16="http://schemas.microsoft.com/office/drawing/2014/main" id="{EF809589-B513-0D71-AD89-A66B45EFE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8652788" y="590550"/>
            <a:ext cx="303324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DE02369F-2650-3054-9C50-81AC40D20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41" y="698982"/>
            <a:ext cx="4224337" cy="37235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1898A3-AF61-9622-033D-FF88A116B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5050" l="9845" r="94301">
                        <a14:foregroundMark x1="11399" y1="84158" x2="11399" y2="26238"/>
                        <a14:foregroundMark x1="20725" y1="74257" x2="38342" y2="73762"/>
                        <a14:foregroundMark x1="38342" y1="73762" x2="68394" y2="75248"/>
                        <a14:foregroundMark x1="68394" y1="75248" x2="94301" y2="72772"/>
                        <a14:foregroundMark x1="77202" y1="95050" x2="77202" y2="95050"/>
                        <a14:foregroundMark x1="74611" y1="89604" x2="74611" y2="89604"/>
                        <a14:foregroundMark x1="74611" y1="89604" x2="74611" y2="89604"/>
                        <a14:foregroundMark x1="74611" y1="89604" x2="76684" y2="92079"/>
                        <a14:foregroundMark x1="90674" y1="66832" x2="50777" y2="69802"/>
                        <a14:foregroundMark x1="50777" y1="69802" x2="37824" y2="67822"/>
                        <a14:foregroundMark x1="11917" y1="50990" x2="34197" y2="50990"/>
                        <a14:foregroundMark x1="20207" y1="28218" x2="53368" y2="29208"/>
                        <a14:foregroundMark x1="53368" y1="29208" x2="68912" y2="28218"/>
                        <a14:foregroundMark x1="68912" y1="28218" x2="70466" y2="282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4410" y="2066926"/>
            <a:ext cx="2985002" cy="3124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7CF1F2-AA2C-89AB-A5B2-38069FA5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75" y="5086169"/>
            <a:ext cx="2165681" cy="11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4E002-24C8-BA8E-DD38-21191662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65" y="4987715"/>
            <a:ext cx="1193095" cy="11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1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Sensing Blocks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2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forever, sense when touching the mouse pointer and then go to a random position.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72BC4-637F-43F6-BB05-B84F969D8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1" b="97308" l="3652" r="98876">
                        <a14:foregroundMark x1="7584" y1="7308" x2="23876" y2="96154"/>
                        <a14:foregroundMark x1="23876" y1="96154" x2="31461" y2="96154"/>
                        <a14:foregroundMark x1="31461" y1="96154" x2="39326" y2="75385"/>
                        <a14:foregroundMark x1="39326" y1="75385" x2="32865" y2="21923"/>
                        <a14:foregroundMark x1="32865" y1="21923" x2="24719" y2="10385"/>
                        <a14:foregroundMark x1="24719" y1="10385" x2="7584" y2="8462"/>
                        <a14:foregroundMark x1="7584" y1="8462" x2="7584" y2="8462"/>
                        <a14:foregroundMark x1="4213" y1="11923" x2="10112" y2="34615"/>
                        <a14:foregroundMark x1="10112" y1="34615" x2="5618" y2="97692"/>
                        <a14:foregroundMark x1="3652" y1="94615" x2="5618" y2="11538"/>
                        <a14:foregroundMark x1="9270" y1="4615" x2="34551" y2="13846"/>
                        <a14:foregroundMark x1="29213" y1="17308" x2="35674" y2="17308"/>
                        <a14:foregroundMark x1="13202" y1="42308" x2="31742" y2="50385"/>
                        <a14:foregroundMark x1="31742" y1="50385" x2="83708" y2="52692"/>
                        <a14:foregroundMark x1="83708" y1="52692" x2="97753" y2="50385"/>
                        <a14:foregroundMark x1="98596" y1="83077" x2="98596" y2="83077"/>
                        <a14:foregroundMark x1="7022" y1="80385" x2="38764" y2="75769"/>
                        <a14:foregroundMark x1="38764" y1="75769" x2="83989" y2="82692"/>
                        <a14:foregroundMark x1="83989" y1="82692" x2="96348" y2="82692"/>
                        <a14:foregroundMark x1="96348" y1="82692" x2="94101" y2="81154"/>
                        <a14:foregroundMark x1="79775" y1="46923" x2="93820" y2="46154"/>
                        <a14:foregroundMark x1="93820" y1="46154" x2="98876" y2="48846"/>
                        <a14:foregroundMark x1="82584" y1="54615" x2="97191" y2="55769"/>
                        <a14:foregroundMark x1="79775" y1="42308" x2="79775" y2="42308"/>
                        <a14:foregroundMark x1="6461" y1="30385" x2="31180" y2="36923"/>
                        <a14:foregroundMark x1="31180" y1="36923" x2="38764" y2="41923"/>
                        <a14:foregroundMark x1="38764" y1="41923" x2="48034" y2="43077"/>
                        <a14:foregroundMark x1="35955" y1="55000" x2="45225" y2="58077"/>
                        <a14:foregroundMark x1="51404" y1="59615" x2="60393" y2="53077"/>
                        <a14:foregroundMark x1="60393" y1="53077" x2="60393" y2="53077"/>
                        <a14:foregroundMark x1="60955" y1="60769" x2="71348" y2="54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9384" y="1930757"/>
            <a:ext cx="3578695" cy="261365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0634B63-C8E3-9E22-71A8-63C9482CB0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9753972-4BE4-EB04-2E82-3F67AECE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6B1C20A-80E1-7A34-E3F8-67BBB08D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IF THEN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8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forever, sense if touching the mouse pointer then move zero steps, else go to a random position.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0F9BD-22D0-54F4-A762-647D0D1E5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1" b="97612" l="2241" r="97479">
                        <a14:foregroundMark x1="7843" y1="9552" x2="10364" y2="88955"/>
                        <a14:foregroundMark x1="10364" y1="88955" x2="25210" y2="98806"/>
                        <a14:foregroundMark x1="25210" y1="98806" x2="39216" y2="86269"/>
                        <a14:foregroundMark x1="39216" y1="86269" x2="71148" y2="90448"/>
                        <a14:foregroundMark x1="71148" y1="90448" x2="96359" y2="87463"/>
                        <a14:foregroundMark x1="12885" y1="74627" x2="61625" y2="74925"/>
                        <a14:foregroundMark x1="6723" y1="8358" x2="33333" y2="23881"/>
                        <a14:foregroundMark x1="33333" y1="23881" x2="42297" y2="40299"/>
                        <a14:foregroundMark x1="42297" y1="40299" x2="94678" y2="44478"/>
                        <a14:foregroundMark x1="17367" y1="15522" x2="21569" y2="92836"/>
                        <a14:foregroundMark x1="23810" y1="54627" x2="36695" y2="51940"/>
                        <a14:foregroundMark x1="33053" y1="60299" x2="24090" y2="49552"/>
                        <a14:foregroundMark x1="24650" y1="51045" x2="36134" y2="53433"/>
                        <a14:foregroundMark x1="2241" y1="97910" x2="5882" y2="12239"/>
                        <a14:foregroundMark x1="14566" y1="8955" x2="37255" y2="17313"/>
                        <a14:foregroundMark x1="97759" y1="43284" x2="97759" y2="43284"/>
                        <a14:foregroundMark x1="88235" y1="43284" x2="95798" y2="41493"/>
                        <a14:foregroundMark x1="24370" y1="59403" x2="28291" y2="54925"/>
                        <a14:foregroundMark x1="96919" y1="67463" x2="96919" y2="67463"/>
                        <a14:foregroundMark x1="97199" y1="86269" x2="97199" y2="86269"/>
                        <a14:foregroundMark x1="15406" y1="8060" x2="35574" y2="13731"/>
                        <a14:foregroundMark x1="13725" y1="3881" x2="13725" y2="3881"/>
                        <a14:foregroundMark x1="16807" y1="67761" x2="88796" y2="67761"/>
                        <a14:foregroundMark x1="88796" y1="67761" x2="96078" y2="67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550" y="1741037"/>
            <a:ext cx="3232549" cy="303334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7D56EF6-24E9-783B-6772-1814350889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E91BC67-164F-C520-32F2-BDE4F313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60A97A2-4EE3-70DE-5976-0644160E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Jumping Cat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6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jump up and land when the sprite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29EA3-EC74-C698-C043-420F6295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342" y="1599087"/>
            <a:ext cx="2077837" cy="365982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B46608-D7DA-5AA7-20AC-13141A948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3C2AA40-6BE8-45B7-A066-9014D96F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3DC453C-A77B-05D0-D8A0-EC1E6FC8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Scoring Cat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6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add a point to a score variable when the </a:t>
            </a:r>
            <a:r>
              <a:rPr lang="en-GB" sz="3600">
                <a:latin typeface="Biome" panose="020B0502040204020203" pitchFamily="34" charset="0"/>
                <a:cs typeface="Biome" panose="020B0502040204020203" pitchFamily="34" charset="0"/>
              </a:rPr>
              <a:t>sprite is clicked.</a:t>
            </a:r>
            <a:endParaRPr lang="en-GB" sz="3600" dirty="0">
              <a:latin typeface="Biome" panose="020B0502040204020203" pitchFamily="34" charset="0"/>
              <a:cs typeface="Biome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E3135-7A00-0FC3-CC6C-DDA581CF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33" y="2342977"/>
            <a:ext cx="3389869" cy="2021482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7FAA0EA-997F-A17A-A201-63BEB8EF4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05B9367-F069-CB24-6653-03E59E4D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DC2EC91-486C-B24C-D1C5-3CEBE0FB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8A334-5B71-DF3A-9BA2-857C78C6D82E}"/>
              </a:ext>
            </a:extLst>
          </p:cNvPr>
          <p:cNvSpPr/>
          <p:nvPr/>
        </p:nvSpPr>
        <p:spPr>
          <a:xfrm flipH="1">
            <a:off x="8026400" y="0"/>
            <a:ext cx="4165600" cy="6858000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EAA08-0139-442E-B18E-B38054F75AD7}"/>
              </a:ext>
            </a:extLst>
          </p:cNvPr>
          <p:cNvSpPr/>
          <p:nvPr/>
        </p:nvSpPr>
        <p:spPr>
          <a:xfrm>
            <a:off x="8026399" y="0"/>
            <a:ext cx="91439" cy="6868886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3AF0E-A156-4AB1-F59B-7C840471295D}"/>
              </a:ext>
            </a:extLst>
          </p:cNvPr>
          <p:cNvSpPr txBox="1"/>
          <p:nvPr/>
        </p:nvSpPr>
        <p:spPr>
          <a:xfrm>
            <a:off x="8299970" y="2316177"/>
            <a:ext cx="3738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Introducing Scratch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0834B-53F8-68FB-C5CB-99EDBF676CBE}"/>
              </a:ext>
            </a:extLst>
          </p:cNvPr>
          <p:cNvSpPr txBox="1"/>
          <p:nvPr/>
        </p:nvSpPr>
        <p:spPr>
          <a:xfrm>
            <a:off x="96531" y="0"/>
            <a:ext cx="77767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Biome" panose="020B0502040204020203" pitchFamily="34" charset="0"/>
                <a:cs typeface="Biome" panose="020B0502040204020203" pitchFamily="34" charset="0"/>
              </a:rPr>
              <a:t>Congratulations!</a:t>
            </a:r>
          </a:p>
          <a:p>
            <a:pPr algn="ctr"/>
            <a:endParaRPr lang="en-GB" sz="3200" b="1" u="sng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400" dirty="0">
                <a:latin typeface="Biome" panose="020B0502040204020203" pitchFamily="34" charset="0"/>
                <a:cs typeface="Biome" panose="020B0502040204020203" pitchFamily="34" charset="0"/>
              </a:rPr>
              <a:t>Well done if you managed to complete all of these challenges!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400" dirty="0">
                <a:latin typeface="Biome" panose="020B0502040204020203" pitchFamily="34" charset="0"/>
                <a:cs typeface="Biome" panose="020B0502040204020203" pitchFamily="34" charset="0"/>
              </a:rPr>
              <a:t>Why not have a go at creating a challenge for someone in your class? Or tinker some more with Scratch and see what else you can create.</a:t>
            </a:r>
            <a:endParaRPr lang="en-GB" sz="1400" dirty="0">
              <a:latin typeface="Biome" panose="020B0502040204020203" pitchFamily="34" charset="0"/>
              <a:cs typeface="Biome" panose="020B0502040204020203" pitchFamily="34" charset="0"/>
            </a:endParaRPr>
          </a:p>
        </p:txBody>
      </p:sp>
      <p:pic>
        <p:nvPicPr>
          <p:cNvPr id="8" name="Picture 2" descr="Scratch - Search">
            <a:extLst>
              <a:ext uri="{FF2B5EF4-FFF2-40B4-BE49-F238E27FC236}">
                <a16:creationId xmlns:a16="http://schemas.microsoft.com/office/drawing/2014/main" id="{36ED5E5B-ED11-89C2-91C9-885501E6B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8652788" y="590550"/>
            <a:ext cx="303324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Untitled on Scratch - Google Chrome 2023-03-29 12-36-38">
            <a:hlinkClick r:id="" action="ppaction://media"/>
            <a:extLst>
              <a:ext uri="{FF2B5EF4-FFF2-40B4-BE49-F238E27FC236}">
                <a16:creationId xmlns:a16="http://schemas.microsoft.com/office/drawing/2014/main" id="{8E62394B-9B54-A046-8DC2-C2C77A846F6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85" end="372.8"/>
                </p14:media>
              </p:ext>
            </p:extLst>
          </p:nvPr>
        </p:nvPicPr>
        <p:blipFill rotWithShape="1">
          <a:blip r:embed="rId5"/>
          <a:srcRect l="79060" t="33134" r="7307" b="46623"/>
          <a:stretch/>
        </p:blipFill>
        <p:spPr>
          <a:xfrm>
            <a:off x="2743200" y="3285673"/>
            <a:ext cx="4216400" cy="332621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8736CF6-1CCD-EFCE-D6B3-CAA702E2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75" y="5086169"/>
            <a:ext cx="2165681" cy="11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53EB764-DC36-6897-5DF0-85F1D092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65" y="4987715"/>
            <a:ext cx="1193095" cy="11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8A334-5B71-DF3A-9BA2-857C78C6D82E}"/>
              </a:ext>
            </a:extLst>
          </p:cNvPr>
          <p:cNvSpPr/>
          <p:nvPr/>
        </p:nvSpPr>
        <p:spPr>
          <a:xfrm flipH="1">
            <a:off x="8026400" y="0"/>
            <a:ext cx="4165600" cy="6858000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EAA08-0139-442E-B18E-B38054F75AD7}"/>
              </a:ext>
            </a:extLst>
          </p:cNvPr>
          <p:cNvSpPr/>
          <p:nvPr/>
        </p:nvSpPr>
        <p:spPr>
          <a:xfrm>
            <a:off x="8026399" y="0"/>
            <a:ext cx="91439" cy="6868886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3AF0E-A156-4AB1-F59B-7C840471295D}"/>
              </a:ext>
            </a:extLst>
          </p:cNvPr>
          <p:cNvSpPr txBox="1"/>
          <p:nvPr/>
        </p:nvSpPr>
        <p:spPr>
          <a:xfrm>
            <a:off x="8299970" y="2316177"/>
            <a:ext cx="3738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Introducing micro:bit 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0834B-53F8-68FB-C5CB-99EDBF676CBE}"/>
              </a:ext>
            </a:extLst>
          </p:cNvPr>
          <p:cNvSpPr txBox="1"/>
          <p:nvPr/>
        </p:nvSpPr>
        <p:spPr>
          <a:xfrm>
            <a:off x="96531" y="0"/>
            <a:ext cx="77767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Biome" panose="020B0502040204020203" pitchFamily="34" charset="0"/>
                <a:cs typeface="Biome" panose="020B0502040204020203" pitchFamily="34" charset="0"/>
              </a:rPr>
              <a:t>Instructions</a:t>
            </a:r>
          </a:p>
          <a:p>
            <a:endParaRPr lang="en-GB" sz="20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In these slides, there are 10 tinkering challenges that start off fairly simple and get progressively more challenging. </a:t>
            </a:r>
          </a:p>
          <a:p>
            <a:endParaRPr lang="en-GB" sz="20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Each challenge will provide the learners with a design challenge statement and they must decide how to build the program to match the description.</a:t>
            </a:r>
          </a:p>
          <a:p>
            <a:endParaRPr lang="en-GB" sz="20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Each challenge allows the learners 5 minutes to complete the challenge before the block code is displayed and discuss the solution as a class.</a:t>
            </a:r>
          </a:p>
          <a:p>
            <a:endParaRPr lang="en-GB" sz="20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Click the space bar to start the 5 minute timer and see the bar begin to disappear. Once the timer is up click the space bar again to reveal the block code.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5E527-C0BF-9CDE-967E-7939FC544DDF}"/>
              </a:ext>
            </a:extLst>
          </p:cNvPr>
          <p:cNvSpPr txBox="1"/>
          <p:nvPr/>
        </p:nvSpPr>
        <p:spPr>
          <a:xfrm>
            <a:off x="96531" y="5473005"/>
            <a:ext cx="77767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Biome" panose="020B0503030204020804" pitchFamily="34" charset="0"/>
                <a:cs typeface="Biome" panose="020B0503030204020804" pitchFamily="34" charset="0"/>
              </a:rPr>
              <a:t>Experiences &amp; Outcomes </a:t>
            </a:r>
          </a:p>
          <a:p>
            <a:r>
              <a:rPr lang="en-GB" sz="1400" dirty="0">
                <a:latin typeface="Biome" panose="020B0503030204020804" pitchFamily="34" charset="0"/>
                <a:cs typeface="Biome" panose="020B0503030204020804" pitchFamily="34" charset="0"/>
              </a:rPr>
              <a:t>I can demonstrate a range of basic problem solving skills by building simple programs to carry out a given task, using an appropriate language.		</a:t>
            </a:r>
            <a:r>
              <a:rPr lang="en-GB" sz="1400" b="1" dirty="0">
                <a:latin typeface="Biome" panose="020B0503030204020804" pitchFamily="34" charset="0"/>
                <a:cs typeface="Biome" panose="020B0503030204020804" pitchFamily="34" charset="0"/>
              </a:rPr>
              <a:t>TCH 1-15a</a:t>
            </a:r>
          </a:p>
          <a:p>
            <a:endParaRPr lang="en-GB" sz="14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n-GB" sz="1400" dirty="0">
                <a:latin typeface="Biome" panose="020B0503030204020804" pitchFamily="34" charset="0"/>
                <a:cs typeface="Biome" panose="020B0503030204020804" pitchFamily="34" charset="0"/>
              </a:rPr>
              <a:t>I can create, develop and evaluate computing solutions in response to a design challenge. 						</a:t>
            </a:r>
            <a:r>
              <a:rPr lang="en-GB" sz="1400" b="1" dirty="0">
                <a:latin typeface="Biome" panose="020B0503030204020804" pitchFamily="34" charset="0"/>
                <a:cs typeface="Biome" panose="020B0503030204020804" pitchFamily="34" charset="0"/>
              </a:rPr>
              <a:t>TCH 2-15a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742F5B-5C42-2B94-EB87-DEAE0BCB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75" y="5086169"/>
            <a:ext cx="2165681" cy="11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07AB716-CC4A-4F1F-5D9B-D471EF1A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65" y="4987715"/>
            <a:ext cx="1193095" cy="11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31157537-8807-AF04-DAA5-40F07B69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8652788" y="590550"/>
            <a:ext cx="303324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      Concepts &amp; Approaches</a:t>
            </a:r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35FE5CA-A63E-6E1F-4F6F-B6DBC28D8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9C19A88-804C-DDC4-753E-96FA4BAC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4FD88DE-0294-536F-FDD1-F9154833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6F72DF-51F9-3CB9-77D6-82714464C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62" y="2480110"/>
            <a:ext cx="11754678" cy="1478126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8D7EE2E-1C11-F37E-207A-245F6D3D9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357" y="4156161"/>
            <a:ext cx="9380330" cy="14611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BC29C1-3D9B-866C-9035-6CFEF4E51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71" b="88710" l="6250" r="95192">
                        <a14:foregroundMark x1="7212" y1="38710" x2="29327" y2="44355"/>
                        <a14:foregroundMark x1="29327" y1="44355" x2="52404" y2="41129"/>
                        <a14:foregroundMark x1="52404" y1="41129" x2="71635" y2="43548"/>
                        <a14:foregroundMark x1="71635" y1="43548" x2="80769" y2="41935"/>
                        <a14:foregroundMark x1="12019" y1="77419" x2="78365" y2="69355"/>
                        <a14:foregroundMark x1="78365" y1="69355" x2="95673" y2="76613"/>
                        <a14:foregroundMark x1="26442" y1="87097" x2="11538" y2="87097"/>
                        <a14:foregroundMark x1="11538" y1="87097" x2="6250" y2="45161"/>
                        <a14:foregroundMark x1="54327" y1="75000" x2="64904" y2="74194"/>
                        <a14:foregroundMark x1="64904" y1="74194" x2="77885" y2="75000"/>
                        <a14:foregroundMark x1="77885" y1="75000" x2="83173" y2="7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81" y="1165377"/>
            <a:ext cx="2368064" cy="14117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58E81DE-97BB-71CA-5134-399A76CD1680}"/>
              </a:ext>
            </a:extLst>
          </p:cNvPr>
          <p:cNvSpPr txBox="1"/>
          <p:nvPr/>
        </p:nvSpPr>
        <p:spPr>
          <a:xfrm>
            <a:off x="904874" y="2082220"/>
            <a:ext cx="1188085" cy="246221"/>
          </a:xfrm>
          <a:prstGeom prst="rect">
            <a:avLst/>
          </a:prstGeom>
          <a:solidFill>
            <a:srgbClr val="4280D7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concepts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CC21E5-1DA1-81CE-5BCB-3093DA8FF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71" b="88710" l="6250" r="95192">
                        <a14:foregroundMark x1="7212" y1="38710" x2="29327" y2="44355"/>
                        <a14:foregroundMark x1="29327" y1="44355" x2="52404" y2="41129"/>
                        <a14:foregroundMark x1="52404" y1="41129" x2="71635" y2="43548"/>
                        <a14:foregroundMark x1="71635" y1="43548" x2="80769" y2="41935"/>
                        <a14:foregroundMark x1="12019" y1="77419" x2="78365" y2="69355"/>
                        <a14:foregroundMark x1="78365" y1="69355" x2="95673" y2="76613"/>
                        <a14:foregroundMark x1="26442" y1="87097" x2="11538" y2="87097"/>
                        <a14:foregroundMark x1="11538" y1="87097" x2="6250" y2="45161"/>
                        <a14:foregroundMark x1="54327" y1="75000" x2="64904" y2="74194"/>
                        <a14:foregroundMark x1="64904" y1="74194" x2="77885" y2="75000"/>
                        <a14:foregroundMark x1="77885" y1="75000" x2="83173" y2="7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8" y="5386042"/>
            <a:ext cx="2368064" cy="14117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057E89-BAE9-DFFF-BA75-4E88EC6A57C3}"/>
              </a:ext>
            </a:extLst>
          </p:cNvPr>
          <p:cNvSpPr txBox="1"/>
          <p:nvPr/>
        </p:nvSpPr>
        <p:spPr>
          <a:xfrm>
            <a:off x="775841" y="6302885"/>
            <a:ext cx="1188085" cy="246221"/>
          </a:xfrm>
          <a:prstGeom prst="rect">
            <a:avLst/>
          </a:prstGeom>
          <a:solidFill>
            <a:srgbClr val="4280D7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approaches</a:t>
            </a:r>
          </a:p>
        </p:txBody>
      </p:sp>
    </p:spTree>
    <p:extLst>
      <p:ext uri="{BB962C8B-B14F-4D97-AF65-F5344CB8AC3E}">
        <p14:creationId xmlns:p14="http://schemas.microsoft.com/office/powerpoint/2010/main" val="36768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Say Hello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6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say hello when I click on him.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35FE5CA-A63E-6E1F-4F6F-B6DBC28D8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2DE0C6-0CF9-CBC0-FF02-A9C639C80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031" y="2206629"/>
            <a:ext cx="2932460" cy="211137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9C19A88-804C-DDC4-753E-96FA4BAC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4FD88DE-0294-536F-FDD1-F9154833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Random Position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6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go to a random position when I click on him.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B2B2E-B8BA-EC67-CC23-A78FF594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660" y="2306280"/>
            <a:ext cx="3255202" cy="19406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305FD9B-0DFA-379F-441B-61E00D8DA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E4DFD5E-B095-CBE5-93F7-F7AB799E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687A0AE-54D8-960E-C5F0-FF3E5D5F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Spinning Cat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6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turn forever when the green flag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5B2CA5-3BD6-2132-5512-F6F042125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486" y="1946241"/>
            <a:ext cx="2959550" cy="281082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C17A362-97EC-B39F-D187-1381115F4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F68E0A9-BB1B-EE87-45BB-3A55256F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F69A679-40B7-55CD-55ED-5E1490DB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Meow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6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play sound Meow when the green flag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952DF4-8431-D07E-0E10-9D8019C5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57" y="2472575"/>
            <a:ext cx="3586622" cy="177873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07909AB-B7E0-9E56-8F54-8ABB407A62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E9B337F-D1DA-B94D-D649-82CEEE0B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889AD4C-003C-CB28-3CCE-02705D4E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Change Colour</a:t>
            </a:r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6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change colour when the sprite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56F944-6175-A01F-BA45-A11E0E346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32" y="2471973"/>
            <a:ext cx="3632687" cy="173799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FF2A89A-AED0-E4A3-30D5-07D1302F8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CBEFB28-074F-079B-8385-626D4653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AAB53B2-C9C4-6D5D-1102-0C5A4A75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0B044-33C1-B0C3-BC40-81124DDD6CD6}"/>
              </a:ext>
            </a:extLst>
          </p:cNvPr>
          <p:cNvSpPr/>
          <p:nvPr/>
        </p:nvSpPr>
        <p:spPr>
          <a:xfrm>
            <a:off x="7194668" y="1269000"/>
            <a:ext cx="4320000" cy="4320000"/>
          </a:xfrm>
          <a:prstGeom prst="ellipse">
            <a:avLst/>
          </a:prstGeom>
          <a:solidFill>
            <a:srgbClr val="F9F9F9"/>
          </a:solidFill>
          <a:ln w="76200">
            <a:solidFill>
              <a:srgbClr val="25AF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348339" y="2074564"/>
            <a:ext cx="67396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Biome" panose="020B0502040204020203" pitchFamily="34" charset="0"/>
                <a:cs typeface="Biome" panose="020B0502040204020203" pitchFamily="34" charset="0"/>
              </a:rPr>
              <a:t>Follow Code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3600" dirty="0">
                <a:latin typeface="Biome" panose="020B0502040204020203" pitchFamily="34" charset="0"/>
                <a:cs typeface="Biome" panose="020B0502040204020203" pitchFamily="34" charset="0"/>
              </a:rPr>
              <a:t>I can code Scratch Cat to follow my mouse pointer or finger when the green flag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Scratch - Search">
            <a:extLst>
              <a:ext uri="{FF2B5EF4-FFF2-40B4-BE49-F238E27FC236}">
                <a16:creationId xmlns:a16="http://schemas.microsoft.com/office/drawing/2014/main" id="{61CCABD9-D72A-6CEA-CE2D-C8ABE62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9221" r="21179" b="27220"/>
          <a:stretch/>
        </p:blipFill>
        <p:spPr bwMode="auto">
          <a:xfrm>
            <a:off x="159207" y="60228"/>
            <a:ext cx="2396212" cy="1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188B7C-99EE-12D4-C49A-B4EF25215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5833" l="4348" r="96135">
                        <a14:foregroundMark x1="19807" y1="17708" x2="59420" y2="91667"/>
                        <a14:foregroundMark x1="5314" y1="92188" x2="4348" y2="16667"/>
                        <a14:foregroundMark x1="4348" y1="16667" x2="24155" y2="12500"/>
                        <a14:foregroundMark x1="24155" y1="12500" x2="43478" y2="22396"/>
                        <a14:foregroundMark x1="43478" y1="22396" x2="59903" y2="38542"/>
                        <a14:foregroundMark x1="59903" y1="38542" x2="64251" y2="89583"/>
                        <a14:foregroundMark x1="64251" y1="89583" x2="4348" y2="93750"/>
                        <a14:foregroundMark x1="4348" y1="25521" x2="32367" y2="31771"/>
                        <a14:foregroundMark x1="32367" y1="31771" x2="59903" y2="28125"/>
                        <a14:foregroundMark x1="23671" y1="8854" x2="23671" y2="8854"/>
                        <a14:foregroundMark x1="68116" y1="94271" x2="68116" y2="94271"/>
                        <a14:foregroundMark x1="57971" y1="94271" x2="65217" y2="67708"/>
                        <a14:foregroundMark x1="65217" y1="67708" x2="64734" y2="50000"/>
                        <a14:foregroundMark x1="13043" y1="46875" x2="63285" y2="52604"/>
                        <a14:foregroundMark x1="26087" y1="52604" x2="26087" y2="52604"/>
                        <a14:foregroundMark x1="20773" y1="58333" x2="20773" y2="58333"/>
                        <a14:foregroundMark x1="10145" y1="56771" x2="25604" y2="56250"/>
                        <a14:foregroundMark x1="25604" y1="56250" x2="34300" y2="56250"/>
                        <a14:foregroundMark x1="6763" y1="50521" x2="25121" y2="50521"/>
                        <a14:foregroundMark x1="25121" y1="50521" x2="26570" y2="50521"/>
                        <a14:foregroundMark x1="23188" y1="24479" x2="49758" y2="25521"/>
                        <a14:foregroundMark x1="49758" y1="25521" x2="42029" y2="22396"/>
                        <a14:foregroundMark x1="51208" y1="20833" x2="51208" y2="20833"/>
                        <a14:foregroundMark x1="59420" y1="20833" x2="59420" y2="20833"/>
                        <a14:foregroundMark x1="24155" y1="25521" x2="37681" y2="28125"/>
                        <a14:foregroundMark x1="13043" y1="71875" x2="48792" y2="70313"/>
                        <a14:foregroundMark x1="48792" y1="70313" x2="59903" y2="74479"/>
                        <a14:foregroundMark x1="96618" y1="78646" x2="96618" y2="78646"/>
                        <a14:foregroundMark x1="70048" y1="93750" x2="70048" y2="93750"/>
                        <a14:foregroundMark x1="70048" y1="93750" x2="46860" y2="93750"/>
                        <a14:foregroundMark x1="41546" y1="95833" x2="8213" y2="94271"/>
                        <a14:foregroundMark x1="69565" y1="60417" x2="57971" y2="22396"/>
                        <a14:foregroundMark x1="57971" y1="22396" x2="48309" y2="19792"/>
                        <a14:foregroundMark x1="66667" y1="90625" x2="66667" y2="9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5945" y="1749582"/>
            <a:ext cx="3073167" cy="285047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240BCD3-AFB1-02C3-90D1-B5E4EB12BE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78" b="97831" l="4589" r="53346">
                        <a14:foregroundMark x1="18738" y1="40781" x2="18738" y2="40781"/>
                        <a14:foregroundMark x1="37285" y1="39913" x2="37285" y2="39913"/>
                        <a14:foregroundMark x1="37094" y1="94794" x2="37094" y2="94794"/>
                        <a14:foregroundMark x1="14914" y1="95445" x2="14914" y2="95445"/>
                        <a14:foregroundMark x1="4589" y1="76573" x2="4589" y2="76573"/>
                        <a14:foregroundMark x1="14340" y1="97831" x2="14340" y2="97831"/>
                        <a14:foregroundMark x1="52964" y1="57267" x2="52964" y2="57267"/>
                        <a14:foregroundMark x1="53537" y1="62907" x2="53537" y2="62907"/>
                        <a14:foregroundMark x1="37094" y1="38178" x2="37094" y2="3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43" r="43898"/>
          <a:stretch/>
        </p:blipFill>
        <p:spPr>
          <a:xfrm flipH="1">
            <a:off x="2412312" y="16080"/>
            <a:ext cx="1010129" cy="100077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353C5C8-1AAE-61CC-83C3-776CDAE1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0CDF78C-0F95-3E71-E915-66CA3D54C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859D5234EB8F43A9727C5B982E0DA4" ma:contentTypeVersion="15" ma:contentTypeDescription="Create a new document." ma:contentTypeScope="" ma:versionID="44839dfed093860cc3d5006dfb1fa1fe">
  <xsd:schema xmlns:xsd="http://www.w3.org/2001/XMLSchema" xmlns:xs="http://www.w3.org/2001/XMLSchema" xmlns:p="http://schemas.microsoft.com/office/2006/metadata/properties" xmlns:ns3="bfb3be39-e21f-4d69-8a1a-7d402025616f" xmlns:ns4="e37f6c53-b307-449c-8b47-28b2ccbd0a1e" targetNamespace="http://schemas.microsoft.com/office/2006/metadata/properties" ma:root="true" ma:fieldsID="b9520f28123b9808f53c854e869e55e7" ns3:_="" ns4:_="">
    <xsd:import namespace="bfb3be39-e21f-4d69-8a1a-7d402025616f"/>
    <xsd:import namespace="e37f6c53-b307-449c-8b47-28b2ccbd0a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3be39-e21f-4d69-8a1a-7d40202561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f6c53-b307-449c-8b47-28b2ccbd0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7f6c53-b307-449c-8b47-28b2ccbd0a1e" xsi:nil="true"/>
  </documentManagement>
</p:properties>
</file>

<file path=customXml/itemProps1.xml><?xml version="1.0" encoding="utf-8"?>
<ds:datastoreItem xmlns:ds="http://schemas.openxmlformats.org/officeDocument/2006/customXml" ds:itemID="{267B6959-26B6-42E9-BAED-1BB70586B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FAF853-B4DF-4EA0-8DA1-36309242B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3be39-e21f-4d69-8a1a-7d402025616f"/>
    <ds:schemaRef ds:uri="e37f6c53-b307-449c-8b47-28b2ccbd0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0167C0-0567-4520-BD42-B3026E4D9CE2}">
  <ds:schemaRefs>
    <ds:schemaRef ds:uri="http://purl.org/dc/terms/"/>
    <ds:schemaRef ds:uri="bfb3be39-e21f-4d69-8a1a-7d402025616f"/>
    <ds:schemaRef ds:uri="e37f6c53-b307-449c-8b47-28b2ccbd0a1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499</Words>
  <Application>Microsoft Office PowerPoint</Application>
  <PresentationFormat>Widescreen</PresentationFormat>
  <Paragraphs>134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Biome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Croughan</dc:creator>
  <cp:lastModifiedBy>Mr Croughan</cp:lastModifiedBy>
  <cp:revision>2</cp:revision>
  <dcterms:created xsi:type="dcterms:W3CDTF">2023-03-29T07:55:30Z</dcterms:created>
  <dcterms:modified xsi:type="dcterms:W3CDTF">2023-03-31T11:42:35Z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0x01010011859D5234EB8F43A9727C5B982E0DA4</vt:lpwstr>
  </property>
</Properties>
</file>