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58" r:id="rId7"/>
    <p:sldId id="277" r:id="rId8"/>
    <p:sldId id="272" r:id="rId9"/>
    <p:sldId id="273" r:id="rId10"/>
    <p:sldId id="274" r:id="rId11"/>
    <p:sldId id="275" r:id="rId12"/>
    <p:sldId id="276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AFF4"/>
    <a:srgbClr val="F9F9F9"/>
    <a:srgbClr val="FFFFFF"/>
    <a:srgbClr val="F7A22B"/>
    <a:srgbClr val="0BEA22"/>
    <a:srgbClr val="ECF0F1"/>
    <a:srgbClr val="43DDFF"/>
    <a:srgbClr val="00FF00"/>
    <a:srgbClr val="68D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AC7FBA-337D-4D61-A3E9-B3C13D47EC2D}" v="45" dt="2023-03-31T11:45:46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Croughan" userId="69048843-3d18-4cd7-93a9-497d3a90be28" providerId="ADAL" clId="{B0FCBCE9-0033-4CEA-8CAE-8D72A2901AA3}"/>
    <pc:docChg chg="custSel addSld delSld modSld">
      <pc:chgData name="Mr Croughan" userId="69048843-3d18-4cd7-93a9-497d3a90be28" providerId="ADAL" clId="{B0FCBCE9-0033-4CEA-8CAE-8D72A2901AA3}" dt="2023-03-29T14:04:25.056" v="739"/>
      <pc:docMkLst>
        <pc:docMk/>
      </pc:docMkLst>
      <pc:sldChg chg="addSp delSp modSp mod delAnim modAnim">
        <pc:chgData name="Mr Croughan" userId="69048843-3d18-4cd7-93a9-497d3a90be28" providerId="ADAL" clId="{B0FCBCE9-0033-4CEA-8CAE-8D72A2901AA3}" dt="2023-03-29T14:04:25.056" v="739"/>
        <pc:sldMkLst>
          <pc:docMk/>
          <pc:sldMk cId="3679716759" sldId="257"/>
        </pc:sldMkLst>
        <pc:spChg chg="mod">
          <ac:chgData name="Mr Croughan" userId="69048843-3d18-4cd7-93a9-497d3a90be28" providerId="ADAL" clId="{B0FCBCE9-0033-4CEA-8CAE-8D72A2901AA3}" dt="2023-03-29T12:40:38.405" v="4" actId="20577"/>
          <ac:spMkLst>
            <pc:docMk/>
            <pc:sldMk cId="3679716759" sldId="257"/>
            <ac:spMk id="9" creationId="{70815669-7824-CFC6-D8B4-52D142F11523}"/>
          </ac:spMkLst>
        </pc:spChg>
        <pc:picChg chg="add mod">
          <ac:chgData name="Mr Croughan" userId="69048843-3d18-4cd7-93a9-497d3a90be28" providerId="ADAL" clId="{B0FCBCE9-0033-4CEA-8CAE-8D72A2901AA3}" dt="2023-03-29T14:03:08.889" v="720" actId="1076"/>
          <ac:picMkLst>
            <pc:docMk/>
            <pc:sldMk cId="3679716759" sldId="257"/>
            <ac:picMk id="3" creationId="{8D04A744-2472-D0DA-AF51-71BFF17A6375}"/>
          </ac:picMkLst>
        </pc:picChg>
        <pc:picChg chg="add del mod">
          <ac:chgData name="Mr Croughan" userId="69048843-3d18-4cd7-93a9-497d3a90be28" providerId="ADAL" clId="{B0FCBCE9-0033-4CEA-8CAE-8D72A2901AA3}" dt="2023-03-29T13:54:58.851" v="709" actId="478"/>
          <ac:picMkLst>
            <pc:docMk/>
            <pc:sldMk cId="3679716759" sldId="257"/>
            <ac:picMk id="4" creationId="{684186E2-AFA5-88C2-AF9D-3A88FFB5D6BA}"/>
          </ac:picMkLst>
        </pc:picChg>
        <pc:picChg chg="add del mod">
          <ac:chgData name="Mr Croughan" userId="69048843-3d18-4cd7-93a9-497d3a90be28" providerId="ADAL" clId="{B0FCBCE9-0033-4CEA-8CAE-8D72A2901AA3}" dt="2023-03-29T14:04:24.491" v="738" actId="478"/>
          <ac:picMkLst>
            <pc:docMk/>
            <pc:sldMk cId="3679716759" sldId="257"/>
            <ac:picMk id="5" creationId="{285E5E70-EBB0-E2C7-7152-281147B73127}"/>
          </ac:picMkLst>
        </pc:picChg>
        <pc:picChg chg="add mod">
          <ac:chgData name="Mr Croughan" userId="69048843-3d18-4cd7-93a9-497d3a90be28" providerId="ADAL" clId="{B0FCBCE9-0033-4CEA-8CAE-8D72A2901AA3}" dt="2023-03-29T14:04:25.056" v="739"/>
          <ac:picMkLst>
            <pc:docMk/>
            <pc:sldMk cId="3679716759" sldId="257"/>
            <ac:picMk id="6" creationId="{2E3E0D81-B381-42FC-ED49-6819DC804B63}"/>
          </ac:picMkLst>
        </pc:picChg>
        <pc:picChg chg="del">
          <ac:chgData name="Mr Croughan" userId="69048843-3d18-4cd7-93a9-497d3a90be28" providerId="ADAL" clId="{B0FCBCE9-0033-4CEA-8CAE-8D72A2901AA3}" dt="2023-03-29T12:40:34.199" v="0" actId="478"/>
          <ac:picMkLst>
            <pc:docMk/>
            <pc:sldMk cId="3679716759" sldId="257"/>
            <ac:picMk id="22" creationId="{DE02369F-2650-3054-9C50-81AC40D2001B}"/>
          </ac:picMkLst>
        </pc:picChg>
        <pc:picChg chg="del">
          <ac:chgData name="Mr Croughan" userId="69048843-3d18-4cd7-93a9-497d3a90be28" providerId="ADAL" clId="{B0FCBCE9-0033-4CEA-8CAE-8D72A2901AA3}" dt="2023-03-29T12:40:35.137" v="1" actId="478"/>
          <ac:picMkLst>
            <pc:docMk/>
            <pc:sldMk cId="3679716759" sldId="257"/>
            <ac:picMk id="24" creationId="{881898A3-AF61-9622-033D-FF88A116BBC9}"/>
          </ac:picMkLst>
        </pc:picChg>
        <pc:picChg chg="del">
          <ac:chgData name="Mr Croughan" userId="69048843-3d18-4cd7-93a9-497d3a90be28" providerId="ADAL" clId="{B0FCBCE9-0033-4CEA-8CAE-8D72A2901AA3}" dt="2023-03-29T12:40:36.336" v="2" actId="478"/>
          <ac:picMkLst>
            <pc:docMk/>
            <pc:sldMk cId="3679716759" sldId="257"/>
            <ac:picMk id="1026" creationId="{EF809589-B513-0D71-AD89-A66B45EFE194}"/>
          </ac:picMkLst>
        </pc:picChg>
        <pc:picChg chg="add mod">
          <ac:chgData name="Mr Croughan" userId="69048843-3d18-4cd7-93a9-497d3a90be28" providerId="ADAL" clId="{B0FCBCE9-0033-4CEA-8CAE-8D72A2901AA3}" dt="2023-03-29T12:46:52.057" v="113" actId="1076"/>
          <ac:picMkLst>
            <pc:docMk/>
            <pc:sldMk cId="3679716759" sldId="257"/>
            <ac:picMk id="2050" creationId="{43360FD4-D278-7143-037F-753F8FA807F5}"/>
          </ac:picMkLst>
        </pc:picChg>
        <pc:picChg chg="add del mod">
          <ac:chgData name="Mr Croughan" userId="69048843-3d18-4cd7-93a9-497d3a90be28" providerId="ADAL" clId="{B0FCBCE9-0033-4CEA-8CAE-8D72A2901AA3}" dt="2023-03-29T13:56:07.304" v="713" actId="478"/>
          <ac:picMkLst>
            <pc:docMk/>
            <pc:sldMk cId="3679716759" sldId="257"/>
            <ac:picMk id="2052" creationId="{A1797702-75BC-F95F-1AB5-17E781865CAE}"/>
          </ac:picMkLst>
        </pc:picChg>
        <pc:picChg chg="add del mod">
          <ac:chgData name="Mr Croughan" userId="69048843-3d18-4cd7-93a9-497d3a90be28" providerId="ADAL" clId="{B0FCBCE9-0033-4CEA-8CAE-8D72A2901AA3}" dt="2023-03-29T13:56:25.030" v="717" actId="478"/>
          <ac:picMkLst>
            <pc:docMk/>
            <pc:sldMk cId="3679716759" sldId="257"/>
            <ac:picMk id="2054" creationId="{41CEA19D-2A43-31D5-862A-BD081AEE773A}"/>
          </ac:picMkLst>
        </pc:picChg>
      </pc:sldChg>
      <pc:sldChg chg="addSp delSp modSp mod modAnim">
        <pc:chgData name="Mr Croughan" userId="69048843-3d18-4cd7-93a9-497d3a90be28" providerId="ADAL" clId="{B0FCBCE9-0033-4CEA-8CAE-8D72A2901AA3}" dt="2023-03-29T13:03:11.111" v="181" actId="478"/>
        <pc:sldMkLst>
          <pc:docMk/>
          <pc:sldMk cId="3676862853" sldId="258"/>
        </pc:sldMkLst>
        <pc:spChg chg="add mod">
          <ac:chgData name="Mr Croughan" userId="69048843-3d18-4cd7-93a9-497d3a90be28" providerId="ADAL" clId="{B0FCBCE9-0033-4CEA-8CAE-8D72A2901AA3}" dt="2023-03-29T12:53:31.597" v="123" actId="1076"/>
          <ac:spMkLst>
            <pc:docMk/>
            <pc:sldMk cId="3676862853" sldId="258"/>
            <ac:spMk id="5" creationId="{89D9E912-F680-A5D8-6A0B-3460E5273E40}"/>
          </ac:spMkLst>
        </pc:spChg>
        <pc:spChg chg="del">
          <ac:chgData name="Mr Croughan" userId="69048843-3d18-4cd7-93a9-497d3a90be28" providerId="ADAL" clId="{B0FCBCE9-0033-4CEA-8CAE-8D72A2901AA3}" dt="2023-03-29T12:42:51.894" v="61" actId="478"/>
          <ac:spMkLst>
            <pc:docMk/>
            <pc:sldMk cId="3676862853" sldId="258"/>
            <ac:spMk id="24" creationId="{AEC0B044-33C1-B0C3-BC40-81124DDD6CD6}"/>
          </ac:spMkLst>
        </pc:spChg>
        <pc:spChg chg="mod">
          <ac:chgData name="Mr Croughan" userId="69048843-3d18-4cd7-93a9-497d3a90be28" providerId="ADAL" clId="{B0FCBCE9-0033-4CEA-8CAE-8D72A2901AA3}" dt="2023-03-29T13:02:52.317" v="172" actId="20577"/>
          <ac:spMkLst>
            <pc:docMk/>
            <pc:sldMk cId="3676862853" sldId="258"/>
            <ac:spMk id="25" creationId="{C3E51865-3D01-52B6-C776-D69D8B16786D}"/>
          </ac:spMkLst>
        </pc:spChg>
        <pc:picChg chg="del">
          <ac:chgData name="Mr Croughan" userId="69048843-3d18-4cd7-93a9-497d3a90be28" providerId="ADAL" clId="{B0FCBCE9-0033-4CEA-8CAE-8D72A2901AA3}" dt="2023-03-29T12:44:47.036" v="74" actId="478"/>
          <ac:picMkLst>
            <pc:docMk/>
            <pc:sldMk cId="3676862853" sldId="258"/>
            <ac:picMk id="7" creationId="{61CCABD9-D72A-6CEA-CE2D-C8ABE62F820E}"/>
          </ac:picMkLst>
        </pc:picChg>
        <pc:picChg chg="del">
          <ac:chgData name="Mr Croughan" userId="69048843-3d18-4cd7-93a9-497d3a90be28" providerId="ADAL" clId="{B0FCBCE9-0033-4CEA-8CAE-8D72A2901AA3}" dt="2023-03-29T12:44:48.851" v="75" actId="478"/>
          <ac:picMkLst>
            <pc:docMk/>
            <pc:sldMk cId="3676862853" sldId="258"/>
            <ac:picMk id="10" creationId="{D35FE5CA-A63E-6E1F-4F6F-B6DBC28D8674}"/>
          </ac:picMkLst>
        </pc:picChg>
        <pc:picChg chg="add del mod">
          <ac:chgData name="Mr Croughan" userId="69048843-3d18-4cd7-93a9-497d3a90be28" providerId="ADAL" clId="{B0FCBCE9-0033-4CEA-8CAE-8D72A2901AA3}" dt="2023-03-29T13:03:11.111" v="181" actId="478"/>
          <ac:picMkLst>
            <pc:docMk/>
            <pc:sldMk cId="3676862853" sldId="258"/>
            <ac:picMk id="16" creationId="{7DEA4FA9-0077-949B-91F5-7FF719B9AB57}"/>
          </ac:picMkLst>
        </pc:picChg>
        <pc:picChg chg="add mod">
          <ac:chgData name="Mr Croughan" userId="69048843-3d18-4cd7-93a9-497d3a90be28" providerId="ADAL" clId="{B0FCBCE9-0033-4CEA-8CAE-8D72A2901AA3}" dt="2023-03-29T13:02:35.873" v="127" actId="1076"/>
          <ac:picMkLst>
            <pc:docMk/>
            <pc:sldMk cId="3676862853" sldId="258"/>
            <ac:picMk id="18" creationId="{DE8C4E81-B098-8C99-C094-ACF90C0B10BA}"/>
          </ac:picMkLst>
        </pc:picChg>
        <pc:picChg chg="del">
          <ac:chgData name="Mr Croughan" userId="69048843-3d18-4cd7-93a9-497d3a90be28" providerId="ADAL" clId="{B0FCBCE9-0033-4CEA-8CAE-8D72A2901AA3}" dt="2023-03-29T12:42:42.585" v="60" actId="478"/>
          <ac:picMkLst>
            <pc:docMk/>
            <pc:sldMk cId="3676862853" sldId="258"/>
            <ac:picMk id="19" creationId="{5D2DE0C6-0CF9-CBC0-FF02-A9C639C8097E}"/>
          </ac:picMkLst>
        </pc:picChg>
        <pc:picChg chg="add mod">
          <ac:chgData name="Mr Croughan" userId="69048843-3d18-4cd7-93a9-497d3a90be28" providerId="ADAL" clId="{B0FCBCE9-0033-4CEA-8CAE-8D72A2901AA3}" dt="2023-03-29T12:45:55.465" v="92" actId="14100"/>
          <ac:picMkLst>
            <pc:docMk/>
            <pc:sldMk cId="3676862853" sldId="258"/>
            <ac:picMk id="1026" creationId="{E9275A09-B2C4-1E28-4EFC-506DA5CC818F}"/>
          </ac:picMkLst>
        </pc:picChg>
      </pc:sldChg>
      <pc:sldChg chg="addSp modSp mod">
        <pc:chgData name="Mr Croughan" userId="69048843-3d18-4cd7-93a9-497d3a90be28" providerId="ADAL" clId="{B0FCBCE9-0033-4CEA-8CAE-8D72A2901AA3}" dt="2023-03-29T14:04:16.523" v="737"/>
        <pc:sldMkLst>
          <pc:docMk/>
          <pc:sldMk cId="600535199" sldId="259"/>
        </pc:sldMkLst>
        <pc:spChg chg="mod">
          <ac:chgData name="Mr Croughan" userId="69048843-3d18-4cd7-93a9-497d3a90be28" providerId="ADAL" clId="{B0FCBCE9-0033-4CEA-8CAE-8D72A2901AA3}" dt="2023-03-29T12:40:46.005" v="14" actId="20577"/>
          <ac:spMkLst>
            <pc:docMk/>
            <pc:sldMk cId="600535199" sldId="259"/>
            <ac:spMk id="6" creationId="{A373AF0E-A156-4AB1-F59B-7C840471295D}"/>
          </ac:spMkLst>
        </pc:spChg>
        <pc:spChg chg="mod">
          <ac:chgData name="Mr Croughan" userId="69048843-3d18-4cd7-93a9-497d3a90be28" providerId="ADAL" clId="{B0FCBCE9-0033-4CEA-8CAE-8D72A2901AA3}" dt="2023-03-29T13:54:40.160" v="706" actId="20577"/>
          <ac:spMkLst>
            <pc:docMk/>
            <pc:sldMk cId="600535199" sldId="259"/>
            <ac:spMk id="9" creationId="{7870834B-53F8-68FB-C5CB-99EDBF676CBE}"/>
          </ac:spMkLst>
        </pc:spChg>
        <pc:spChg chg="mod">
          <ac:chgData name="Mr Croughan" userId="69048843-3d18-4cd7-93a9-497d3a90be28" providerId="ADAL" clId="{B0FCBCE9-0033-4CEA-8CAE-8D72A2901AA3}" dt="2023-03-29T12:42:04.600" v="46" actId="113"/>
          <ac:spMkLst>
            <pc:docMk/>
            <pc:sldMk cId="600535199" sldId="259"/>
            <ac:spMk id="11" creationId="{83D5E527-C0BF-9CDE-967E-7939FC544DDF}"/>
          </ac:spMkLst>
        </pc:spChg>
        <pc:picChg chg="add mod">
          <ac:chgData name="Mr Croughan" userId="69048843-3d18-4cd7-93a9-497d3a90be28" providerId="ADAL" clId="{B0FCBCE9-0033-4CEA-8CAE-8D72A2901AA3}" dt="2023-03-29T14:03:30.266" v="723"/>
          <ac:picMkLst>
            <pc:docMk/>
            <pc:sldMk cId="600535199" sldId="259"/>
            <ac:picMk id="4" creationId="{FEA05B52-2C25-59C3-DC8A-6C1AF9328409}"/>
          </ac:picMkLst>
        </pc:picChg>
        <pc:picChg chg="add mod">
          <ac:chgData name="Mr Croughan" userId="69048843-3d18-4cd7-93a9-497d3a90be28" providerId="ADAL" clId="{B0FCBCE9-0033-4CEA-8CAE-8D72A2901AA3}" dt="2023-03-29T14:04:16.523" v="737"/>
          <ac:picMkLst>
            <pc:docMk/>
            <pc:sldMk cId="600535199" sldId="259"/>
            <ac:picMk id="5" creationId="{5AC35543-47A3-7866-5F4A-422CE9DE8281}"/>
          </ac:picMkLst>
        </pc:picChg>
      </pc:sldChg>
      <pc:sldChg chg="delSp modSp mod delAnim">
        <pc:chgData name="Mr Croughan" userId="69048843-3d18-4cd7-93a9-497d3a90be28" providerId="ADAL" clId="{B0FCBCE9-0033-4CEA-8CAE-8D72A2901AA3}" dt="2023-03-29T12:50:04.130" v="118" actId="20577"/>
        <pc:sldMkLst>
          <pc:docMk/>
          <pc:sldMk cId="1909671389" sldId="271"/>
        </pc:sldMkLst>
        <pc:spChg chg="mod">
          <ac:chgData name="Mr Croughan" userId="69048843-3d18-4cd7-93a9-497d3a90be28" providerId="ADAL" clId="{B0FCBCE9-0033-4CEA-8CAE-8D72A2901AA3}" dt="2023-03-29T12:42:26.296" v="59" actId="20577"/>
          <ac:spMkLst>
            <pc:docMk/>
            <pc:sldMk cId="1909671389" sldId="271"/>
            <ac:spMk id="6" creationId="{A373AF0E-A156-4AB1-F59B-7C840471295D}"/>
          </ac:spMkLst>
        </pc:spChg>
        <pc:spChg chg="mod">
          <ac:chgData name="Mr Croughan" userId="69048843-3d18-4cd7-93a9-497d3a90be28" providerId="ADAL" clId="{B0FCBCE9-0033-4CEA-8CAE-8D72A2901AA3}" dt="2023-03-29T12:50:04.130" v="118" actId="20577"/>
          <ac:spMkLst>
            <pc:docMk/>
            <pc:sldMk cId="1909671389" sldId="271"/>
            <ac:spMk id="9" creationId="{7870834B-53F8-68FB-C5CB-99EDBF676CBE}"/>
          </ac:spMkLst>
        </pc:spChg>
        <pc:picChg chg="del">
          <ac:chgData name="Mr Croughan" userId="69048843-3d18-4cd7-93a9-497d3a90be28" providerId="ADAL" clId="{B0FCBCE9-0033-4CEA-8CAE-8D72A2901AA3}" dt="2023-03-29T12:42:22.705" v="57" actId="478"/>
          <ac:picMkLst>
            <pc:docMk/>
            <pc:sldMk cId="1909671389" sldId="271"/>
            <ac:picMk id="8" creationId="{36ED5E5B-ED11-89C2-91C9-885501E6B35F}"/>
          </ac:picMkLst>
        </pc:picChg>
        <pc:picChg chg="del">
          <ac:chgData name="Mr Croughan" userId="69048843-3d18-4cd7-93a9-497d3a90be28" providerId="ADAL" clId="{B0FCBCE9-0033-4CEA-8CAE-8D72A2901AA3}" dt="2023-03-29T12:42:21.164" v="56" actId="478"/>
          <ac:picMkLst>
            <pc:docMk/>
            <pc:sldMk cId="1909671389" sldId="271"/>
            <ac:picMk id="10" creationId="{8E62394B-9B54-A046-8DC2-C2C77A846F67}"/>
          </ac:picMkLst>
        </pc:picChg>
      </pc:sldChg>
      <pc:sldChg chg="delSp modSp add mod delAnim modAnim">
        <pc:chgData name="Mr Croughan" userId="69048843-3d18-4cd7-93a9-497d3a90be28" providerId="ADAL" clId="{B0FCBCE9-0033-4CEA-8CAE-8D72A2901AA3}" dt="2023-03-29T13:03:55.142" v="231" actId="20577"/>
        <pc:sldMkLst>
          <pc:docMk/>
          <pc:sldMk cId="3169197773" sldId="272"/>
        </pc:sldMkLst>
        <pc:spChg chg="mod">
          <ac:chgData name="Mr Croughan" userId="69048843-3d18-4cd7-93a9-497d3a90be28" providerId="ADAL" clId="{B0FCBCE9-0033-4CEA-8CAE-8D72A2901AA3}" dt="2023-03-29T13:03:55.142" v="231" actId="20577"/>
          <ac:spMkLst>
            <pc:docMk/>
            <pc:sldMk cId="3169197773" sldId="272"/>
            <ac:spMk id="4" creationId="{3F4B35E1-6EBD-393E-4A7B-9AE3D1A8327E}"/>
          </ac:spMkLst>
        </pc:spChg>
        <pc:spChg chg="mod">
          <ac:chgData name="Mr Croughan" userId="69048843-3d18-4cd7-93a9-497d3a90be28" providerId="ADAL" clId="{B0FCBCE9-0033-4CEA-8CAE-8D72A2901AA3}" dt="2023-03-29T13:03:42.291" v="222" actId="20577"/>
          <ac:spMkLst>
            <pc:docMk/>
            <pc:sldMk cId="3169197773" sldId="272"/>
            <ac:spMk id="25" creationId="{C3E51865-3D01-52B6-C776-D69D8B16786D}"/>
          </ac:spMkLst>
        </pc:spChg>
        <pc:picChg chg="mod">
          <ac:chgData name="Mr Croughan" userId="69048843-3d18-4cd7-93a9-497d3a90be28" providerId="ADAL" clId="{B0FCBCE9-0033-4CEA-8CAE-8D72A2901AA3}" dt="2023-03-29T13:03:18.140" v="183" actId="1076"/>
          <ac:picMkLst>
            <pc:docMk/>
            <pc:sldMk cId="3169197773" sldId="272"/>
            <ac:picMk id="16" creationId="{7DEA4FA9-0077-949B-91F5-7FF719B9AB57}"/>
          </ac:picMkLst>
        </pc:picChg>
        <pc:picChg chg="del">
          <ac:chgData name="Mr Croughan" userId="69048843-3d18-4cd7-93a9-497d3a90be28" providerId="ADAL" clId="{B0FCBCE9-0033-4CEA-8CAE-8D72A2901AA3}" dt="2023-03-29T13:03:14.445" v="182" actId="478"/>
          <ac:picMkLst>
            <pc:docMk/>
            <pc:sldMk cId="3169197773" sldId="272"/>
            <ac:picMk id="18" creationId="{DE8C4E81-B098-8C99-C094-ACF90C0B10BA}"/>
          </ac:picMkLst>
        </pc:picChg>
      </pc:sldChg>
      <pc:sldChg chg="del">
        <pc:chgData name="Mr Croughan" userId="69048843-3d18-4cd7-93a9-497d3a90be28" providerId="ADAL" clId="{B0FCBCE9-0033-4CEA-8CAE-8D72A2901AA3}" dt="2023-03-29T12:42:14.827" v="47" actId="47"/>
        <pc:sldMkLst>
          <pc:docMk/>
          <pc:sldMk cId="3827582334" sldId="272"/>
        </pc:sldMkLst>
      </pc:sldChg>
      <pc:sldChg chg="del">
        <pc:chgData name="Mr Croughan" userId="69048843-3d18-4cd7-93a9-497d3a90be28" providerId="ADAL" clId="{B0FCBCE9-0033-4CEA-8CAE-8D72A2901AA3}" dt="2023-03-29T12:42:15.347" v="48" actId="47"/>
        <pc:sldMkLst>
          <pc:docMk/>
          <pc:sldMk cId="2597957332" sldId="273"/>
        </pc:sldMkLst>
      </pc:sldChg>
      <pc:sldChg chg="addSp delSp modSp add mod delAnim modAnim">
        <pc:chgData name="Mr Croughan" userId="69048843-3d18-4cd7-93a9-497d3a90be28" providerId="ADAL" clId="{B0FCBCE9-0033-4CEA-8CAE-8D72A2901AA3}" dt="2023-03-29T13:08:15.334" v="410" actId="20577"/>
        <pc:sldMkLst>
          <pc:docMk/>
          <pc:sldMk cId="3265615313" sldId="273"/>
        </pc:sldMkLst>
        <pc:spChg chg="mod">
          <ac:chgData name="Mr Croughan" userId="69048843-3d18-4cd7-93a9-497d3a90be28" providerId="ADAL" clId="{B0FCBCE9-0033-4CEA-8CAE-8D72A2901AA3}" dt="2023-03-29T13:04:02.960" v="234" actId="20577"/>
          <ac:spMkLst>
            <pc:docMk/>
            <pc:sldMk cId="3265615313" sldId="273"/>
            <ac:spMk id="4" creationId="{3F4B35E1-6EBD-393E-4A7B-9AE3D1A8327E}"/>
          </ac:spMkLst>
        </pc:spChg>
        <pc:spChg chg="mod">
          <ac:chgData name="Mr Croughan" userId="69048843-3d18-4cd7-93a9-497d3a90be28" providerId="ADAL" clId="{B0FCBCE9-0033-4CEA-8CAE-8D72A2901AA3}" dt="2023-03-29T13:08:15.334" v="410" actId="20577"/>
          <ac:spMkLst>
            <pc:docMk/>
            <pc:sldMk cId="3265615313" sldId="273"/>
            <ac:spMk id="25" creationId="{C3E51865-3D01-52B6-C776-D69D8B16786D}"/>
          </ac:spMkLst>
        </pc:spChg>
        <pc:picChg chg="add mod">
          <ac:chgData name="Mr Croughan" userId="69048843-3d18-4cd7-93a9-497d3a90be28" providerId="ADAL" clId="{B0FCBCE9-0033-4CEA-8CAE-8D72A2901AA3}" dt="2023-03-29T13:04:47.139" v="237" actId="1076"/>
          <ac:picMkLst>
            <pc:docMk/>
            <pc:sldMk cId="3265615313" sldId="273"/>
            <ac:picMk id="7" creationId="{20020630-36D7-84E5-1E11-52CA0F082F0E}"/>
          </ac:picMkLst>
        </pc:picChg>
        <pc:picChg chg="del">
          <ac:chgData name="Mr Croughan" userId="69048843-3d18-4cd7-93a9-497d3a90be28" providerId="ADAL" clId="{B0FCBCE9-0033-4CEA-8CAE-8D72A2901AA3}" dt="2023-03-29T13:04:43.817" v="235" actId="478"/>
          <ac:picMkLst>
            <pc:docMk/>
            <pc:sldMk cId="3265615313" sldId="273"/>
            <ac:picMk id="16" creationId="{7DEA4FA9-0077-949B-91F5-7FF719B9AB57}"/>
          </ac:picMkLst>
        </pc:picChg>
      </pc:sldChg>
      <pc:sldChg chg="addSp delSp modSp add mod delAnim modAnim">
        <pc:chgData name="Mr Croughan" userId="69048843-3d18-4cd7-93a9-497d3a90be28" providerId="ADAL" clId="{B0FCBCE9-0033-4CEA-8CAE-8D72A2901AA3}" dt="2023-03-29T13:09:36.451" v="418" actId="20577"/>
        <pc:sldMkLst>
          <pc:docMk/>
          <pc:sldMk cId="282274047" sldId="274"/>
        </pc:sldMkLst>
        <pc:spChg chg="mod">
          <ac:chgData name="Mr Croughan" userId="69048843-3d18-4cd7-93a9-497d3a90be28" providerId="ADAL" clId="{B0FCBCE9-0033-4CEA-8CAE-8D72A2901AA3}" dt="2023-03-29T13:05:49.554" v="345" actId="20577"/>
          <ac:spMkLst>
            <pc:docMk/>
            <pc:sldMk cId="282274047" sldId="274"/>
            <ac:spMk id="4" creationId="{3F4B35E1-6EBD-393E-4A7B-9AE3D1A8327E}"/>
          </ac:spMkLst>
        </pc:spChg>
        <pc:spChg chg="mod">
          <ac:chgData name="Mr Croughan" userId="69048843-3d18-4cd7-93a9-497d3a90be28" providerId="ADAL" clId="{B0FCBCE9-0033-4CEA-8CAE-8D72A2901AA3}" dt="2023-03-29T13:09:36.451" v="418" actId="20577"/>
          <ac:spMkLst>
            <pc:docMk/>
            <pc:sldMk cId="282274047" sldId="274"/>
            <ac:spMk id="25" creationId="{C3E51865-3D01-52B6-C776-D69D8B16786D}"/>
          </ac:spMkLst>
        </pc:spChg>
        <pc:picChg chg="del">
          <ac:chgData name="Mr Croughan" userId="69048843-3d18-4cd7-93a9-497d3a90be28" providerId="ADAL" clId="{B0FCBCE9-0033-4CEA-8CAE-8D72A2901AA3}" dt="2023-03-29T13:07:09.351" v="353" actId="478"/>
          <ac:picMkLst>
            <pc:docMk/>
            <pc:sldMk cId="282274047" sldId="274"/>
            <ac:picMk id="7" creationId="{20020630-36D7-84E5-1E11-52CA0F082F0E}"/>
          </ac:picMkLst>
        </pc:picChg>
        <pc:picChg chg="add mod">
          <ac:chgData name="Mr Croughan" userId="69048843-3d18-4cd7-93a9-497d3a90be28" providerId="ADAL" clId="{B0FCBCE9-0033-4CEA-8CAE-8D72A2901AA3}" dt="2023-03-29T13:07:15.748" v="355" actId="1076"/>
          <ac:picMkLst>
            <pc:docMk/>
            <pc:sldMk cId="282274047" sldId="274"/>
            <ac:picMk id="10" creationId="{70B05C4D-45EA-20CC-58A8-4FD9B6B04C84}"/>
          </ac:picMkLst>
        </pc:picChg>
      </pc:sldChg>
      <pc:sldChg chg="del">
        <pc:chgData name="Mr Croughan" userId="69048843-3d18-4cd7-93a9-497d3a90be28" providerId="ADAL" clId="{B0FCBCE9-0033-4CEA-8CAE-8D72A2901AA3}" dt="2023-03-29T12:42:15.657" v="49" actId="47"/>
        <pc:sldMkLst>
          <pc:docMk/>
          <pc:sldMk cId="2817088963" sldId="274"/>
        </pc:sldMkLst>
      </pc:sldChg>
      <pc:sldChg chg="addSp delSp modSp add mod delAnim modAnim">
        <pc:chgData name="Mr Croughan" userId="69048843-3d18-4cd7-93a9-497d3a90be28" providerId="ADAL" clId="{B0FCBCE9-0033-4CEA-8CAE-8D72A2901AA3}" dt="2023-03-29T13:12:25.992" v="546" actId="20577"/>
        <pc:sldMkLst>
          <pc:docMk/>
          <pc:sldMk cId="2071421338" sldId="275"/>
        </pc:sldMkLst>
        <pc:spChg chg="mod">
          <ac:chgData name="Mr Croughan" userId="69048843-3d18-4cd7-93a9-497d3a90be28" providerId="ADAL" clId="{B0FCBCE9-0033-4CEA-8CAE-8D72A2901AA3}" dt="2023-03-29T13:11:04.100" v="424" actId="20577"/>
          <ac:spMkLst>
            <pc:docMk/>
            <pc:sldMk cId="2071421338" sldId="275"/>
            <ac:spMk id="4" creationId="{3F4B35E1-6EBD-393E-4A7B-9AE3D1A8327E}"/>
          </ac:spMkLst>
        </pc:spChg>
        <pc:spChg chg="mod">
          <ac:chgData name="Mr Croughan" userId="69048843-3d18-4cd7-93a9-497d3a90be28" providerId="ADAL" clId="{B0FCBCE9-0033-4CEA-8CAE-8D72A2901AA3}" dt="2023-03-29T13:12:25.992" v="546" actId="20577"/>
          <ac:spMkLst>
            <pc:docMk/>
            <pc:sldMk cId="2071421338" sldId="275"/>
            <ac:spMk id="25" creationId="{C3E51865-3D01-52B6-C776-D69D8B16786D}"/>
          </ac:spMkLst>
        </pc:spChg>
        <pc:picChg chg="add mod">
          <ac:chgData name="Mr Croughan" userId="69048843-3d18-4cd7-93a9-497d3a90be28" providerId="ADAL" clId="{B0FCBCE9-0033-4CEA-8CAE-8D72A2901AA3}" dt="2023-03-29T13:11:31.853" v="449" actId="1076"/>
          <ac:picMkLst>
            <pc:docMk/>
            <pc:sldMk cId="2071421338" sldId="275"/>
            <ac:picMk id="7" creationId="{6B62C39F-10EE-FBD3-6CE4-4A5540DEB0B3}"/>
          </ac:picMkLst>
        </pc:picChg>
        <pc:picChg chg="del">
          <ac:chgData name="Mr Croughan" userId="69048843-3d18-4cd7-93a9-497d3a90be28" providerId="ADAL" clId="{B0FCBCE9-0033-4CEA-8CAE-8D72A2901AA3}" dt="2023-03-29T13:09:48.069" v="420" actId="478"/>
          <ac:picMkLst>
            <pc:docMk/>
            <pc:sldMk cId="2071421338" sldId="275"/>
            <ac:picMk id="10" creationId="{70B05C4D-45EA-20CC-58A8-4FD9B6B04C84}"/>
          </ac:picMkLst>
        </pc:picChg>
      </pc:sldChg>
      <pc:sldChg chg="del">
        <pc:chgData name="Mr Croughan" userId="69048843-3d18-4cd7-93a9-497d3a90be28" providerId="ADAL" clId="{B0FCBCE9-0033-4CEA-8CAE-8D72A2901AA3}" dt="2023-03-29T12:42:15.997" v="50" actId="47"/>
        <pc:sldMkLst>
          <pc:docMk/>
          <pc:sldMk cId="3654661887" sldId="275"/>
        </pc:sldMkLst>
      </pc:sldChg>
      <pc:sldChg chg="del">
        <pc:chgData name="Mr Croughan" userId="69048843-3d18-4cd7-93a9-497d3a90be28" providerId="ADAL" clId="{B0FCBCE9-0033-4CEA-8CAE-8D72A2901AA3}" dt="2023-03-29T12:42:16.673" v="52" actId="47"/>
        <pc:sldMkLst>
          <pc:docMk/>
          <pc:sldMk cId="791628952" sldId="276"/>
        </pc:sldMkLst>
      </pc:sldChg>
      <pc:sldChg chg="addSp delSp modSp add mod delAnim modAnim">
        <pc:chgData name="Mr Croughan" userId="69048843-3d18-4cd7-93a9-497d3a90be28" providerId="ADAL" clId="{B0FCBCE9-0033-4CEA-8CAE-8D72A2901AA3}" dt="2023-03-29T13:54:33" v="704"/>
        <pc:sldMkLst>
          <pc:docMk/>
          <pc:sldMk cId="2834363634" sldId="276"/>
        </pc:sldMkLst>
        <pc:spChg chg="mod">
          <ac:chgData name="Mr Croughan" userId="69048843-3d18-4cd7-93a9-497d3a90be28" providerId="ADAL" clId="{B0FCBCE9-0033-4CEA-8CAE-8D72A2901AA3}" dt="2023-03-29T13:52:01.096" v="550" actId="20577"/>
          <ac:spMkLst>
            <pc:docMk/>
            <pc:sldMk cId="2834363634" sldId="276"/>
            <ac:spMk id="4" creationId="{3F4B35E1-6EBD-393E-4A7B-9AE3D1A8327E}"/>
          </ac:spMkLst>
        </pc:spChg>
        <pc:spChg chg="mod">
          <ac:chgData name="Mr Croughan" userId="69048843-3d18-4cd7-93a9-497d3a90be28" providerId="ADAL" clId="{B0FCBCE9-0033-4CEA-8CAE-8D72A2901AA3}" dt="2023-03-29T13:53:33.803" v="693" actId="20577"/>
          <ac:spMkLst>
            <pc:docMk/>
            <pc:sldMk cId="2834363634" sldId="276"/>
            <ac:spMk id="25" creationId="{C3E51865-3D01-52B6-C776-D69D8B16786D}"/>
          </ac:spMkLst>
        </pc:spChg>
        <pc:picChg chg="del">
          <ac:chgData name="Mr Croughan" userId="69048843-3d18-4cd7-93a9-497d3a90be28" providerId="ADAL" clId="{B0FCBCE9-0033-4CEA-8CAE-8D72A2901AA3}" dt="2023-03-29T13:51:59.089" v="548" actId="478"/>
          <ac:picMkLst>
            <pc:docMk/>
            <pc:sldMk cId="2834363634" sldId="276"/>
            <ac:picMk id="7" creationId="{6B62C39F-10EE-FBD3-6CE4-4A5540DEB0B3}"/>
          </ac:picMkLst>
        </pc:picChg>
        <pc:picChg chg="add mod">
          <ac:chgData name="Mr Croughan" userId="69048843-3d18-4cd7-93a9-497d3a90be28" providerId="ADAL" clId="{B0FCBCE9-0033-4CEA-8CAE-8D72A2901AA3}" dt="2023-03-29T13:54:24.021" v="697" actId="1076"/>
          <ac:picMkLst>
            <pc:docMk/>
            <pc:sldMk cId="2834363634" sldId="276"/>
            <ac:picMk id="10" creationId="{9994D01E-D52C-B914-338A-FA7B20F679B7}"/>
          </ac:picMkLst>
        </pc:picChg>
      </pc:sldChg>
      <pc:sldChg chg="del">
        <pc:chgData name="Mr Croughan" userId="69048843-3d18-4cd7-93a9-497d3a90be28" providerId="ADAL" clId="{B0FCBCE9-0033-4CEA-8CAE-8D72A2901AA3}" dt="2023-03-29T12:42:17.498" v="54" actId="47"/>
        <pc:sldMkLst>
          <pc:docMk/>
          <pc:sldMk cId="1002245009" sldId="277"/>
        </pc:sldMkLst>
      </pc:sldChg>
      <pc:sldChg chg="del">
        <pc:chgData name="Mr Croughan" userId="69048843-3d18-4cd7-93a9-497d3a90be28" providerId="ADAL" clId="{B0FCBCE9-0033-4CEA-8CAE-8D72A2901AA3}" dt="2023-03-29T12:42:16.344" v="51" actId="47"/>
        <pc:sldMkLst>
          <pc:docMk/>
          <pc:sldMk cId="3114447133" sldId="278"/>
        </pc:sldMkLst>
      </pc:sldChg>
      <pc:sldChg chg="del">
        <pc:chgData name="Mr Croughan" userId="69048843-3d18-4cd7-93a9-497d3a90be28" providerId="ADAL" clId="{B0FCBCE9-0033-4CEA-8CAE-8D72A2901AA3}" dt="2023-03-29T12:42:17.047" v="53" actId="47"/>
        <pc:sldMkLst>
          <pc:docMk/>
          <pc:sldMk cId="113648438" sldId="279"/>
        </pc:sldMkLst>
      </pc:sldChg>
      <pc:sldChg chg="del">
        <pc:chgData name="Mr Croughan" userId="69048843-3d18-4cd7-93a9-497d3a90be28" providerId="ADAL" clId="{B0FCBCE9-0033-4CEA-8CAE-8D72A2901AA3}" dt="2023-03-29T12:42:19.083" v="55" actId="47"/>
        <pc:sldMkLst>
          <pc:docMk/>
          <pc:sldMk cId="4026652709" sldId="280"/>
        </pc:sldMkLst>
      </pc:sldChg>
    </pc:docChg>
  </pc:docChgLst>
  <pc:docChgLst>
    <pc:chgData name="Mr Croughan" userId="69048843-3d18-4cd7-93a9-497d3a90be28" providerId="ADAL" clId="{61AC7FBA-337D-4D61-A3E9-B3C13D47EC2D}"/>
    <pc:docChg chg="custSel addSld modSld">
      <pc:chgData name="Mr Croughan" userId="69048843-3d18-4cd7-93a9-497d3a90be28" providerId="ADAL" clId="{61AC7FBA-337D-4D61-A3E9-B3C13D47EC2D}" dt="2023-03-31T11:46:30.087" v="143" actId="403"/>
      <pc:docMkLst>
        <pc:docMk/>
      </pc:docMkLst>
      <pc:sldChg chg="addSp modSp mod">
        <pc:chgData name="Mr Croughan" userId="69048843-3d18-4cd7-93a9-497d3a90be28" providerId="ADAL" clId="{61AC7FBA-337D-4D61-A3E9-B3C13D47EC2D}" dt="2023-03-31T07:39:15.555" v="2"/>
        <pc:sldMkLst>
          <pc:docMk/>
          <pc:sldMk cId="3679716759" sldId="257"/>
        </pc:sldMkLst>
        <pc:picChg chg="mod">
          <ac:chgData name="Mr Croughan" userId="69048843-3d18-4cd7-93a9-497d3a90be28" providerId="ADAL" clId="{61AC7FBA-337D-4D61-A3E9-B3C13D47EC2D}" dt="2023-03-31T07:39:12.040" v="0" actId="1076"/>
          <ac:picMkLst>
            <pc:docMk/>
            <pc:sldMk cId="3679716759" sldId="257"/>
            <ac:picMk id="3" creationId="{8D04A744-2472-D0DA-AF51-71BFF17A6375}"/>
          </ac:picMkLst>
        </pc:picChg>
        <pc:picChg chg="add mod">
          <ac:chgData name="Mr Croughan" userId="69048843-3d18-4cd7-93a9-497d3a90be28" providerId="ADAL" clId="{61AC7FBA-337D-4D61-A3E9-B3C13D47EC2D}" dt="2023-03-31T07:39:15.555" v="2"/>
          <ac:picMkLst>
            <pc:docMk/>
            <pc:sldMk cId="3679716759" sldId="257"/>
            <ac:picMk id="4" creationId="{BB2A48F6-469A-005F-7B8E-B42768F748AB}"/>
          </ac:picMkLst>
        </pc:picChg>
        <pc:picChg chg="add mod">
          <ac:chgData name="Mr Croughan" userId="69048843-3d18-4cd7-93a9-497d3a90be28" providerId="ADAL" clId="{61AC7FBA-337D-4D61-A3E9-B3C13D47EC2D}" dt="2023-03-31T07:39:15.555" v="2"/>
          <ac:picMkLst>
            <pc:docMk/>
            <pc:sldMk cId="3679716759" sldId="257"/>
            <ac:picMk id="5" creationId="{F2E308A9-62EA-1453-5F7A-467BCBC9004E}"/>
          </ac:picMkLst>
        </pc:picChg>
        <pc:picChg chg="mod">
          <ac:chgData name="Mr Croughan" userId="69048843-3d18-4cd7-93a9-497d3a90be28" providerId="ADAL" clId="{61AC7FBA-337D-4D61-A3E9-B3C13D47EC2D}" dt="2023-03-31T07:39:14.714" v="1" actId="1076"/>
          <ac:picMkLst>
            <pc:docMk/>
            <pc:sldMk cId="3679716759" sldId="257"/>
            <ac:picMk id="6" creationId="{2E3E0D81-B381-42FC-ED49-6819DC804B63}"/>
          </ac:picMkLst>
        </pc:picChg>
      </pc:sldChg>
      <pc:sldChg chg="addSp delSp modSp mod delAnim modAnim">
        <pc:chgData name="Mr Croughan" userId="69048843-3d18-4cd7-93a9-497d3a90be28" providerId="ADAL" clId="{61AC7FBA-337D-4D61-A3E9-B3C13D47EC2D}" dt="2023-03-31T11:46:30.087" v="143" actId="403"/>
        <pc:sldMkLst>
          <pc:docMk/>
          <pc:sldMk cId="3676862853" sldId="258"/>
        </pc:sldMkLst>
        <pc:spChg chg="mod">
          <ac:chgData name="Mr Croughan" userId="69048843-3d18-4cd7-93a9-497d3a90be28" providerId="ADAL" clId="{61AC7FBA-337D-4D61-A3E9-B3C13D47EC2D}" dt="2023-03-31T11:43:08.718" v="81" actId="20577"/>
          <ac:spMkLst>
            <pc:docMk/>
            <pc:sldMk cId="3676862853" sldId="258"/>
            <ac:spMk id="4" creationId="{3F4B35E1-6EBD-393E-4A7B-9AE3D1A8327E}"/>
          </ac:spMkLst>
        </pc:spChg>
        <pc:spChg chg="del">
          <ac:chgData name="Mr Croughan" userId="69048843-3d18-4cd7-93a9-497d3a90be28" providerId="ADAL" clId="{61AC7FBA-337D-4D61-A3E9-B3C13D47EC2D}" dt="2023-03-31T11:43:14.526" v="83" actId="478"/>
          <ac:spMkLst>
            <pc:docMk/>
            <pc:sldMk cId="3676862853" sldId="258"/>
            <ac:spMk id="5" creationId="{89D9E912-F680-A5D8-6A0B-3460E5273E40}"/>
          </ac:spMkLst>
        </pc:spChg>
        <pc:spChg chg="del">
          <ac:chgData name="Mr Croughan" userId="69048843-3d18-4cd7-93a9-497d3a90be28" providerId="ADAL" clId="{61AC7FBA-337D-4D61-A3E9-B3C13D47EC2D}" dt="2023-03-31T11:43:14.526" v="83" actId="478"/>
          <ac:spMkLst>
            <pc:docMk/>
            <pc:sldMk cId="3676862853" sldId="258"/>
            <ac:spMk id="8" creationId="{FA69EC0D-34DE-4F29-ECB8-6E45E67DCB8B}"/>
          </ac:spMkLst>
        </pc:spChg>
        <pc:spChg chg="del">
          <ac:chgData name="Mr Croughan" userId="69048843-3d18-4cd7-93a9-497d3a90be28" providerId="ADAL" clId="{61AC7FBA-337D-4D61-A3E9-B3C13D47EC2D}" dt="2023-03-31T11:43:14.526" v="83" actId="478"/>
          <ac:spMkLst>
            <pc:docMk/>
            <pc:sldMk cId="3676862853" sldId="258"/>
            <ac:spMk id="9" creationId="{801F599C-565D-8411-29A0-972CC35FA0C5}"/>
          </ac:spMkLst>
        </pc:spChg>
        <pc:spChg chg="del">
          <ac:chgData name="Mr Croughan" userId="69048843-3d18-4cd7-93a9-497d3a90be28" providerId="ADAL" clId="{61AC7FBA-337D-4D61-A3E9-B3C13D47EC2D}" dt="2023-03-31T11:43:14.526" v="83" actId="478"/>
          <ac:spMkLst>
            <pc:docMk/>
            <pc:sldMk cId="3676862853" sldId="258"/>
            <ac:spMk id="11" creationId="{7822C239-61C2-0CD4-758C-31C967D85B81}"/>
          </ac:spMkLst>
        </pc:spChg>
        <pc:spChg chg="del">
          <ac:chgData name="Mr Croughan" userId="69048843-3d18-4cd7-93a9-497d3a90be28" providerId="ADAL" clId="{61AC7FBA-337D-4D61-A3E9-B3C13D47EC2D}" dt="2023-03-31T11:43:14.526" v="83" actId="478"/>
          <ac:spMkLst>
            <pc:docMk/>
            <pc:sldMk cId="3676862853" sldId="258"/>
            <ac:spMk id="12" creationId="{D661143B-1553-B0B7-558A-B5AFA8F776D6}"/>
          </ac:spMkLst>
        </pc:spChg>
        <pc:spChg chg="del">
          <ac:chgData name="Mr Croughan" userId="69048843-3d18-4cd7-93a9-497d3a90be28" providerId="ADAL" clId="{61AC7FBA-337D-4D61-A3E9-B3C13D47EC2D}" dt="2023-03-31T11:43:14.526" v="83" actId="478"/>
          <ac:spMkLst>
            <pc:docMk/>
            <pc:sldMk cId="3676862853" sldId="258"/>
            <ac:spMk id="13" creationId="{6CF38101-8630-88B6-8AE8-8E070062822D}"/>
          </ac:spMkLst>
        </pc:spChg>
        <pc:spChg chg="del">
          <ac:chgData name="Mr Croughan" userId="69048843-3d18-4cd7-93a9-497d3a90be28" providerId="ADAL" clId="{61AC7FBA-337D-4D61-A3E9-B3C13D47EC2D}" dt="2023-03-31T11:43:14.526" v="83" actId="478"/>
          <ac:spMkLst>
            <pc:docMk/>
            <pc:sldMk cId="3676862853" sldId="258"/>
            <ac:spMk id="14" creationId="{EA31F8A6-F9F2-41E5-E6E7-331E2D66D514}"/>
          </ac:spMkLst>
        </pc:spChg>
        <pc:spChg chg="del">
          <ac:chgData name="Mr Croughan" userId="69048843-3d18-4cd7-93a9-497d3a90be28" providerId="ADAL" clId="{61AC7FBA-337D-4D61-A3E9-B3C13D47EC2D}" dt="2023-03-31T11:43:14.526" v="83" actId="478"/>
          <ac:spMkLst>
            <pc:docMk/>
            <pc:sldMk cId="3676862853" sldId="258"/>
            <ac:spMk id="15" creationId="{EEDA2EC0-0E4A-90E7-87F5-81AA9189D556}"/>
          </ac:spMkLst>
        </pc:spChg>
        <pc:spChg chg="del">
          <ac:chgData name="Mr Croughan" userId="69048843-3d18-4cd7-93a9-497d3a90be28" providerId="ADAL" clId="{61AC7FBA-337D-4D61-A3E9-B3C13D47EC2D}" dt="2023-03-31T11:43:14.526" v="83" actId="478"/>
          <ac:spMkLst>
            <pc:docMk/>
            <pc:sldMk cId="3676862853" sldId="258"/>
            <ac:spMk id="20" creationId="{36EC6BFF-89D7-B66A-2325-0F4FA9B903B9}"/>
          </ac:spMkLst>
        </pc:spChg>
        <pc:spChg chg="del">
          <ac:chgData name="Mr Croughan" userId="69048843-3d18-4cd7-93a9-497d3a90be28" providerId="ADAL" clId="{61AC7FBA-337D-4D61-A3E9-B3C13D47EC2D}" dt="2023-03-31T11:43:14.526" v="83" actId="478"/>
          <ac:spMkLst>
            <pc:docMk/>
            <pc:sldMk cId="3676862853" sldId="258"/>
            <ac:spMk id="21" creationId="{B5499A38-72DA-DA49-AB41-AA299968DC88}"/>
          </ac:spMkLst>
        </pc:spChg>
        <pc:spChg chg="del">
          <ac:chgData name="Mr Croughan" userId="69048843-3d18-4cd7-93a9-497d3a90be28" providerId="ADAL" clId="{61AC7FBA-337D-4D61-A3E9-B3C13D47EC2D}" dt="2023-03-31T11:43:14.526" v="83" actId="478"/>
          <ac:spMkLst>
            <pc:docMk/>
            <pc:sldMk cId="3676862853" sldId="258"/>
            <ac:spMk id="22" creationId="{499DD3E7-6F13-BF01-76AB-95FC44722C0B}"/>
          </ac:spMkLst>
        </pc:spChg>
        <pc:spChg chg="del">
          <ac:chgData name="Mr Croughan" userId="69048843-3d18-4cd7-93a9-497d3a90be28" providerId="ADAL" clId="{61AC7FBA-337D-4D61-A3E9-B3C13D47EC2D}" dt="2023-03-31T11:43:14.526" v="83" actId="478"/>
          <ac:spMkLst>
            <pc:docMk/>
            <pc:sldMk cId="3676862853" sldId="258"/>
            <ac:spMk id="23" creationId="{70D9C1DC-2A01-8F87-9BFA-4CB5491A0185}"/>
          </ac:spMkLst>
        </pc:spChg>
        <pc:spChg chg="add del mod">
          <ac:chgData name="Mr Croughan" userId="69048843-3d18-4cd7-93a9-497d3a90be28" providerId="ADAL" clId="{61AC7FBA-337D-4D61-A3E9-B3C13D47EC2D}" dt="2023-03-31T11:44:57.098" v="88" actId="478"/>
          <ac:spMkLst>
            <pc:docMk/>
            <pc:sldMk cId="3676862853" sldId="258"/>
            <ac:spMk id="24" creationId="{B3E9195B-2B19-24BA-C2E0-B3872718D4FD}"/>
          </ac:spMkLst>
        </pc:spChg>
        <pc:spChg chg="del">
          <ac:chgData name="Mr Croughan" userId="69048843-3d18-4cd7-93a9-497d3a90be28" providerId="ADAL" clId="{61AC7FBA-337D-4D61-A3E9-B3C13D47EC2D}" dt="2023-03-31T11:43:11.748" v="82" actId="478"/>
          <ac:spMkLst>
            <pc:docMk/>
            <pc:sldMk cId="3676862853" sldId="258"/>
            <ac:spMk id="25" creationId="{C3E51865-3D01-52B6-C776-D69D8B16786D}"/>
          </ac:spMkLst>
        </pc:spChg>
        <pc:spChg chg="add mod">
          <ac:chgData name="Mr Croughan" userId="69048843-3d18-4cd7-93a9-497d3a90be28" providerId="ADAL" clId="{61AC7FBA-337D-4D61-A3E9-B3C13D47EC2D}" dt="2023-03-31T11:46:30.087" v="143" actId="403"/>
          <ac:spMkLst>
            <pc:docMk/>
            <pc:sldMk cId="3676862853" sldId="258"/>
            <ac:spMk id="26" creationId="{B1582596-9344-A8B8-84DC-D7AAF8D7A7DD}"/>
          </ac:spMkLst>
        </pc:spChg>
        <pc:spChg chg="add mod">
          <ac:chgData name="Mr Croughan" userId="69048843-3d18-4cd7-93a9-497d3a90be28" providerId="ADAL" clId="{61AC7FBA-337D-4D61-A3E9-B3C13D47EC2D}" dt="2023-03-31T11:46:17.845" v="132" actId="403"/>
          <ac:spMkLst>
            <pc:docMk/>
            <pc:sldMk cId="3676862853" sldId="258"/>
            <ac:spMk id="28" creationId="{49E2BE01-AC76-AD15-8150-6D7E1C697C95}"/>
          </ac:spMkLst>
        </pc:spChg>
        <pc:spChg chg="del">
          <ac:chgData name="Mr Croughan" userId="69048843-3d18-4cd7-93a9-497d3a90be28" providerId="ADAL" clId="{61AC7FBA-337D-4D61-A3E9-B3C13D47EC2D}" dt="2023-03-31T11:43:14.526" v="83" actId="478"/>
          <ac:spMkLst>
            <pc:docMk/>
            <pc:sldMk cId="3676862853" sldId="258"/>
            <ac:spMk id="29" creationId="{541FCAEA-49A5-7792-FE1C-95BB71052C29}"/>
          </ac:spMkLst>
        </pc:spChg>
        <pc:picChg chg="add mod">
          <ac:chgData name="Mr Croughan" userId="69048843-3d18-4cd7-93a9-497d3a90be28" providerId="ADAL" clId="{61AC7FBA-337D-4D61-A3E9-B3C13D47EC2D}" dt="2023-03-31T07:44:10.038" v="9" actId="1076"/>
          <ac:picMkLst>
            <pc:docMk/>
            <pc:sldMk cId="3676862853" sldId="258"/>
            <ac:picMk id="6" creationId="{927FFCE9-CA62-661E-4B36-BDDCE43C8F09}"/>
          </ac:picMkLst>
        </pc:picChg>
        <pc:picChg chg="add mod">
          <ac:chgData name="Mr Croughan" userId="69048843-3d18-4cd7-93a9-497d3a90be28" providerId="ADAL" clId="{61AC7FBA-337D-4D61-A3E9-B3C13D47EC2D}" dt="2023-03-31T07:44:30.697" v="11"/>
          <ac:picMkLst>
            <pc:docMk/>
            <pc:sldMk cId="3676862853" sldId="258"/>
            <ac:picMk id="7" creationId="{65A1838F-4E94-7386-45BB-C1CB350C2762}"/>
          </ac:picMkLst>
        </pc:picChg>
        <pc:picChg chg="add mod">
          <ac:chgData name="Mr Croughan" userId="69048843-3d18-4cd7-93a9-497d3a90be28" providerId="ADAL" clId="{61AC7FBA-337D-4D61-A3E9-B3C13D47EC2D}" dt="2023-03-31T07:44:30.697" v="11"/>
          <ac:picMkLst>
            <pc:docMk/>
            <pc:sldMk cId="3676862853" sldId="258"/>
            <ac:picMk id="10" creationId="{FC123398-8747-DCFE-EB0B-FDD9EB8A37F1}"/>
          </ac:picMkLst>
        </pc:picChg>
        <pc:picChg chg="add mod">
          <ac:chgData name="Mr Croughan" userId="69048843-3d18-4cd7-93a9-497d3a90be28" providerId="ADAL" clId="{61AC7FBA-337D-4D61-A3E9-B3C13D47EC2D}" dt="2023-03-31T11:43:22.997" v="84"/>
          <ac:picMkLst>
            <pc:docMk/>
            <pc:sldMk cId="3676862853" sldId="258"/>
            <ac:picMk id="16" creationId="{05C5156E-FCA0-6B82-2D0C-2603452F61AE}"/>
          </ac:picMkLst>
        </pc:picChg>
        <pc:picChg chg="add mod">
          <ac:chgData name="Mr Croughan" userId="69048843-3d18-4cd7-93a9-497d3a90be28" providerId="ADAL" clId="{61AC7FBA-337D-4D61-A3E9-B3C13D47EC2D}" dt="2023-03-31T11:43:22.997" v="84"/>
          <ac:picMkLst>
            <pc:docMk/>
            <pc:sldMk cId="3676862853" sldId="258"/>
            <ac:picMk id="17" creationId="{B8BFD36A-F1E9-3E48-5924-517A16686BE9}"/>
          </ac:picMkLst>
        </pc:picChg>
        <pc:picChg chg="del">
          <ac:chgData name="Mr Croughan" userId="69048843-3d18-4cd7-93a9-497d3a90be28" providerId="ADAL" clId="{61AC7FBA-337D-4D61-A3E9-B3C13D47EC2D}" dt="2023-03-31T11:43:14.526" v="83" actId="478"/>
          <ac:picMkLst>
            <pc:docMk/>
            <pc:sldMk cId="3676862853" sldId="258"/>
            <ac:picMk id="18" creationId="{DE8C4E81-B098-8C99-C094-ACF90C0B10BA}"/>
          </ac:picMkLst>
        </pc:picChg>
        <pc:picChg chg="add mod">
          <ac:chgData name="Mr Croughan" userId="69048843-3d18-4cd7-93a9-497d3a90be28" providerId="ADAL" clId="{61AC7FBA-337D-4D61-A3E9-B3C13D47EC2D}" dt="2023-03-31T11:43:51.133" v="86" actId="1076"/>
          <ac:picMkLst>
            <pc:docMk/>
            <pc:sldMk cId="3676862853" sldId="258"/>
            <ac:picMk id="19" creationId="{E722D9F8-04CF-3581-7344-5A948C097604}"/>
          </ac:picMkLst>
        </pc:picChg>
        <pc:picChg chg="add mod">
          <ac:chgData name="Mr Croughan" userId="69048843-3d18-4cd7-93a9-497d3a90be28" providerId="ADAL" clId="{61AC7FBA-337D-4D61-A3E9-B3C13D47EC2D}" dt="2023-03-31T11:45:52.016" v="110" actId="1076"/>
          <ac:picMkLst>
            <pc:docMk/>
            <pc:sldMk cId="3676862853" sldId="258"/>
            <ac:picMk id="27" creationId="{A1BA0399-7BF2-F956-B299-C7C69D8AF8D9}"/>
          </ac:picMkLst>
        </pc:picChg>
        <pc:picChg chg="mod">
          <ac:chgData name="Mr Croughan" userId="69048843-3d18-4cd7-93a9-497d3a90be28" providerId="ADAL" clId="{61AC7FBA-337D-4D61-A3E9-B3C13D47EC2D}" dt="2023-03-31T07:44:14.004" v="10" actId="1076"/>
          <ac:picMkLst>
            <pc:docMk/>
            <pc:sldMk cId="3676862853" sldId="258"/>
            <ac:picMk id="1026" creationId="{E9275A09-B2C4-1E28-4EFC-506DA5CC818F}"/>
          </ac:picMkLst>
        </pc:picChg>
      </pc:sldChg>
      <pc:sldChg chg="addSp delSp modSp mod">
        <pc:chgData name="Mr Croughan" userId="69048843-3d18-4cd7-93a9-497d3a90be28" providerId="ADAL" clId="{61AC7FBA-337D-4D61-A3E9-B3C13D47EC2D}" dt="2023-03-31T07:39:49.955" v="6"/>
        <pc:sldMkLst>
          <pc:docMk/>
          <pc:sldMk cId="600535199" sldId="259"/>
        </pc:sldMkLst>
        <pc:picChg chg="del">
          <ac:chgData name="Mr Croughan" userId="69048843-3d18-4cd7-93a9-497d3a90be28" providerId="ADAL" clId="{61AC7FBA-337D-4D61-A3E9-B3C13D47EC2D}" dt="2023-03-31T07:39:40.874" v="3" actId="478"/>
          <ac:picMkLst>
            <pc:docMk/>
            <pc:sldMk cId="600535199" sldId="259"/>
            <ac:picMk id="5" creationId="{5AC35543-47A3-7866-5F4A-422CE9DE8281}"/>
          </ac:picMkLst>
        </pc:picChg>
        <pc:picChg chg="add del mod">
          <ac:chgData name="Mr Croughan" userId="69048843-3d18-4cd7-93a9-497d3a90be28" providerId="ADAL" clId="{61AC7FBA-337D-4D61-A3E9-B3C13D47EC2D}" dt="2023-03-31T07:39:43.584" v="5"/>
          <ac:picMkLst>
            <pc:docMk/>
            <pc:sldMk cId="600535199" sldId="259"/>
            <ac:picMk id="7" creationId="{03A2CD6B-B7DC-E051-D4E9-50B26028E050}"/>
          </ac:picMkLst>
        </pc:picChg>
        <pc:picChg chg="add mod">
          <ac:chgData name="Mr Croughan" userId="69048843-3d18-4cd7-93a9-497d3a90be28" providerId="ADAL" clId="{61AC7FBA-337D-4D61-A3E9-B3C13D47EC2D}" dt="2023-03-31T07:39:49.955" v="6"/>
          <ac:picMkLst>
            <pc:docMk/>
            <pc:sldMk cId="600535199" sldId="259"/>
            <ac:picMk id="8" creationId="{C4E8E81B-9462-404F-9299-5F8771C2CEDE}"/>
          </ac:picMkLst>
        </pc:picChg>
        <pc:picChg chg="add mod">
          <ac:chgData name="Mr Croughan" userId="69048843-3d18-4cd7-93a9-497d3a90be28" providerId="ADAL" clId="{61AC7FBA-337D-4D61-A3E9-B3C13D47EC2D}" dt="2023-03-31T07:39:49.955" v="6"/>
          <ac:picMkLst>
            <pc:docMk/>
            <pc:sldMk cId="600535199" sldId="259"/>
            <ac:picMk id="10" creationId="{D8EEB0F7-E143-6666-E101-0CAA5FA4042D}"/>
          </ac:picMkLst>
        </pc:picChg>
      </pc:sldChg>
      <pc:sldChg chg="addSp delSp modSp mod modAnim">
        <pc:chgData name="Mr Croughan" userId="69048843-3d18-4cd7-93a9-497d3a90be28" providerId="ADAL" clId="{61AC7FBA-337D-4D61-A3E9-B3C13D47EC2D}" dt="2023-03-31T07:59:06.242" v="51" actId="1440"/>
        <pc:sldMkLst>
          <pc:docMk/>
          <pc:sldMk cId="1909671389" sldId="271"/>
        </pc:sldMkLst>
        <pc:picChg chg="add mod">
          <ac:chgData name="Mr Croughan" userId="69048843-3d18-4cd7-93a9-497d3a90be28" providerId="ADAL" clId="{61AC7FBA-337D-4D61-A3E9-B3C13D47EC2D}" dt="2023-03-31T07:45:33.149" v="34" actId="1076"/>
          <ac:picMkLst>
            <pc:docMk/>
            <pc:sldMk cId="1909671389" sldId="271"/>
            <ac:picMk id="4" creationId="{7DD4EC82-48F4-39F0-8232-AEED2CFD305A}"/>
          </ac:picMkLst>
        </pc:picChg>
        <pc:picChg chg="add mod">
          <ac:chgData name="Mr Croughan" userId="69048843-3d18-4cd7-93a9-497d3a90be28" providerId="ADAL" clId="{61AC7FBA-337D-4D61-A3E9-B3C13D47EC2D}" dt="2023-03-31T07:45:29.440" v="33" actId="1076"/>
          <ac:picMkLst>
            <pc:docMk/>
            <pc:sldMk cId="1909671389" sldId="271"/>
            <ac:picMk id="5" creationId="{B07054C2-56BE-2653-FC7E-75EBAA941F84}"/>
          </ac:picMkLst>
        </pc:picChg>
        <pc:picChg chg="add del mod">
          <ac:chgData name="Mr Croughan" userId="69048843-3d18-4cd7-93a9-497d3a90be28" providerId="ADAL" clId="{61AC7FBA-337D-4D61-A3E9-B3C13D47EC2D}" dt="2023-03-31T07:45:09.042" v="23" actId="478"/>
          <ac:picMkLst>
            <pc:docMk/>
            <pc:sldMk cId="1909671389" sldId="271"/>
            <ac:picMk id="7" creationId="{DA637101-5EE4-3EA2-0844-9478EEFDC7E1}"/>
          </ac:picMkLst>
        </pc:picChg>
        <pc:picChg chg="add del mod">
          <ac:chgData name="Mr Croughan" userId="69048843-3d18-4cd7-93a9-497d3a90be28" providerId="ADAL" clId="{61AC7FBA-337D-4D61-A3E9-B3C13D47EC2D}" dt="2023-03-31T07:45:09.042" v="23" actId="478"/>
          <ac:picMkLst>
            <pc:docMk/>
            <pc:sldMk cId="1909671389" sldId="271"/>
            <ac:picMk id="8" creationId="{63CA672C-E509-3EA3-EC40-71D42AABA90F}"/>
          </ac:picMkLst>
        </pc:picChg>
        <pc:picChg chg="add del mod">
          <ac:chgData name="Mr Croughan" userId="69048843-3d18-4cd7-93a9-497d3a90be28" providerId="ADAL" clId="{61AC7FBA-337D-4D61-A3E9-B3C13D47EC2D}" dt="2023-03-31T07:45:46.420" v="36"/>
          <ac:picMkLst>
            <pc:docMk/>
            <pc:sldMk cId="1909671389" sldId="271"/>
            <ac:picMk id="10" creationId="{00199464-3F23-1F38-DCA0-D7B588132120}"/>
          </ac:picMkLst>
        </pc:picChg>
        <pc:picChg chg="add del mod">
          <ac:chgData name="Mr Croughan" userId="69048843-3d18-4cd7-93a9-497d3a90be28" providerId="ADAL" clId="{61AC7FBA-337D-4D61-A3E9-B3C13D47EC2D}" dt="2023-03-31T07:45:46.420" v="36"/>
          <ac:picMkLst>
            <pc:docMk/>
            <pc:sldMk cId="1909671389" sldId="271"/>
            <ac:picMk id="11" creationId="{0527E092-DEB4-1CA1-BD27-A18003E6BC97}"/>
          </ac:picMkLst>
        </pc:picChg>
        <pc:picChg chg="add del mod">
          <ac:chgData name="Mr Croughan" userId="69048843-3d18-4cd7-93a9-497d3a90be28" providerId="ADAL" clId="{61AC7FBA-337D-4D61-A3E9-B3C13D47EC2D}" dt="2023-03-31T07:45:46.420" v="36"/>
          <ac:picMkLst>
            <pc:docMk/>
            <pc:sldMk cId="1909671389" sldId="271"/>
            <ac:picMk id="12" creationId="{88459EE3-8E08-12FA-CBEA-AB78231CFAF3}"/>
          </ac:picMkLst>
        </pc:picChg>
        <pc:picChg chg="add del mod">
          <ac:chgData name="Mr Croughan" userId="69048843-3d18-4cd7-93a9-497d3a90be28" providerId="ADAL" clId="{61AC7FBA-337D-4D61-A3E9-B3C13D47EC2D}" dt="2023-03-31T07:45:46.420" v="36"/>
          <ac:picMkLst>
            <pc:docMk/>
            <pc:sldMk cId="1909671389" sldId="271"/>
            <ac:picMk id="13" creationId="{EB0A8C30-48B3-9E82-57BA-80BCB861513F}"/>
          </ac:picMkLst>
        </pc:picChg>
        <pc:picChg chg="add mod">
          <ac:chgData name="Mr Croughan" userId="69048843-3d18-4cd7-93a9-497d3a90be28" providerId="ADAL" clId="{61AC7FBA-337D-4D61-A3E9-B3C13D47EC2D}" dt="2023-03-31T07:45:54.185" v="37"/>
          <ac:picMkLst>
            <pc:docMk/>
            <pc:sldMk cId="1909671389" sldId="271"/>
            <ac:picMk id="14" creationId="{82429B45-9559-9586-5D4D-F344E3E70238}"/>
          </ac:picMkLst>
        </pc:picChg>
        <pc:picChg chg="add mod">
          <ac:chgData name="Mr Croughan" userId="69048843-3d18-4cd7-93a9-497d3a90be28" providerId="ADAL" clId="{61AC7FBA-337D-4D61-A3E9-B3C13D47EC2D}" dt="2023-03-31T07:45:54.185" v="37"/>
          <ac:picMkLst>
            <pc:docMk/>
            <pc:sldMk cId="1909671389" sldId="271"/>
            <ac:picMk id="15" creationId="{A31EE033-21B8-FEF4-ECDF-6FE3A986901A}"/>
          </ac:picMkLst>
        </pc:picChg>
        <pc:picChg chg="add mod modCrop">
          <ac:chgData name="Mr Croughan" userId="69048843-3d18-4cd7-93a9-497d3a90be28" providerId="ADAL" clId="{61AC7FBA-337D-4D61-A3E9-B3C13D47EC2D}" dt="2023-03-31T07:59:06.242" v="51" actId="1440"/>
          <ac:picMkLst>
            <pc:docMk/>
            <pc:sldMk cId="1909671389" sldId="271"/>
            <ac:picMk id="16" creationId="{CD2435F9-C6E3-0928-E068-CF3455697F63}"/>
          </ac:picMkLst>
        </pc:picChg>
      </pc:sldChg>
      <pc:sldChg chg="addSp delSp modSp">
        <pc:chgData name="Mr Croughan" userId="69048843-3d18-4cd7-93a9-497d3a90be28" providerId="ADAL" clId="{61AC7FBA-337D-4D61-A3E9-B3C13D47EC2D}" dt="2023-03-31T07:44:43.292" v="13"/>
        <pc:sldMkLst>
          <pc:docMk/>
          <pc:sldMk cId="3169197773" sldId="272"/>
        </pc:sldMkLst>
        <pc:picChg chg="add mod">
          <ac:chgData name="Mr Croughan" userId="69048843-3d18-4cd7-93a9-497d3a90be28" providerId="ADAL" clId="{61AC7FBA-337D-4D61-A3E9-B3C13D47EC2D}" dt="2023-03-31T07:44:43.292" v="13"/>
          <ac:picMkLst>
            <pc:docMk/>
            <pc:sldMk cId="3169197773" sldId="272"/>
            <ac:picMk id="6" creationId="{9DC693A6-2EBE-E4E6-BA79-7DAB5A5EC919}"/>
          </ac:picMkLst>
        </pc:picChg>
        <pc:picChg chg="add mod">
          <ac:chgData name="Mr Croughan" userId="69048843-3d18-4cd7-93a9-497d3a90be28" providerId="ADAL" clId="{61AC7FBA-337D-4D61-A3E9-B3C13D47EC2D}" dt="2023-03-31T07:44:43.292" v="13"/>
          <ac:picMkLst>
            <pc:docMk/>
            <pc:sldMk cId="3169197773" sldId="272"/>
            <ac:picMk id="7" creationId="{2C5177CE-7C5F-F130-FABE-94495732D2BB}"/>
          </ac:picMkLst>
        </pc:picChg>
        <pc:picChg chg="add mod">
          <ac:chgData name="Mr Croughan" userId="69048843-3d18-4cd7-93a9-497d3a90be28" providerId="ADAL" clId="{61AC7FBA-337D-4D61-A3E9-B3C13D47EC2D}" dt="2023-03-31T07:44:43.292" v="13"/>
          <ac:picMkLst>
            <pc:docMk/>
            <pc:sldMk cId="3169197773" sldId="272"/>
            <ac:picMk id="10" creationId="{9165BEF5-78AE-D2CE-EF5D-D5EE9BD9EC9A}"/>
          </ac:picMkLst>
        </pc:picChg>
        <pc:picChg chg="add mod">
          <ac:chgData name="Mr Croughan" userId="69048843-3d18-4cd7-93a9-497d3a90be28" providerId="ADAL" clId="{61AC7FBA-337D-4D61-A3E9-B3C13D47EC2D}" dt="2023-03-31T07:44:43.292" v="13"/>
          <ac:picMkLst>
            <pc:docMk/>
            <pc:sldMk cId="3169197773" sldId="272"/>
            <ac:picMk id="17" creationId="{EC9F8D3E-5F99-E877-E709-9B4CF4B5EDF9}"/>
          </ac:picMkLst>
        </pc:picChg>
        <pc:picChg chg="del">
          <ac:chgData name="Mr Croughan" userId="69048843-3d18-4cd7-93a9-497d3a90be28" providerId="ADAL" clId="{61AC7FBA-337D-4D61-A3E9-B3C13D47EC2D}" dt="2023-03-31T07:44:42.711" v="12" actId="478"/>
          <ac:picMkLst>
            <pc:docMk/>
            <pc:sldMk cId="3169197773" sldId="272"/>
            <ac:picMk id="1026" creationId="{E9275A09-B2C4-1E28-4EFC-506DA5CC818F}"/>
          </ac:picMkLst>
        </pc:picChg>
      </pc:sldChg>
      <pc:sldChg chg="addSp delSp modSp">
        <pc:chgData name="Mr Croughan" userId="69048843-3d18-4cd7-93a9-497d3a90be28" providerId="ADAL" clId="{61AC7FBA-337D-4D61-A3E9-B3C13D47EC2D}" dt="2023-03-31T07:44:47.185" v="15"/>
        <pc:sldMkLst>
          <pc:docMk/>
          <pc:sldMk cId="3265615313" sldId="273"/>
        </pc:sldMkLst>
        <pc:picChg chg="add mod">
          <ac:chgData name="Mr Croughan" userId="69048843-3d18-4cd7-93a9-497d3a90be28" providerId="ADAL" clId="{61AC7FBA-337D-4D61-A3E9-B3C13D47EC2D}" dt="2023-03-31T07:44:47.185" v="15"/>
          <ac:picMkLst>
            <pc:docMk/>
            <pc:sldMk cId="3265615313" sldId="273"/>
            <ac:picMk id="6" creationId="{ACE25D8D-AF30-8109-5F3B-CCCE5AD19B6B}"/>
          </ac:picMkLst>
        </pc:picChg>
        <pc:picChg chg="add mod">
          <ac:chgData name="Mr Croughan" userId="69048843-3d18-4cd7-93a9-497d3a90be28" providerId="ADAL" clId="{61AC7FBA-337D-4D61-A3E9-B3C13D47EC2D}" dt="2023-03-31T07:44:47.185" v="15"/>
          <ac:picMkLst>
            <pc:docMk/>
            <pc:sldMk cId="3265615313" sldId="273"/>
            <ac:picMk id="10" creationId="{322E860B-5099-5735-6C0D-708597787F15}"/>
          </ac:picMkLst>
        </pc:picChg>
        <pc:picChg chg="add mod">
          <ac:chgData name="Mr Croughan" userId="69048843-3d18-4cd7-93a9-497d3a90be28" providerId="ADAL" clId="{61AC7FBA-337D-4D61-A3E9-B3C13D47EC2D}" dt="2023-03-31T07:44:47.185" v="15"/>
          <ac:picMkLst>
            <pc:docMk/>
            <pc:sldMk cId="3265615313" sldId="273"/>
            <ac:picMk id="16" creationId="{B348E603-336C-5E66-5940-CDDBEA6616C1}"/>
          </ac:picMkLst>
        </pc:picChg>
        <pc:picChg chg="add mod">
          <ac:chgData name="Mr Croughan" userId="69048843-3d18-4cd7-93a9-497d3a90be28" providerId="ADAL" clId="{61AC7FBA-337D-4D61-A3E9-B3C13D47EC2D}" dt="2023-03-31T07:44:47.185" v="15"/>
          <ac:picMkLst>
            <pc:docMk/>
            <pc:sldMk cId="3265615313" sldId="273"/>
            <ac:picMk id="17" creationId="{8B02D2A8-82BD-113A-0B2E-596BD0448D7A}"/>
          </ac:picMkLst>
        </pc:picChg>
        <pc:picChg chg="del">
          <ac:chgData name="Mr Croughan" userId="69048843-3d18-4cd7-93a9-497d3a90be28" providerId="ADAL" clId="{61AC7FBA-337D-4D61-A3E9-B3C13D47EC2D}" dt="2023-03-31T07:44:46.736" v="14" actId="478"/>
          <ac:picMkLst>
            <pc:docMk/>
            <pc:sldMk cId="3265615313" sldId="273"/>
            <ac:picMk id="1026" creationId="{E9275A09-B2C4-1E28-4EFC-506DA5CC818F}"/>
          </ac:picMkLst>
        </pc:picChg>
      </pc:sldChg>
      <pc:sldChg chg="addSp delSp modSp">
        <pc:chgData name="Mr Croughan" userId="69048843-3d18-4cd7-93a9-497d3a90be28" providerId="ADAL" clId="{61AC7FBA-337D-4D61-A3E9-B3C13D47EC2D}" dt="2023-03-31T07:44:50.822" v="17"/>
        <pc:sldMkLst>
          <pc:docMk/>
          <pc:sldMk cId="282274047" sldId="274"/>
        </pc:sldMkLst>
        <pc:picChg chg="add mod">
          <ac:chgData name="Mr Croughan" userId="69048843-3d18-4cd7-93a9-497d3a90be28" providerId="ADAL" clId="{61AC7FBA-337D-4D61-A3E9-B3C13D47EC2D}" dt="2023-03-31T07:44:50.822" v="17"/>
          <ac:picMkLst>
            <pc:docMk/>
            <pc:sldMk cId="282274047" sldId="274"/>
            <ac:picMk id="6" creationId="{2BCD5931-E427-4A27-1C72-147CB157A28D}"/>
          </ac:picMkLst>
        </pc:picChg>
        <pc:picChg chg="add mod">
          <ac:chgData name="Mr Croughan" userId="69048843-3d18-4cd7-93a9-497d3a90be28" providerId="ADAL" clId="{61AC7FBA-337D-4D61-A3E9-B3C13D47EC2D}" dt="2023-03-31T07:44:50.822" v="17"/>
          <ac:picMkLst>
            <pc:docMk/>
            <pc:sldMk cId="282274047" sldId="274"/>
            <ac:picMk id="7" creationId="{6856293D-4BC1-8FA8-1E1A-D5F152776CAF}"/>
          </ac:picMkLst>
        </pc:picChg>
        <pc:picChg chg="add mod">
          <ac:chgData name="Mr Croughan" userId="69048843-3d18-4cd7-93a9-497d3a90be28" providerId="ADAL" clId="{61AC7FBA-337D-4D61-A3E9-B3C13D47EC2D}" dt="2023-03-31T07:44:50.822" v="17"/>
          <ac:picMkLst>
            <pc:docMk/>
            <pc:sldMk cId="282274047" sldId="274"/>
            <ac:picMk id="16" creationId="{29A10C06-34C0-00FF-059C-EFA5091AE6A2}"/>
          </ac:picMkLst>
        </pc:picChg>
        <pc:picChg chg="add mod">
          <ac:chgData name="Mr Croughan" userId="69048843-3d18-4cd7-93a9-497d3a90be28" providerId="ADAL" clId="{61AC7FBA-337D-4D61-A3E9-B3C13D47EC2D}" dt="2023-03-31T07:44:50.822" v="17"/>
          <ac:picMkLst>
            <pc:docMk/>
            <pc:sldMk cId="282274047" sldId="274"/>
            <ac:picMk id="17" creationId="{443D82E8-A266-209B-1746-DD73F1A1A534}"/>
          </ac:picMkLst>
        </pc:picChg>
        <pc:picChg chg="del">
          <ac:chgData name="Mr Croughan" userId="69048843-3d18-4cd7-93a9-497d3a90be28" providerId="ADAL" clId="{61AC7FBA-337D-4D61-A3E9-B3C13D47EC2D}" dt="2023-03-31T07:44:50.401" v="16" actId="478"/>
          <ac:picMkLst>
            <pc:docMk/>
            <pc:sldMk cId="282274047" sldId="274"/>
            <ac:picMk id="1026" creationId="{E9275A09-B2C4-1E28-4EFC-506DA5CC818F}"/>
          </ac:picMkLst>
        </pc:picChg>
      </pc:sldChg>
      <pc:sldChg chg="addSp delSp modSp">
        <pc:chgData name="Mr Croughan" userId="69048843-3d18-4cd7-93a9-497d3a90be28" providerId="ADAL" clId="{61AC7FBA-337D-4D61-A3E9-B3C13D47EC2D}" dt="2023-03-31T07:44:53.903" v="19"/>
        <pc:sldMkLst>
          <pc:docMk/>
          <pc:sldMk cId="2071421338" sldId="275"/>
        </pc:sldMkLst>
        <pc:picChg chg="add mod">
          <ac:chgData name="Mr Croughan" userId="69048843-3d18-4cd7-93a9-497d3a90be28" providerId="ADAL" clId="{61AC7FBA-337D-4D61-A3E9-B3C13D47EC2D}" dt="2023-03-31T07:44:53.903" v="19"/>
          <ac:picMkLst>
            <pc:docMk/>
            <pc:sldMk cId="2071421338" sldId="275"/>
            <ac:picMk id="6" creationId="{4D5058E5-8652-D569-ADB6-AA71BDF6AE28}"/>
          </ac:picMkLst>
        </pc:picChg>
        <pc:picChg chg="add mod">
          <ac:chgData name="Mr Croughan" userId="69048843-3d18-4cd7-93a9-497d3a90be28" providerId="ADAL" clId="{61AC7FBA-337D-4D61-A3E9-B3C13D47EC2D}" dt="2023-03-31T07:44:53.903" v="19"/>
          <ac:picMkLst>
            <pc:docMk/>
            <pc:sldMk cId="2071421338" sldId="275"/>
            <ac:picMk id="10" creationId="{FEA169F6-64B0-B4C1-4EAD-0463677ECE3E}"/>
          </ac:picMkLst>
        </pc:picChg>
        <pc:picChg chg="add mod">
          <ac:chgData name="Mr Croughan" userId="69048843-3d18-4cd7-93a9-497d3a90be28" providerId="ADAL" clId="{61AC7FBA-337D-4D61-A3E9-B3C13D47EC2D}" dt="2023-03-31T07:44:53.903" v="19"/>
          <ac:picMkLst>
            <pc:docMk/>
            <pc:sldMk cId="2071421338" sldId="275"/>
            <ac:picMk id="16" creationId="{578C1194-6010-887C-DA56-D3DB60BC8FE3}"/>
          </ac:picMkLst>
        </pc:picChg>
        <pc:picChg chg="add mod">
          <ac:chgData name="Mr Croughan" userId="69048843-3d18-4cd7-93a9-497d3a90be28" providerId="ADAL" clId="{61AC7FBA-337D-4D61-A3E9-B3C13D47EC2D}" dt="2023-03-31T07:44:53.903" v="19"/>
          <ac:picMkLst>
            <pc:docMk/>
            <pc:sldMk cId="2071421338" sldId="275"/>
            <ac:picMk id="17" creationId="{0B0DEB04-532B-1652-A07D-39BBC4623E4F}"/>
          </ac:picMkLst>
        </pc:picChg>
        <pc:picChg chg="del">
          <ac:chgData name="Mr Croughan" userId="69048843-3d18-4cd7-93a9-497d3a90be28" providerId="ADAL" clId="{61AC7FBA-337D-4D61-A3E9-B3C13D47EC2D}" dt="2023-03-31T07:44:53.502" v="18" actId="478"/>
          <ac:picMkLst>
            <pc:docMk/>
            <pc:sldMk cId="2071421338" sldId="275"/>
            <ac:picMk id="1026" creationId="{E9275A09-B2C4-1E28-4EFC-506DA5CC818F}"/>
          </ac:picMkLst>
        </pc:picChg>
      </pc:sldChg>
      <pc:sldChg chg="addSp delSp modSp">
        <pc:chgData name="Mr Croughan" userId="69048843-3d18-4cd7-93a9-497d3a90be28" providerId="ADAL" clId="{61AC7FBA-337D-4D61-A3E9-B3C13D47EC2D}" dt="2023-03-31T07:44:59.149" v="21"/>
        <pc:sldMkLst>
          <pc:docMk/>
          <pc:sldMk cId="2834363634" sldId="276"/>
        </pc:sldMkLst>
        <pc:picChg chg="add mod">
          <ac:chgData name="Mr Croughan" userId="69048843-3d18-4cd7-93a9-497d3a90be28" providerId="ADAL" clId="{61AC7FBA-337D-4D61-A3E9-B3C13D47EC2D}" dt="2023-03-31T07:44:59.149" v="21"/>
          <ac:picMkLst>
            <pc:docMk/>
            <pc:sldMk cId="2834363634" sldId="276"/>
            <ac:picMk id="6" creationId="{C459FD25-057C-ECFD-724E-D2B1A5612C82}"/>
          </ac:picMkLst>
        </pc:picChg>
        <pc:picChg chg="add mod">
          <ac:chgData name="Mr Croughan" userId="69048843-3d18-4cd7-93a9-497d3a90be28" providerId="ADAL" clId="{61AC7FBA-337D-4D61-A3E9-B3C13D47EC2D}" dt="2023-03-31T07:44:59.149" v="21"/>
          <ac:picMkLst>
            <pc:docMk/>
            <pc:sldMk cId="2834363634" sldId="276"/>
            <ac:picMk id="7" creationId="{BC025328-FFDC-1858-3310-757EF5E1DFD6}"/>
          </ac:picMkLst>
        </pc:picChg>
        <pc:picChg chg="add mod">
          <ac:chgData name="Mr Croughan" userId="69048843-3d18-4cd7-93a9-497d3a90be28" providerId="ADAL" clId="{61AC7FBA-337D-4D61-A3E9-B3C13D47EC2D}" dt="2023-03-31T07:44:59.149" v="21"/>
          <ac:picMkLst>
            <pc:docMk/>
            <pc:sldMk cId="2834363634" sldId="276"/>
            <ac:picMk id="16" creationId="{62A2A833-BA18-8571-F6BC-03DAEF220396}"/>
          </ac:picMkLst>
        </pc:picChg>
        <pc:picChg chg="add mod">
          <ac:chgData name="Mr Croughan" userId="69048843-3d18-4cd7-93a9-497d3a90be28" providerId="ADAL" clId="{61AC7FBA-337D-4D61-A3E9-B3C13D47EC2D}" dt="2023-03-31T07:44:59.149" v="21"/>
          <ac:picMkLst>
            <pc:docMk/>
            <pc:sldMk cId="2834363634" sldId="276"/>
            <ac:picMk id="17" creationId="{BA12FB39-27E9-7CC0-2DCB-EC7EC3429B2B}"/>
          </ac:picMkLst>
        </pc:picChg>
        <pc:picChg chg="del">
          <ac:chgData name="Mr Croughan" userId="69048843-3d18-4cd7-93a9-497d3a90be28" providerId="ADAL" clId="{61AC7FBA-337D-4D61-A3E9-B3C13D47EC2D}" dt="2023-03-31T07:44:58.780" v="20" actId="478"/>
          <ac:picMkLst>
            <pc:docMk/>
            <pc:sldMk cId="2834363634" sldId="276"/>
            <ac:picMk id="1026" creationId="{E9275A09-B2C4-1E28-4EFC-506DA5CC818F}"/>
          </ac:picMkLst>
        </pc:picChg>
      </pc:sldChg>
      <pc:sldChg chg="add">
        <pc:chgData name="Mr Croughan" userId="69048843-3d18-4cd7-93a9-497d3a90be28" providerId="ADAL" clId="{61AC7FBA-337D-4D61-A3E9-B3C13D47EC2D}" dt="2023-03-31T11:42:52.607" v="52"/>
        <pc:sldMkLst>
          <pc:docMk/>
          <pc:sldMk cId="1043901956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92EDD-9319-80A8-D011-7F992A706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9EE20-76B8-DEFB-3919-4CB374773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8115B-F126-353E-E497-B90EF1EF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F1371-DAA6-3489-70B0-B4080093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DAEED-97F0-D43C-5FB6-3A71436B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51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6C14-2476-8193-6903-4475F02D8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9E400-216B-3BE9-4CD6-9E29ECD55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CD513-AE35-8FC3-ED7F-0BD9FE1F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14BC7-F70F-E374-BF4C-5E8EFFB5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5C94E-2848-EF8A-A7FF-4AF9C4B17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60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50B1A6-F3B0-E244-B18C-2FAAEF8F82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A514F-DF63-A1A0-1766-A7A08C38D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92204-BA06-B487-D8E2-311F5CD3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0BD7B-4A0D-CEEB-32D8-D9C22049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54245-E63F-D8B7-6768-20C978CD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82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4906-AA6F-404A-7F60-E3F83C97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AD659-04D8-8E1B-44EC-B4B9504A1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93E8A-5FE0-134D-6118-611AC5DF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6FF29-2618-97D4-95FE-E7727ED1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1A467-4937-0399-7A29-FC7F9159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2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C75C-3FB0-1509-1C67-6AE32F1F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84A3D-508D-BC3F-C7BC-A7A42CB11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6B704-E2FE-01BC-34C4-1D1AC776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1DBA4-DD81-3C9B-6F39-DFB7E2DD1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AC63B-7FBF-1EEE-DC44-8A9DCADD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98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6253-8954-4CC7-3CD3-7095FFAD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046AB-C4EF-21A9-F436-D94E82123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872B9-272C-BAA6-8B76-1DA3D82DB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3D6C4-2159-6024-E2D2-E3EF152E2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16E28-1851-290D-BA68-A5BD6599C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2CB65-6522-2692-8EA8-4847E1D5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3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8D0B1-4C1A-9D6C-0279-594648E6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4CDCB-DC00-839F-46F5-9C7835752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F6E99-65F6-EB6A-FA37-8582DD052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9B1EEC-FCE0-0F86-744C-0AC587157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6C1A4-0E9E-D22F-9548-FF6BB830E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F05FD-F63C-4836-165A-F2B74C91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4603C-EAFD-F687-0807-AA9561B5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612756-B318-41E2-6D51-1227B9C9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3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CA3B-333D-0448-33E6-BD7C521D9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5BB7F-75C9-6D91-22CE-E84E7C11D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F222E-8636-8BE0-0FBC-7451BCBA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1992-E82A-5FEE-40E4-87C5B53A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8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6B8343-96F9-F2A2-E3E8-A24FB355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17307-04CD-9DCB-1899-6A159523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C7981-C698-807D-88E0-9094AEEA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88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1982-9DAA-D936-0BC4-382D03D6A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45A8A-4663-0D16-B8BB-88519125A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63825-C465-E770-0432-BAAC380DA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595E5-6440-6800-2DBB-45D24A29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2AD9E-B71C-823A-1881-C6081D84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87370-FC2F-8745-2885-82FA2211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59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EDA9-A4DB-E1FC-37D4-80EE20F6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05297-F121-2C5A-73E9-1C3AAB76B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3DEF1-AC56-BFE8-C471-3236E9A17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97EAC-93AA-CB87-C756-7391875D5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1E748-3615-7FF8-8465-94C5471FF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AB1B9-38EC-0D16-6A7A-54F393D2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1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0E855-19C6-D06F-A361-B8644E8A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C2C7C-5326-E30D-11EC-FF0A393EB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124F3-4E48-C9E8-4A9E-11D2F71D4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D7275-7A42-4F7D-AAFC-D774FA096069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A09C8-05F7-2E1B-1DD6-A473648FA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1F57-5A0D-18BC-4A9D-4960DE922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4177-24BC-4D57-B28E-69459A789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36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D8A334-5B71-DF3A-9BA2-857C78C6D82E}"/>
              </a:ext>
            </a:extLst>
          </p:cNvPr>
          <p:cNvSpPr/>
          <p:nvPr/>
        </p:nvSpPr>
        <p:spPr>
          <a:xfrm flipH="1">
            <a:off x="8026400" y="0"/>
            <a:ext cx="4165600" cy="6858000"/>
          </a:xfrm>
          <a:prstGeom prst="rect">
            <a:avLst/>
          </a:prstGeom>
          <a:solidFill>
            <a:srgbClr val="25AFF4"/>
          </a:solidFill>
          <a:ln w="76200">
            <a:solidFill>
              <a:srgbClr val="F7A22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61D076-0C57-CD1A-FAA9-526A6C287CDC}"/>
              </a:ext>
            </a:extLst>
          </p:cNvPr>
          <p:cNvSpPr/>
          <p:nvPr/>
        </p:nvSpPr>
        <p:spPr>
          <a:xfrm>
            <a:off x="989012" y="590550"/>
            <a:ext cx="6048375" cy="5676900"/>
          </a:xfrm>
          <a:prstGeom prst="ellipse">
            <a:avLst/>
          </a:prstGeom>
          <a:solidFill>
            <a:srgbClr val="25AFF4"/>
          </a:solidFill>
          <a:ln w="76200">
            <a:solidFill>
              <a:srgbClr val="F7A2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815669-7824-CFC6-D8B4-52D142F11523}"/>
              </a:ext>
            </a:extLst>
          </p:cNvPr>
          <p:cNvSpPr txBox="1"/>
          <p:nvPr/>
        </p:nvSpPr>
        <p:spPr>
          <a:xfrm>
            <a:off x="8299970" y="2359721"/>
            <a:ext cx="3738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Introducing ScratchJr Challenges</a:t>
            </a:r>
          </a:p>
        </p:txBody>
      </p:sp>
      <p:pic>
        <p:nvPicPr>
          <p:cNvPr id="3" name="Picture 2" descr="ScratchJr – Apps on Google Play">
            <a:extLst>
              <a:ext uri="{FF2B5EF4-FFF2-40B4-BE49-F238E27FC236}">
                <a16:creationId xmlns:a16="http://schemas.microsoft.com/office/drawing/2014/main" id="{8D04A744-2472-D0DA-AF51-71BFF17A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56" b="90667" l="4889" r="94222">
                        <a14:foregroundMark x1="4889" y1="74667" x2="4889" y2="74667"/>
                        <a14:foregroundMark x1="4889" y1="74667" x2="13778" y2="61333"/>
                        <a14:foregroundMark x1="13778" y1="61333" x2="18222" y2="33333"/>
                        <a14:foregroundMark x1="18222" y1="33333" x2="17333" y2="29333"/>
                        <a14:foregroundMark x1="17333" y1="27556" x2="20000" y2="13778"/>
                        <a14:foregroundMark x1="20000" y1="13778" x2="30667" y2="7556"/>
                        <a14:foregroundMark x1="30667" y1="7556" x2="42222" y2="15111"/>
                        <a14:foregroundMark x1="42222" y1="15111" x2="46667" y2="15556"/>
                        <a14:foregroundMark x1="44444" y1="89333" x2="76000" y2="85333"/>
                        <a14:foregroundMark x1="76000" y1="85333" x2="76444" y2="85333"/>
                        <a14:foregroundMark x1="52000" y1="91111" x2="75556" y2="88444"/>
                        <a14:foregroundMark x1="88444" y1="80000" x2="90222" y2="57778"/>
                        <a14:foregroundMark x1="92000" y1="77333" x2="93778" y2="63556"/>
                        <a14:foregroundMark x1="94222" y1="72000" x2="94222" y2="7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22" y="786548"/>
            <a:ext cx="3779953" cy="37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cratch Junior | Science Education Partnership Award">
            <a:extLst>
              <a:ext uri="{FF2B5EF4-FFF2-40B4-BE49-F238E27FC236}">
                <a16:creationId xmlns:a16="http://schemas.microsoft.com/office/drawing/2014/main" id="{43360FD4-D278-7143-037F-753F8FA80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89881" l="1667" r="96333">
                        <a14:foregroundMark x1="7333" y1="34524" x2="1667" y2="44643"/>
                        <a14:foregroundMark x1="1667" y1="44643" x2="1667" y2="45833"/>
                        <a14:foregroundMark x1="1667" y1="55357" x2="72000" y2="45833"/>
                        <a14:foregroundMark x1="72000" y1="45833" x2="83000" y2="46429"/>
                        <a14:foregroundMark x1="3333" y1="63690" x2="12333" y2="66071"/>
                        <a14:foregroundMark x1="12333" y1="66071" x2="38333" y2="63095"/>
                        <a14:foregroundMark x1="38333" y1="63095" x2="51667" y2="64286"/>
                        <a14:foregroundMark x1="51667" y1="64286" x2="83333" y2="55357"/>
                        <a14:foregroundMark x1="9000" y1="44048" x2="38667" y2="41667"/>
                        <a14:foregroundMark x1="38667" y1="41667" x2="57333" y2="42262"/>
                        <a14:foregroundMark x1="57333" y1="42262" x2="81667" y2="39881"/>
                        <a14:foregroundMark x1="81667" y1="39881" x2="82667" y2="38095"/>
                        <a14:foregroundMark x1="84667" y1="58929" x2="96000" y2="46429"/>
                        <a14:foregroundMark x1="96000" y1="46429" x2="96333" y2="45238"/>
                        <a14:foregroundMark x1="67000" y1="57143" x2="48667" y2="53571"/>
                        <a14:foregroundMark x1="24667" y1="40476" x2="38667" y2="36310"/>
                        <a14:foregroundMark x1="38667" y1="36310" x2="55667" y2="39286"/>
                        <a14:foregroundMark x1="55667" y1="39286" x2="77667" y2="35119"/>
                        <a14:foregroundMark x1="77667" y1="35119" x2="79667" y2="36310"/>
                        <a14:foregroundMark x1="78000" y1="61310" x2="69667" y2="66667"/>
                        <a14:foregroundMark x1="69667" y1="66667" x2="54000" y2="6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15" y="124542"/>
            <a:ext cx="3738879" cy="209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3E0D81-B381-42FC-ED49-6819DC804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07" b="93694" l="4954" r="97214">
                        <a14:foregroundMark x1="5263" y1="45946" x2="21981" y2="46847"/>
                        <a14:foregroundMark x1="21981" y1="46847" x2="83901" y2="25225"/>
                        <a14:foregroundMark x1="10836" y1="83784" x2="72446" y2="68468"/>
                        <a14:foregroundMark x1="72446" y1="68468" x2="86687" y2="49550"/>
                        <a14:foregroundMark x1="86687" y1="49550" x2="82353" y2="30631"/>
                        <a14:foregroundMark x1="40248" y1="89189" x2="51703" y2="45045"/>
                        <a14:foregroundMark x1="51703" y1="45045" x2="45820" y2="41441"/>
                        <a14:foregroundMark x1="46749" y1="45045" x2="78019" y2="71171"/>
                        <a14:foregroundMark x1="78019" y1="71171" x2="83901" y2="71171"/>
                        <a14:foregroundMark x1="78328" y1="90090" x2="93189" y2="73874"/>
                        <a14:foregroundMark x1="93189" y1="73874" x2="88235" y2="26126"/>
                        <a14:foregroundMark x1="88235" y1="26126" x2="68111" y2="14414"/>
                        <a14:foregroundMark x1="68111" y1="14414" x2="63777" y2="66667"/>
                        <a14:foregroundMark x1="63777" y1="66667" x2="79257" y2="84685"/>
                        <a14:foregroundMark x1="97523" y1="46847" x2="97523" y2="46847"/>
                        <a14:foregroundMark x1="94427" y1="80180" x2="91641" y2="25225"/>
                        <a14:foregroundMark x1="91641" y1="25225" x2="87926" y2="13514"/>
                        <a14:foregroundMark x1="37152" y1="84685" x2="60062" y2="77477"/>
                        <a14:foregroundMark x1="45820" y1="93694" x2="63158" y2="88288"/>
                        <a14:foregroundMark x1="45511" y1="7207" x2="45511" y2="7207"/>
                        <a14:foregroundMark x1="48607" y1="81982" x2="54489" y2="819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2533" y="4566501"/>
            <a:ext cx="3077004" cy="105742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B2A48F6-469A-005F-7B8E-B42768F74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475" y="5086169"/>
            <a:ext cx="2165681" cy="11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2E308A9-62EA-1453-5F7A-467BCBC9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465" y="4987715"/>
            <a:ext cx="1193095" cy="11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716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D8A334-5B71-DF3A-9BA2-857C78C6D82E}"/>
              </a:ext>
            </a:extLst>
          </p:cNvPr>
          <p:cNvSpPr/>
          <p:nvPr/>
        </p:nvSpPr>
        <p:spPr>
          <a:xfrm flipH="1">
            <a:off x="8026400" y="0"/>
            <a:ext cx="4165600" cy="6858000"/>
          </a:xfrm>
          <a:prstGeom prst="rect">
            <a:avLst/>
          </a:prstGeom>
          <a:solidFill>
            <a:srgbClr val="25AFF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1EAA08-0139-442E-B18E-B38054F75AD7}"/>
              </a:ext>
            </a:extLst>
          </p:cNvPr>
          <p:cNvSpPr/>
          <p:nvPr/>
        </p:nvSpPr>
        <p:spPr>
          <a:xfrm>
            <a:off x="8026399" y="0"/>
            <a:ext cx="91439" cy="6868886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3AF0E-A156-4AB1-F59B-7C840471295D}"/>
              </a:ext>
            </a:extLst>
          </p:cNvPr>
          <p:cNvSpPr txBox="1"/>
          <p:nvPr/>
        </p:nvSpPr>
        <p:spPr>
          <a:xfrm>
            <a:off x="8299970" y="2316177"/>
            <a:ext cx="3738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Introducing ScratchJr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Challenges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70834B-53F8-68FB-C5CB-99EDBF676CBE}"/>
              </a:ext>
            </a:extLst>
          </p:cNvPr>
          <p:cNvSpPr txBox="1"/>
          <p:nvPr/>
        </p:nvSpPr>
        <p:spPr>
          <a:xfrm>
            <a:off x="96531" y="0"/>
            <a:ext cx="77767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latin typeface="Biome" panose="020B0502040204020203" pitchFamily="34" charset="0"/>
                <a:cs typeface="Biome" panose="020B0502040204020203" pitchFamily="34" charset="0"/>
              </a:rPr>
              <a:t>Congratulations!</a:t>
            </a:r>
          </a:p>
          <a:p>
            <a:pPr algn="ctr"/>
            <a:endParaRPr lang="en-GB" sz="3200" b="1" u="sng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2400" dirty="0">
                <a:latin typeface="Biome" panose="020B0502040204020203" pitchFamily="34" charset="0"/>
                <a:cs typeface="Biome" panose="020B0502040204020203" pitchFamily="34" charset="0"/>
              </a:rPr>
              <a:t>Well done if you managed to complete all of these challenges!</a:t>
            </a:r>
          </a:p>
          <a:p>
            <a:endParaRPr lang="en-GB" sz="24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2400" dirty="0">
                <a:latin typeface="Biome" panose="020B0502040204020203" pitchFamily="34" charset="0"/>
                <a:cs typeface="Biome" panose="020B0502040204020203" pitchFamily="34" charset="0"/>
              </a:rPr>
              <a:t>Why not have a go at creating a challenge for someone in your class? Or tinker some more with ScratchJr and see what else you can create.</a:t>
            </a:r>
            <a:endParaRPr lang="en-GB" sz="1400" dirty="0">
              <a:latin typeface="Biome" panose="020B0502040204020203" pitchFamily="34" charset="0"/>
              <a:cs typeface="Biome" panose="020B0502040204020203" pitchFamily="34" charset="0"/>
            </a:endParaRPr>
          </a:p>
        </p:txBody>
      </p:sp>
      <p:pic>
        <p:nvPicPr>
          <p:cNvPr id="4" name="Picture 2" descr="ScratchJr – Apps on Google Play">
            <a:extLst>
              <a:ext uri="{FF2B5EF4-FFF2-40B4-BE49-F238E27FC236}">
                <a16:creationId xmlns:a16="http://schemas.microsoft.com/office/drawing/2014/main" id="{7DD4EC82-48F4-39F0-8232-AEED2CFD3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56" b="90667" l="4889" r="94222">
                        <a14:foregroundMark x1="4889" y1="74667" x2="4889" y2="74667"/>
                        <a14:foregroundMark x1="4889" y1="74667" x2="13778" y2="61333"/>
                        <a14:foregroundMark x1="13778" y1="61333" x2="18222" y2="33333"/>
                        <a14:foregroundMark x1="18222" y1="33333" x2="17333" y2="29333"/>
                        <a14:foregroundMark x1="17333" y1="27556" x2="20000" y2="13778"/>
                        <a14:foregroundMark x1="20000" y1="13778" x2="30667" y2="7556"/>
                        <a14:foregroundMark x1="30667" y1="7556" x2="42222" y2="15111"/>
                        <a14:foregroundMark x1="42222" y1="15111" x2="46667" y2="15556"/>
                        <a14:foregroundMark x1="44444" y1="89333" x2="76000" y2="85333"/>
                        <a14:foregroundMark x1="76000" y1="85333" x2="76444" y2="85333"/>
                        <a14:foregroundMark x1="52000" y1="91111" x2="75556" y2="88444"/>
                        <a14:foregroundMark x1="88444" y1="80000" x2="90222" y2="57778"/>
                        <a14:foregroundMark x1="92000" y1="77333" x2="93778" y2="63556"/>
                        <a14:foregroundMark x1="94222" y1="72000" x2="94222" y2="7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057" y="-73392"/>
            <a:ext cx="1660285" cy="166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cratch Junior | Science Education Partnership Award">
            <a:extLst>
              <a:ext uri="{FF2B5EF4-FFF2-40B4-BE49-F238E27FC236}">
                <a16:creationId xmlns:a16="http://schemas.microsoft.com/office/drawing/2014/main" id="{B07054C2-56BE-2653-FC7E-75EBAA941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24" b="89881" l="1667" r="96333">
                        <a14:foregroundMark x1="7333" y1="34524" x2="1667" y2="44643"/>
                        <a14:foregroundMark x1="1667" y1="44643" x2="1667" y2="45833"/>
                        <a14:foregroundMark x1="1667" y1="55357" x2="72000" y2="45833"/>
                        <a14:foregroundMark x1="72000" y1="45833" x2="83000" y2="46429"/>
                        <a14:foregroundMark x1="3333" y1="63690" x2="12333" y2="66071"/>
                        <a14:foregroundMark x1="12333" y1="66071" x2="38333" y2="63095"/>
                        <a14:foregroundMark x1="38333" y1="63095" x2="51667" y2="64286"/>
                        <a14:foregroundMark x1="51667" y1="64286" x2="83333" y2="55357"/>
                        <a14:foregroundMark x1="9000" y1="44048" x2="38667" y2="41667"/>
                        <a14:foregroundMark x1="38667" y1="41667" x2="57333" y2="42262"/>
                        <a14:foregroundMark x1="57333" y1="42262" x2="81667" y2="39881"/>
                        <a14:foregroundMark x1="81667" y1="39881" x2="82667" y2="38095"/>
                        <a14:foregroundMark x1="84667" y1="58929" x2="96000" y2="46429"/>
                        <a14:foregroundMark x1="96000" y1="46429" x2="96333" y2="45238"/>
                        <a14:foregroundMark x1="67000" y1="57143" x2="48667" y2="53571"/>
                        <a14:foregroundMark x1="24667" y1="40476" x2="38667" y2="36310"/>
                        <a14:foregroundMark x1="38667" y1="36310" x2="55667" y2="39286"/>
                        <a14:foregroundMark x1="55667" y1="39286" x2="77667" y2="35119"/>
                        <a14:foregroundMark x1="77667" y1="35119" x2="79667" y2="36310"/>
                        <a14:foregroundMark x1="78000" y1="61310" x2="69667" y2="66667"/>
                        <a14:foregroundMark x1="69667" y1="66667" x2="54000" y2="6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677" y="767637"/>
            <a:ext cx="3462484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82429B45-9559-9586-5D4D-F344E3E70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475" y="5086169"/>
            <a:ext cx="2165681" cy="11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A31EE033-21B8-FEF4-ECDF-6FE3A9869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465" y="4987715"/>
            <a:ext cx="1193095" cy="11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0230331_075422000_iOS">
            <a:hlinkClick r:id="" action="ppaction://media"/>
            <a:extLst>
              <a:ext uri="{FF2B5EF4-FFF2-40B4-BE49-F238E27FC236}">
                <a16:creationId xmlns:a16="http://schemas.microsoft.com/office/drawing/2014/main" id="{CD2435F9-C6E3-0928-E068-CF3455697F6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705.3333"/>
                </p14:media>
              </p:ext>
            </p:extLst>
          </p:nvPr>
        </p:nvPicPr>
        <p:blipFill rotWithShape="1">
          <a:blip r:embed="rId10"/>
          <a:srcRect l="44375" t="18611" r="41588" b="59445"/>
          <a:stretch/>
        </p:blipFill>
        <p:spPr>
          <a:xfrm>
            <a:off x="2327910" y="3474052"/>
            <a:ext cx="2886075" cy="3383948"/>
          </a:xfrm>
          <a:prstGeom prst="rect">
            <a:avLst/>
          </a:prstGeom>
          <a:ln w="228600" cap="sq">
            <a:gradFill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miter lim="800000"/>
          </a:ln>
          <a:effectLst>
            <a:outerShdw blurRad="177800" dist="127000" dir="9600000" sx="102000" sy="102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240000"/>
            </a:camera>
            <a:lightRig rig="twoPt" dir="t">
              <a:rot lat="0" lon="0" rev="7200000"/>
            </a:lightRig>
          </a:scene3d>
          <a:sp3d extrusionH="38100"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90967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D8A334-5B71-DF3A-9BA2-857C78C6D82E}"/>
              </a:ext>
            </a:extLst>
          </p:cNvPr>
          <p:cNvSpPr/>
          <p:nvPr/>
        </p:nvSpPr>
        <p:spPr>
          <a:xfrm flipH="1">
            <a:off x="8026400" y="0"/>
            <a:ext cx="4165600" cy="6858000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1EAA08-0139-442E-B18E-B38054F75AD7}"/>
              </a:ext>
            </a:extLst>
          </p:cNvPr>
          <p:cNvSpPr/>
          <p:nvPr/>
        </p:nvSpPr>
        <p:spPr>
          <a:xfrm>
            <a:off x="8026399" y="0"/>
            <a:ext cx="91439" cy="6868886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3AF0E-A156-4AB1-F59B-7C840471295D}"/>
              </a:ext>
            </a:extLst>
          </p:cNvPr>
          <p:cNvSpPr txBox="1"/>
          <p:nvPr/>
        </p:nvSpPr>
        <p:spPr>
          <a:xfrm>
            <a:off x="8299970" y="2316177"/>
            <a:ext cx="3738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Introducing ScratchJr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Challenges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70834B-53F8-68FB-C5CB-99EDBF676CBE}"/>
              </a:ext>
            </a:extLst>
          </p:cNvPr>
          <p:cNvSpPr txBox="1"/>
          <p:nvPr/>
        </p:nvSpPr>
        <p:spPr>
          <a:xfrm>
            <a:off x="96531" y="0"/>
            <a:ext cx="77767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Biome" panose="020B0502040204020203" pitchFamily="34" charset="0"/>
                <a:cs typeface="Biome" panose="020B0502040204020203" pitchFamily="34" charset="0"/>
              </a:rPr>
              <a:t>Instructions</a:t>
            </a:r>
          </a:p>
          <a:p>
            <a:endParaRPr lang="en-GB" sz="20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2000" dirty="0">
                <a:latin typeface="Biome" panose="020B0502040204020203" pitchFamily="34" charset="0"/>
                <a:cs typeface="Biome" panose="020B0502040204020203" pitchFamily="34" charset="0"/>
              </a:rPr>
              <a:t>In these slides, there are 6 tinkering challenges that start off fairly simple and get progressively more challenging. </a:t>
            </a:r>
          </a:p>
          <a:p>
            <a:endParaRPr lang="en-GB" sz="20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2000" dirty="0">
                <a:latin typeface="Biome" panose="020B0502040204020203" pitchFamily="34" charset="0"/>
                <a:cs typeface="Biome" panose="020B0502040204020203" pitchFamily="34" charset="0"/>
              </a:rPr>
              <a:t>Each challenge will provide the learners with a design challenge statement and they must decide how to build the program to match the description.</a:t>
            </a:r>
          </a:p>
          <a:p>
            <a:endParaRPr lang="en-GB" sz="20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2000" dirty="0">
                <a:latin typeface="Biome" panose="020B0502040204020203" pitchFamily="34" charset="0"/>
                <a:cs typeface="Biome" panose="020B0502040204020203" pitchFamily="34" charset="0"/>
              </a:rPr>
              <a:t>Each challenge allows the learners 5 minutes to complete the challenge before the block code is displayed and discuss the solution as a class.</a:t>
            </a:r>
          </a:p>
          <a:p>
            <a:endParaRPr lang="en-GB" sz="2000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2000" dirty="0">
                <a:latin typeface="Biome" panose="020B0502040204020203" pitchFamily="34" charset="0"/>
                <a:cs typeface="Biome" panose="020B0502040204020203" pitchFamily="34" charset="0"/>
              </a:rPr>
              <a:t>Click the space bar to start the 5 minute timer and see the bar begin to disappear. Once the timer is up click the space bar again to reveal the block code.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5E527-C0BF-9CDE-967E-7939FC544DDF}"/>
              </a:ext>
            </a:extLst>
          </p:cNvPr>
          <p:cNvSpPr txBox="1"/>
          <p:nvPr/>
        </p:nvSpPr>
        <p:spPr>
          <a:xfrm>
            <a:off x="96531" y="5473005"/>
            <a:ext cx="777675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 dirty="0">
                <a:latin typeface="Biome" panose="020B0503030204020804" pitchFamily="34" charset="0"/>
                <a:cs typeface="Biome" panose="020B0503030204020804" pitchFamily="34" charset="0"/>
              </a:rPr>
              <a:t>Experiences &amp; Outcomes </a:t>
            </a:r>
          </a:p>
          <a:p>
            <a:r>
              <a:rPr lang="en-GB" sz="1400" dirty="0">
                <a:latin typeface="Biome" panose="020B0503030204020804" pitchFamily="34" charset="0"/>
                <a:cs typeface="Biome" panose="020B0503030204020804" pitchFamily="34" charset="0"/>
              </a:rPr>
              <a:t>I can develop a sequence of instructions and run them using programmable devices or equivalent.						</a:t>
            </a:r>
            <a:r>
              <a:rPr lang="en-GB" sz="1400" b="1" dirty="0">
                <a:latin typeface="Biome" panose="020B0503030204020804" pitchFamily="34" charset="0"/>
                <a:cs typeface="Biome" panose="020B0503030204020804" pitchFamily="34" charset="0"/>
              </a:rPr>
              <a:t>TCH 0-15a</a:t>
            </a:r>
          </a:p>
          <a:p>
            <a:r>
              <a:rPr lang="en-GB" sz="1400" dirty="0">
                <a:latin typeface="Biome" panose="020B0503030204020804" pitchFamily="34" charset="0"/>
                <a:cs typeface="Biome" panose="020B0503030204020804" pitchFamily="34" charset="0"/>
              </a:rPr>
              <a:t>I can demonstrate a range of basic problem solving skills by building simple programs to carry out a given task, using an appropriate language.		</a:t>
            </a:r>
            <a:r>
              <a:rPr lang="en-GB" sz="1400" b="1" dirty="0">
                <a:latin typeface="Biome" panose="020B0503030204020804" pitchFamily="34" charset="0"/>
                <a:cs typeface="Biome" panose="020B0503030204020804" pitchFamily="34" charset="0"/>
              </a:rPr>
              <a:t>TCH 1-15a</a:t>
            </a:r>
          </a:p>
        </p:txBody>
      </p:sp>
      <p:pic>
        <p:nvPicPr>
          <p:cNvPr id="4" name="Picture 2" descr="Scratch Junior | Science Education Partnership Award">
            <a:extLst>
              <a:ext uri="{FF2B5EF4-FFF2-40B4-BE49-F238E27FC236}">
                <a16:creationId xmlns:a16="http://schemas.microsoft.com/office/drawing/2014/main" id="{FEA05B52-2C25-59C3-DC8A-6C1AF9328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881" l="1667" r="96333">
                        <a14:foregroundMark x1="7333" y1="34524" x2="1667" y2="44643"/>
                        <a14:foregroundMark x1="1667" y1="44643" x2="1667" y2="45833"/>
                        <a14:foregroundMark x1="1667" y1="55357" x2="72000" y2="45833"/>
                        <a14:foregroundMark x1="72000" y1="45833" x2="83000" y2="46429"/>
                        <a14:foregroundMark x1="3333" y1="63690" x2="12333" y2="66071"/>
                        <a14:foregroundMark x1="12333" y1="66071" x2="38333" y2="63095"/>
                        <a14:foregroundMark x1="38333" y1="63095" x2="51667" y2="64286"/>
                        <a14:foregroundMark x1="51667" y1="64286" x2="83333" y2="55357"/>
                        <a14:foregroundMark x1="9000" y1="44048" x2="38667" y2="41667"/>
                        <a14:foregroundMark x1="38667" y1="41667" x2="57333" y2="42262"/>
                        <a14:foregroundMark x1="57333" y1="42262" x2="81667" y2="39881"/>
                        <a14:foregroundMark x1="81667" y1="39881" x2="82667" y2="38095"/>
                        <a14:foregroundMark x1="84667" y1="58929" x2="96000" y2="46429"/>
                        <a14:foregroundMark x1="96000" y1="46429" x2="96333" y2="45238"/>
                        <a14:foregroundMark x1="67000" y1="57143" x2="48667" y2="53571"/>
                        <a14:foregroundMark x1="24667" y1="40476" x2="38667" y2="36310"/>
                        <a14:foregroundMark x1="38667" y1="36310" x2="55667" y2="39286"/>
                        <a14:foregroundMark x1="55667" y1="39286" x2="77667" y2="35119"/>
                        <a14:foregroundMark x1="77667" y1="35119" x2="79667" y2="36310"/>
                        <a14:foregroundMark x1="78000" y1="61310" x2="69667" y2="66667"/>
                        <a14:foregroundMark x1="69667" y1="66667" x2="54000" y2="6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15" y="124542"/>
            <a:ext cx="3738879" cy="209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4E8E81B-9462-404F-9299-5F8771C2C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475" y="5086169"/>
            <a:ext cx="2165681" cy="11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8EEB0F7-E143-6666-E101-0CAA5FA40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465" y="4987715"/>
            <a:ext cx="1193095" cy="11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3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045749-0ED1-1164-D79B-0E0331C417E2}"/>
              </a:ext>
            </a:extLst>
          </p:cNvPr>
          <p:cNvSpPr/>
          <p:nvPr/>
        </p:nvSpPr>
        <p:spPr>
          <a:xfrm flipH="1">
            <a:off x="0" y="0"/>
            <a:ext cx="12192000" cy="1121229"/>
          </a:xfrm>
          <a:prstGeom prst="rect">
            <a:avLst/>
          </a:prstGeom>
          <a:solidFill>
            <a:srgbClr val="25AFF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77DFA-E478-DD96-3BDA-85756CF1E81F}"/>
              </a:ext>
            </a:extLst>
          </p:cNvPr>
          <p:cNvSpPr/>
          <p:nvPr/>
        </p:nvSpPr>
        <p:spPr>
          <a:xfrm rot="16200000">
            <a:off x="6056280" y="-4935052"/>
            <a:ext cx="91439" cy="12204000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B35E1-6EBD-393E-4A7B-9AE3D1A8327E}"/>
              </a:ext>
            </a:extLst>
          </p:cNvPr>
          <p:cNvSpPr txBox="1"/>
          <p:nvPr/>
        </p:nvSpPr>
        <p:spPr>
          <a:xfrm>
            <a:off x="12001" y="15084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     Concepts &amp; Approaches</a:t>
            </a:r>
          </a:p>
        </p:txBody>
      </p:sp>
      <p:pic>
        <p:nvPicPr>
          <p:cNvPr id="1026" name="Picture 2" descr="ScratchJr – Apps on Google Play">
            <a:extLst>
              <a:ext uri="{FF2B5EF4-FFF2-40B4-BE49-F238E27FC236}">
                <a16:creationId xmlns:a16="http://schemas.microsoft.com/office/drawing/2014/main" id="{E9275A09-B2C4-1E28-4EFC-506DA5CC8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56" b="90667" l="4889" r="94222">
                        <a14:foregroundMark x1="4889" y1="74667" x2="4889" y2="74667"/>
                        <a14:foregroundMark x1="4889" y1="74667" x2="13778" y2="61333"/>
                        <a14:foregroundMark x1="13778" y1="61333" x2="18222" y2="33333"/>
                        <a14:foregroundMark x1="18222" y1="33333" x2="17333" y2="29333"/>
                        <a14:foregroundMark x1="17333" y1="27556" x2="20000" y2="13778"/>
                        <a14:foregroundMark x1="20000" y1="13778" x2="30667" y2="7556"/>
                        <a14:foregroundMark x1="30667" y1="7556" x2="42222" y2="15111"/>
                        <a14:foregroundMark x1="42222" y1="15111" x2="46667" y2="15556"/>
                        <a14:foregroundMark x1="44444" y1="89333" x2="76000" y2="85333"/>
                        <a14:foregroundMark x1="76000" y1="85333" x2="76444" y2="85333"/>
                        <a14:foregroundMark x1="52000" y1="91111" x2="75556" y2="88444"/>
                        <a14:foregroundMark x1="88444" y1="80000" x2="90222" y2="57778"/>
                        <a14:foregroundMark x1="92000" y1="77333" x2="93778" y2="63556"/>
                        <a14:foregroundMark x1="94222" y1="72000" x2="94222" y2="7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08" y="36907"/>
            <a:ext cx="1021869" cy="10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cratch Junior | Science Education Partnership Award">
            <a:extLst>
              <a:ext uri="{FF2B5EF4-FFF2-40B4-BE49-F238E27FC236}">
                <a16:creationId xmlns:a16="http://schemas.microsoft.com/office/drawing/2014/main" id="{927FFCE9-CA62-661E-4B36-BDDCE43C8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24" b="89881" l="1667" r="96333">
                        <a14:foregroundMark x1="7333" y1="34524" x2="1667" y2="44643"/>
                        <a14:foregroundMark x1="1667" y1="44643" x2="1667" y2="45833"/>
                        <a14:foregroundMark x1="1667" y1="55357" x2="72000" y2="45833"/>
                        <a14:foregroundMark x1="72000" y1="45833" x2="83000" y2="46429"/>
                        <a14:foregroundMark x1="3333" y1="63690" x2="12333" y2="66071"/>
                        <a14:foregroundMark x1="12333" y1="66071" x2="38333" y2="63095"/>
                        <a14:foregroundMark x1="38333" y1="63095" x2="51667" y2="64286"/>
                        <a14:foregroundMark x1="51667" y1="64286" x2="83333" y2="55357"/>
                        <a14:foregroundMark x1="9000" y1="44048" x2="38667" y2="41667"/>
                        <a14:foregroundMark x1="38667" y1="41667" x2="57333" y2="42262"/>
                        <a14:foregroundMark x1="57333" y1="42262" x2="81667" y2="39881"/>
                        <a14:foregroundMark x1="81667" y1="39881" x2="82667" y2="38095"/>
                        <a14:foregroundMark x1="84667" y1="58929" x2="96000" y2="46429"/>
                        <a14:foregroundMark x1="96000" y1="46429" x2="96333" y2="45238"/>
                        <a14:foregroundMark x1="67000" y1="57143" x2="48667" y2="53571"/>
                        <a14:foregroundMark x1="24667" y1="40476" x2="38667" y2="36310"/>
                        <a14:foregroundMark x1="38667" y1="36310" x2="55667" y2="39286"/>
                        <a14:foregroundMark x1="55667" y1="39286" x2="77667" y2="35119"/>
                        <a14:foregroundMark x1="77667" y1="35119" x2="79667" y2="36310"/>
                        <a14:foregroundMark x1="78000" y1="61310" x2="69667" y2="66667"/>
                        <a14:foregroundMark x1="69667" y1="66667" x2="54000" y2="6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0" y="-21450"/>
            <a:ext cx="2033185" cy="113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5A1838F-4E94-7386-45BB-C1CB350C2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3" y="172416"/>
            <a:ext cx="1492767" cy="8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FC123398-8747-DCFE-EB0B-FDD9EB8A3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605" y="117312"/>
            <a:ext cx="822380" cy="8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5C5156E-FCA0-6B82-2D0C-2603452F61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662" y="2480110"/>
            <a:ext cx="11754678" cy="1478126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B8BFD36A-F1E9-3E48-5924-517A16686B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1357" y="4156161"/>
            <a:ext cx="9380330" cy="14611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22D9F8-04CF-3581-7344-5A948C0976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01" y="1315059"/>
            <a:ext cx="3077004" cy="105742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1582596-9344-A8B8-84DC-D7AAF8D7A7DD}"/>
              </a:ext>
            </a:extLst>
          </p:cNvPr>
          <p:cNvSpPr/>
          <p:nvPr/>
        </p:nvSpPr>
        <p:spPr>
          <a:xfrm>
            <a:off x="1162050" y="2020438"/>
            <a:ext cx="1022055" cy="3246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concepts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1BA0399-7BF2-F956-B299-C7C69D8AF8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01" y="5649737"/>
            <a:ext cx="3077004" cy="1057423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9E2BE01-AC76-AD15-8150-6D7E1C697C95}"/>
              </a:ext>
            </a:extLst>
          </p:cNvPr>
          <p:cNvSpPr/>
          <p:nvPr/>
        </p:nvSpPr>
        <p:spPr>
          <a:xfrm>
            <a:off x="1162050" y="6355116"/>
            <a:ext cx="1022055" cy="3246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approaches</a:t>
            </a:r>
          </a:p>
        </p:txBody>
      </p:sp>
    </p:spTree>
    <p:extLst>
      <p:ext uri="{BB962C8B-B14F-4D97-AF65-F5344CB8AC3E}">
        <p14:creationId xmlns:p14="http://schemas.microsoft.com/office/powerpoint/2010/main" val="36768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045749-0ED1-1164-D79B-0E0331C417E2}"/>
              </a:ext>
            </a:extLst>
          </p:cNvPr>
          <p:cNvSpPr/>
          <p:nvPr/>
        </p:nvSpPr>
        <p:spPr>
          <a:xfrm flipH="1">
            <a:off x="0" y="0"/>
            <a:ext cx="12192000" cy="1121229"/>
          </a:xfrm>
          <a:prstGeom prst="rect">
            <a:avLst/>
          </a:prstGeom>
          <a:solidFill>
            <a:srgbClr val="25AFF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77DFA-E478-DD96-3BDA-85756CF1E81F}"/>
              </a:ext>
            </a:extLst>
          </p:cNvPr>
          <p:cNvSpPr/>
          <p:nvPr/>
        </p:nvSpPr>
        <p:spPr>
          <a:xfrm rot="16200000">
            <a:off x="6056280" y="-4935052"/>
            <a:ext cx="91439" cy="12204000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B35E1-6EBD-393E-4A7B-9AE3D1A8327E}"/>
              </a:ext>
            </a:extLst>
          </p:cNvPr>
          <p:cNvSpPr txBox="1"/>
          <p:nvPr/>
        </p:nvSpPr>
        <p:spPr>
          <a:xfrm>
            <a:off x="12001" y="15084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Challenge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9EC0D-34DE-4F29-ECB8-6E45E67DCB8B}"/>
              </a:ext>
            </a:extLst>
          </p:cNvPr>
          <p:cNvSpPr/>
          <p:nvPr/>
        </p:nvSpPr>
        <p:spPr>
          <a:xfrm rot="16200000">
            <a:off x="10284863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F599C-565D-8411-29A0-972CC35FA0C5}"/>
              </a:ext>
            </a:extLst>
          </p:cNvPr>
          <p:cNvSpPr txBox="1"/>
          <p:nvPr/>
        </p:nvSpPr>
        <p:spPr>
          <a:xfrm>
            <a:off x="3483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2C239-61C2-0CD4-758C-31C967D85B81}"/>
              </a:ext>
            </a:extLst>
          </p:cNvPr>
          <p:cNvSpPr txBox="1"/>
          <p:nvPr/>
        </p:nvSpPr>
        <p:spPr>
          <a:xfrm>
            <a:off x="113837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1143B-1553-B0B7-558A-B5AFA8F776D6}"/>
              </a:ext>
            </a:extLst>
          </p:cNvPr>
          <p:cNvSpPr txBox="1"/>
          <p:nvPr/>
        </p:nvSpPr>
        <p:spPr>
          <a:xfrm>
            <a:off x="696957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38101-8630-88B6-8AE8-8E070062822D}"/>
              </a:ext>
            </a:extLst>
          </p:cNvPr>
          <p:cNvSpPr txBox="1"/>
          <p:nvPr/>
        </p:nvSpPr>
        <p:spPr>
          <a:xfrm>
            <a:off x="255541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1F8A6-F9F2-41E5-E6E7-331E2D66D514}"/>
              </a:ext>
            </a:extLst>
          </p:cNvPr>
          <p:cNvSpPr txBox="1"/>
          <p:nvPr/>
        </p:nvSpPr>
        <p:spPr>
          <a:xfrm>
            <a:off x="476249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A2EC0-0E4A-90E7-87F5-81AA9189D556}"/>
              </a:ext>
            </a:extLst>
          </p:cNvPr>
          <p:cNvSpPr txBox="1"/>
          <p:nvPr/>
        </p:nvSpPr>
        <p:spPr>
          <a:xfrm>
            <a:off x="917665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EC6BFF-89D7-B66A-2325-0F4FA9B903B9}"/>
              </a:ext>
            </a:extLst>
          </p:cNvPr>
          <p:cNvSpPr/>
          <p:nvPr/>
        </p:nvSpPr>
        <p:spPr>
          <a:xfrm rot="16200000">
            <a:off x="8077785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499A38-72DA-DA49-AB41-AA299968DC88}"/>
              </a:ext>
            </a:extLst>
          </p:cNvPr>
          <p:cNvSpPr/>
          <p:nvPr/>
        </p:nvSpPr>
        <p:spPr>
          <a:xfrm rot="16200000">
            <a:off x="5870703" y="5303806"/>
            <a:ext cx="447874" cy="2207078"/>
          </a:xfrm>
          <a:prstGeom prst="rect">
            <a:avLst/>
          </a:prstGeom>
          <a:gradFill flip="none" rotWithShape="1">
            <a:gsLst>
              <a:gs pos="0">
                <a:srgbClr val="25AFF4"/>
              </a:gs>
              <a:gs pos="100000">
                <a:srgbClr val="F7A22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9DD3E7-6F13-BF01-76AB-95FC44722C0B}"/>
              </a:ext>
            </a:extLst>
          </p:cNvPr>
          <p:cNvSpPr/>
          <p:nvPr/>
        </p:nvSpPr>
        <p:spPr>
          <a:xfrm rot="16200000">
            <a:off x="3674509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D9C1DC-2A01-8F87-9BFA-4CB5491A0185}"/>
              </a:ext>
            </a:extLst>
          </p:cNvPr>
          <p:cNvSpPr/>
          <p:nvPr/>
        </p:nvSpPr>
        <p:spPr>
          <a:xfrm rot="16200000">
            <a:off x="1467425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E51865-3D01-52B6-C776-D69D8B16786D}"/>
              </a:ext>
            </a:extLst>
          </p:cNvPr>
          <p:cNvSpPr txBox="1"/>
          <p:nvPr/>
        </p:nvSpPr>
        <p:spPr>
          <a:xfrm>
            <a:off x="159207" y="1166948"/>
            <a:ext cx="11950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Biome" panose="020B0502040204020203" pitchFamily="34" charset="0"/>
                <a:cs typeface="Biome" panose="020B0502040204020203" pitchFamily="34" charset="0"/>
              </a:rPr>
              <a:t>Say Hello</a:t>
            </a:r>
          </a:p>
          <a:p>
            <a:endParaRPr lang="en-GB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2800" dirty="0">
                <a:latin typeface="Biome" panose="020B0502040204020203" pitchFamily="34" charset="0"/>
                <a:cs typeface="Biome" panose="020B0502040204020203" pitchFamily="34" charset="0"/>
              </a:rPr>
              <a:t>I can code ScratchJr to say hello when the green flag is clicked.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1FCAEA-49A5-7792-FE1C-95BB71052C29}"/>
              </a:ext>
            </a:extLst>
          </p:cNvPr>
          <p:cNvSpPr/>
          <p:nvPr/>
        </p:nvSpPr>
        <p:spPr>
          <a:xfrm flipH="1">
            <a:off x="587823" y="6629711"/>
            <a:ext cx="1101635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D9E912-F680-A5D8-6A0B-3460E5273E40}"/>
              </a:ext>
            </a:extLst>
          </p:cNvPr>
          <p:cNvSpPr/>
          <p:nvPr/>
        </p:nvSpPr>
        <p:spPr>
          <a:xfrm>
            <a:off x="2601560" y="3931289"/>
            <a:ext cx="7000878" cy="164102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25AF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ScratchJr – Apps on Google Play">
            <a:extLst>
              <a:ext uri="{FF2B5EF4-FFF2-40B4-BE49-F238E27FC236}">
                <a16:creationId xmlns:a16="http://schemas.microsoft.com/office/drawing/2014/main" id="{E9275A09-B2C4-1E28-4EFC-506DA5CC8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56" b="90667" l="4889" r="94222">
                        <a14:foregroundMark x1="4889" y1="74667" x2="4889" y2="74667"/>
                        <a14:foregroundMark x1="4889" y1="74667" x2="13778" y2="61333"/>
                        <a14:foregroundMark x1="13778" y1="61333" x2="18222" y2="33333"/>
                        <a14:foregroundMark x1="18222" y1="33333" x2="17333" y2="29333"/>
                        <a14:foregroundMark x1="17333" y1="27556" x2="20000" y2="13778"/>
                        <a14:foregroundMark x1="20000" y1="13778" x2="30667" y2="7556"/>
                        <a14:foregroundMark x1="30667" y1="7556" x2="42222" y2="15111"/>
                        <a14:foregroundMark x1="42222" y1="15111" x2="46667" y2="15556"/>
                        <a14:foregroundMark x1="44444" y1="89333" x2="76000" y2="85333"/>
                        <a14:foregroundMark x1="76000" y1="85333" x2="76444" y2="85333"/>
                        <a14:foregroundMark x1="52000" y1="91111" x2="75556" y2="88444"/>
                        <a14:foregroundMark x1="88444" y1="80000" x2="90222" y2="57778"/>
                        <a14:foregroundMark x1="92000" y1="77333" x2="93778" y2="63556"/>
                        <a14:foregroundMark x1="94222" y1="72000" x2="94222" y2="7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08" y="36907"/>
            <a:ext cx="1021869" cy="10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8C4E81-B098-8C99-C094-ACF90C0B1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966" y="4151946"/>
            <a:ext cx="3077004" cy="1057423"/>
          </a:xfrm>
          <a:prstGeom prst="rect">
            <a:avLst/>
          </a:prstGeom>
        </p:spPr>
      </p:pic>
      <p:pic>
        <p:nvPicPr>
          <p:cNvPr id="6" name="Picture 2" descr="Scratch Junior | Science Education Partnership Award">
            <a:extLst>
              <a:ext uri="{FF2B5EF4-FFF2-40B4-BE49-F238E27FC236}">
                <a16:creationId xmlns:a16="http://schemas.microsoft.com/office/drawing/2014/main" id="{927FFCE9-CA62-661E-4B36-BDDCE43C8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881" l="1667" r="96333">
                        <a14:foregroundMark x1="7333" y1="34524" x2="1667" y2="44643"/>
                        <a14:foregroundMark x1="1667" y1="44643" x2="1667" y2="45833"/>
                        <a14:foregroundMark x1="1667" y1="55357" x2="72000" y2="45833"/>
                        <a14:foregroundMark x1="72000" y1="45833" x2="83000" y2="46429"/>
                        <a14:foregroundMark x1="3333" y1="63690" x2="12333" y2="66071"/>
                        <a14:foregroundMark x1="12333" y1="66071" x2="38333" y2="63095"/>
                        <a14:foregroundMark x1="38333" y1="63095" x2="51667" y2="64286"/>
                        <a14:foregroundMark x1="51667" y1="64286" x2="83333" y2="55357"/>
                        <a14:foregroundMark x1="9000" y1="44048" x2="38667" y2="41667"/>
                        <a14:foregroundMark x1="38667" y1="41667" x2="57333" y2="42262"/>
                        <a14:foregroundMark x1="57333" y1="42262" x2="81667" y2="39881"/>
                        <a14:foregroundMark x1="81667" y1="39881" x2="82667" y2="38095"/>
                        <a14:foregroundMark x1="84667" y1="58929" x2="96000" y2="46429"/>
                        <a14:foregroundMark x1="96000" y1="46429" x2="96333" y2="45238"/>
                        <a14:foregroundMark x1="67000" y1="57143" x2="48667" y2="53571"/>
                        <a14:foregroundMark x1="24667" y1="40476" x2="38667" y2="36310"/>
                        <a14:foregroundMark x1="38667" y1="36310" x2="55667" y2="39286"/>
                        <a14:foregroundMark x1="55667" y1="39286" x2="77667" y2="35119"/>
                        <a14:foregroundMark x1="77667" y1="35119" x2="79667" y2="36310"/>
                        <a14:foregroundMark x1="78000" y1="61310" x2="69667" y2="66667"/>
                        <a14:foregroundMark x1="69667" y1="66667" x2="54000" y2="6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0" y="-21450"/>
            <a:ext cx="2033185" cy="113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5A1838F-4E94-7386-45BB-C1CB350C2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3" y="172416"/>
            <a:ext cx="1492767" cy="8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FC123398-8747-DCFE-EB0B-FDD9EB8A3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605" y="117312"/>
            <a:ext cx="822380" cy="8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0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045749-0ED1-1164-D79B-0E0331C417E2}"/>
              </a:ext>
            </a:extLst>
          </p:cNvPr>
          <p:cNvSpPr/>
          <p:nvPr/>
        </p:nvSpPr>
        <p:spPr>
          <a:xfrm flipH="1">
            <a:off x="0" y="0"/>
            <a:ext cx="12192000" cy="1121229"/>
          </a:xfrm>
          <a:prstGeom prst="rect">
            <a:avLst/>
          </a:prstGeom>
          <a:solidFill>
            <a:srgbClr val="25AFF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77DFA-E478-DD96-3BDA-85756CF1E81F}"/>
              </a:ext>
            </a:extLst>
          </p:cNvPr>
          <p:cNvSpPr/>
          <p:nvPr/>
        </p:nvSpPr>
        <p:spPr>
          <a:xfrm rot="16200000">
            <a:off x="6056280" y="-4935052"/>
            <a:ext cx="91439" cy="12204000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B35E1-6EBD-393E-4A7B-9AE3D1A8327E}"/>
              </a:ext>
            </a:extLst>
          </p:cNvPr>
          <p:cNvSpPr txBox="1"/>
          <p:nvPr/>
        </p:nvSpPr>
        <p:spPr>
          <a:xfrm>
            <a:off x="12001" y="15084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Challenge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9EC0D-34DE-4F29-ECB8-6E45E67DCB8B}"/>
              </a:ext>
            </a:extLst>
          </p:cNvPr>
          <p:cNvSpPr/>
          <p:nvPr/>
        </p:nvSpPr>
        <p:spPr>
          <a:xfrm rot="16200000">
            <a:off x="10284863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F599C-565D-8411-29A0-972CC35FA0C5}"/>
              </a:ext>
            </a:extLst>
          </p:cNvPr>
          <p:cNvSpPr txBox="1"/>
          <p:nvPr/>
        </p:nvSpPr>
        <p:spPr>
          <a:xfrm>
            <a:off x="3483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2C239-61C2-0CD4-758C-31C967D85B81}"/>
              </a:ext>
            </a:extLst>
          </p:cNvPr>
          <p:cNvSpPr txBox="1"/>
          <p:nvPr/>
        </p:nvSpPr>
        <p:spPr>
          <a:xfrm>
            <a:off x="113837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1143B-1553-B0B7-558A-B5AFA8F776D6}"/>
              </a:ext>
            </a:extLst>
          </p:cNvPr>
          <p:cNvSpPr txBox="1"/>
          <p:nvPr/>
        </p:nvSpPr>
        <p:spPr>
          <a:xfrm>
            <a:off x="696957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38101-8630-88B6-8AE8-8E070062822D}"/>
              </a:ext>
            </a:extLst>
          </p:cNvPr>
          <p:cNvSpPr txBox="1"/>
          <p:nvPr/>
        </p:nvSpPr>
        <p:spPr>
          <a:xfrm>
            <a:off x="255541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1F8A6-F9F2-41E5-E6E7-331E2D66D514}"/>
              </a:ext>
            </a:extLst>
          </p:cNvPr>
          <p:cNvSpPr txBox="1"/>
          <p:nvPr/>
        </p:nvSpPr>
        <p:spPr>
          <a:xfrm>
            <a:off x="476249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A2EC0-0E4A-90E7-87F5-81AA9189D556}"/>
              </a:ext>
            </a:extLst>
          </p:cNvPr>
          <p:cNvSpPr txBox="1"/>
          <p:nvPr/>
        </p:nvSpPr>
        <p:spPr>
          <a:xfrm>
            <a:off x="917665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EC6BFF-89D7-B66A-2325-0F4FA9B903B9}"/>
              </a:ext>
            </a:extLst>
          </p:cNvPr>
          <p:cNvSpPr/>
          <p:nvPr/>
        </p:nvSpPr>
        <p:spPr>
          <a:xfrm rot="16200000">
            <a:off x="8077785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499A38-72DA-DA49-AB41-AA299968DC88}"/>
              </a:ext>
            </a:extLst>
          </p:cNvPr>
          <p:cNvSpPr/>
          <p:nvPr/>
        </p:nvSpPr>
        <p:spPr>
          <a:xfrm rot="16200000">
            <a:off x="5870703" y="5303806"/>
            <a:ext cx="447874" cy="2207078"/>
          </a:xfrm>
          <a:prstGeom prst="rect">
            <a:avLst/>
          </a:prstGeom>
          <a:gradFill flip="none" rotWithShape="1">
            <a:gsLst>
              <a:gs pos="0">
                <a:srgbClr val="25AFF4"/>
              </a:gs>
              <a:gs pos="100000">
                <a:srgbClr val="F7A22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9DD3E7-6F13-BF01-76AB-95FC44722C0B}"/>
              </a:ext>
            </a:extLst>
          </p:cNvPr>
          <p:cNvSpPr/>
          <p:nvPr/>
        </p:nvSpPr>
        <p:spPr>
          <a:xfrm rot="16200000">
            <a:off x="3674509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D9C1DC-2A01-8F87-9BFA-4CB5491A0185}"/>
              </a:ext>
            </a:extLst>
          </p:cNvPr>
          <p:cNvSpPr/>
          <p:nvPr/>
        </p:nvSpPr>
        <p:spPr>
          <a:xfrm rot="16200000">
            <a:off x="1467425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E51865-3D01-52B6-C776-D69D8B16786D}"/>
              </a:ext>
            </a:extLst>
          </p:cNvPr>
          <p:cNvSpPr txBox="1"/>
          <p:nvPr/>
        </p:nvSpPr>
        <p:spPr>
          <a:xfrm>
            <a:off x="159207" y="1166948"/>
            <a:ext cx="1195003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Biome" panose="020B0502040204020203" pitchFamily="34" charset="0"/>
                <a:cs typeface="Biome" panose="020B0502040204020203" pitchFamily="34" charset="0"/>
              </a:rPr>
              <a:t>Walking Cat</a:t>
            </a:r>
          </a:p>
          <a:p>
            <a:endParaRPr lang="en-GB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2800" dirty="0">
                <a:latin typeface="Biome" panose="020B0502040204020203" pitchFamily="34" charset="0"/>
                <a:cs typeface="Biome" panose="020B0502040204020203" pitchFamily="34" charset="0"/>
              </a:rPr>
              <a:t>I can code ScratchJr to walk to the right forever when the green flag is clicked.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1FCAEA-49A5-7792-FE1C-95BB71052C29}"/>
              </a:ext>
            </a:extLst>
          </p:cNvPr>
          <p:cNvSpPr/>
          <p:nvPr/>
        </p:nvSpPr>
        <p:spPr>
          <a:xfrm flipH="1">
            <a:off x="587823" y="6629711"/>
            <a:ext cx="1101635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D9E912-F680-A5D8-6A0B-3460E5273E40}"/>
              </a:ext>
            </a:extLst>
          </p:cNvPr>
          <p:cNvSpPr/>
          <p:nvPr/>
        </p:nvSpPr>
        <p:spPr>
          <a:xfrm>
            <a:off x="2601560" y="3931289"/>
            <a:ext cx="7000878" cy="164102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25AF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EA4FA9-0077-949B-91F5-7FF719B9A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322" y="4137882"/>
            <a:ext cx="3124636" cy="1105054"/>
          </a:xfrm>
          <a:prstGeom prst="rect">
            <a:avLst/>
          </a:prstGeom>
        </p:spPr>
      </p:pic>
      <p:pic>
        <p:nvPicPr>
          <p:cNvPr id="6" name="Picture 2" descr="ScratchJr – Apps on Google Play">
            <a:extLst>
              <a:ext uri="{FF2B5EF4-FFF2-40B4-BE49-F238E27FC236}">
                <a16:creationId xmlns:a16="http://schemas.microsoft.com/office/drawing/2014/main" id="{9DC693A6-2EBE-E4E6-BA79-7DAB5A5EC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56" b="90667" l="4889" r="94222">
                        <a14:foregroundMark x1="4889" y1="74667" x2="4889" y2="74667"/>
                        <a14:foregroundMark x1="4889" y1="74667" x2="13778" y2="61333"/>
                        <a14:foregroundMark x1="13778" y1="61333" x2="18222" y2="33333"/>
                        <a14:foregroundMark x1="18222" y1="33333" x2="17333" y2="29333"/>
                        <a14:foregroundMark x1="17333" y1="27556" x2="20000" y2="13778"/>
                        <a14:foregroundMark x1="20000" y1="13778" x2="30667" y2="7556"/>
                        <a14:foregroundMark x1="30667" y1="7556" x2="42222" y2="15111"/>
                        <a14:foregroundMark x1="42222" y1="15111" x2="46667" y2="15556"/>
                        <a14:foregroundMark x1="44444" y1="89333" x2="76000" y2="85333"/>
                        <a14:foregroundMark x1="76000" y1="85333" x2="76444" y2="85333"/>
                        <a14:foregroundMark x1="52000" y1="91111" x2="75556" y2="88444"/>
                        <a14:foregroundMark x1="88444" y1="80000" x2="90222" y2="57778"/>
                        <a14:foregroundMark x1="92000" y1="77333" x2="93778" y2="63556"/>
                        <a14:foregroundMark x1="94222" y1="72000" x2="94222" y2="7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08" y="36907"/>
            <a:ext cx="1021869" cy="10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cratch Junior | Science Education Partnership Award">
            <a:extLst>
              <a:ext uri="{FF2B5EF4-FFF2-40B4-BE49-F238E27FC236}">
                <a16:creationId xmlns:a16="http://schemas.microsoft.com/office/drawing/2014/main" id="{2C5177CE-7C5F-F130-FABE-94495732D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881" l="1667" r="96333">
                        <a14:foregroundMark x1="7333" y1="34524" x2="1667" y2="44643"/>
                        <a14:foregroundMark x1="1667" y1="44643" x2="1667" y2="45833"/>
                        <a14:foregroundMark x1="1667" y1="55357" x2="72000" y2="45833"/>
                        <a14:foregroundMark x1="72000" y1="45833" x2="83000" y2="46429"/>
                        <a14:foregroundMark x1="3333" y1="63690" x2="12333" y2="66071"/>
                        <a14:foregroundMark x1="12333" y1="66071" x2="38333" y2="63095"/>
                        <a14:foregroundMark x1="38333" y1="63095" x2="51667" y2="64286"/>
                        <a14:foregroundMark x1="51667" y1="64286" x2="83333" y2="55357"/>
                        <a14:foregroundMark x1="9000" y1="44048" x2="38667" y2="41667"/>
                        <a14:foregroundMark x1="38667" y1="41667" x2="57333" y2="42262"/>
                        <a14:foregroundMark x1="57333" y1="42262" x2="81667" y2="39881"/>
                        <a14:foregroundMark x1="81667" y1="39881" x2="82667" y2="38095"/>
                        <a14:foregroundMark x1="84667" y1="58929" x2="96000" y2="46429"/>
                        <a14:foregroundMark x1="96000" y1="46429" x2="96333" y2="45238"/>
                        <a14:foregroundMark x1="67000" y1="57143" x2="48667" y2="53571"/>
                        <a14:foregroundMark x1="24667" y1="40476" x2="38667" y2="36310"/>
                        <a14:foregroundMark x1="38667" y1="36310" x2="55667" y2="39286"/>
                        <a14:foregroundMark x1="55667" y1="39286" x2="77667" y2="35119"/>
                        <a14:foregroundMark x1="77667" y1="35119" x2="79667" y2="36310"/>
                        <a14:foregroundMark x1="78000" y1="61310" x2="69667" y2="66667"/>
                        <a14:foregroundMark x1="69667" y1="66667" x2="54000" y2="6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0" y="-21450"/>
            <a:ext cx="2033185" cy="113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165BEF5-78AE-D2CE-EF5D-D5EE9BD9E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3" y="172416"/>
            <a:ext cx="1492767" cy="8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EC9F8D3E-5F99-E877-E709-9B4CF4B5E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605" y="117312"/>
            <a:ext cx="822380" cy="8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19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045749-0ED1-1164-D79B-0E0331C417E2}"/>
              </a:ext>
            </a:extLst>
          </p:cNvPr>
          <p:cNvSpPr/>
          <p:nvPr/>
        </p:nvSpPr>
        <p:spPr>
          <a:xfrm flipH="1">
            <a:off x="0" y="0"/>
            <a:ext cx="12192000" cy="1121229"/>
          </a:xfrm>
          <a:prstGeom prst="rect">
            <a:avLst/>
          </a:prstGeom>
          <a:solidFill>
            <a:srgbClr val="25AFF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77DFA-E478-DD96-3BDA-85756CF1E81F}"/>
              </a:ext>
            </a:extLst>
          </p:cNvPr>
          <p:cNvSpPr/>
          <p:nvPr/>
        </p:nvSpPr>
        <p:spPr>
          <a:xfrm rot="16200000">
            <a:off x="6056280" y="-4935052"/>
            <a:ext cx="91439" cy="12204000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B35E1-6EBD-393E-4A7B-9AE3D1A8327E}"/>
              </a:ext>
            </a:extLst>
          </p:cNvPr>
          <p:cNvSpPr txBox="1"/>
          <p:nvPr/>
        </p:nvSpPr>
        <p:spPr>
          <a:xfrm>
            <a:off x="12001" y="15084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Challenge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9EC0D-34DE-4F29-ECB8-6E45E67DCB8B}"/>
              </a:ext>
            </a:extLst>
          </p:cNvPr>
          <p:cNvSpPr/>
          <p:nvPr/>
        </p:nvSpPr>
        <p:spPr>
          <a:xfrm rot="16200000">
            <a:off x="10284863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F599C-565D-8411-29A0-972CC35FA0C5}"/>
              </a:ext>
            </a:extLst>
          </p:cNvPr>
          <p:cNvSpPr txBox="1"/>
          <p:nvPr/>
        </p:nvSpPr>
        <p:spPr>
          <a:xfrm>
            <a:off x="3483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2C239-61C2-0CD4-758C-31C967D85B81}"/>
              </a:ext>
            </a:extLst>
          </p:cNvPr>
          <p:cNvSpPr txBox="1"/>
          <p:nvPr/>
        </p:nvSpPr>
        <p:spPr>
          <a:xfrm>
            <a:off x="113837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1143B-1553-B0B7-558A-B5AFA8F776D6}"/>
              </a:ext>
            </a:extLst>
          </p:cNvPr>
          <p:cNvSpPr txBox="1"/>
          <p:nvPr/>
        </p:nvSpPr>
        <p:spPr>
          <a:xfrm>
            <a:off x="696957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38101-8630-88B6-8AE8-8E070062822D}"/>
              </a:ext>
            </a:extLst>
          </p:cNvPr>
          <p:cNvSpPr txBox="1"/>
          <p:nvPr/>
        </p:nvSpPr>
        <p:spPr>
          <a:xfrm>
            <a:off x="255541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1F8A6-F9F2-41E5-E6E7-331E2D66D514}"/>
              </a:ext>
            </a:extLst>
          </p:cNvPr>
          <p:cNvSpPr txBox="1"/>
          <p:nvPr/>
        </p:nvSpPr>
        <p:spPr>
          <a:xfrm>
            <a:off x="476249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A2EC0-0E4A-90E7-87F5-81AA9189D556}"/>
              </a:ext>
            </a:extLst>
          </p:cNvPr>
          <p:cNvSpPr txBox="1"/>
          <p:nvPr/>
        </p:nvSpPr>
        <p:spPr>
          <a:xfrm>
            <a:off x="917665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EC6BFF-89D7-B66A-2325-0F4FA9B903B9}"/>
              </a:ext>
            </a:extLst>
          </p:cNvPr>
          <p:cNvSpPr/>
          <p:nvPr/>
        </p:nvSpPr>
        <p:spPr>
          <a:xfrm rot="16200000">
            <a:off x="8077785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499A38-72DA-DA49-AB41-AA299968DC88}"/>
              </a:ext>
            </a:extLst>
          </p:cNvPr>
          <p:cNvSpPr/>
          <p:nvPr/>
        </p:nvSpPr>
        <p:spPr>
          <a:xfrm rot="16200000">
            <a:off x="5870703" y="5303806"/>
            <a:ext cx="447874" cy="2207078"/>
          </a:xfrm>
          <a:prstGeom prst="rect">
            <a:avLst/>
          </a:prstGeom>
          <a:gradFill flip="none" rotWithShape="1">
            <a:gsLst>
              <a:gs pos="0">
                <a:srgbClr val="25AFF4"/>
              </a:gs>
              <a:gs pos="100000">
                <a:srgbClr val="F7A22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9DD3E7-6F13-BF01-76AB-95FC44722C0B}"/>
              </a:ext>
            </a:extLst>
          </p:cNvPr>
          <p:cNvSpPr/>
          <p:nvPr/>
        </p:nvSpPr>
        <p:spPr>
          <a:xfrm rot="16200000">
            <a:off x="3674509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D9C1DC-2A01-8F87-9BFA-4CB5491A0185}"/>
              </a:ext>
            </a:extLst>
          </p:cNvPr>
          <p:cNvSpPr/>
          <p:nvPr/>
        </p:nvSpPr>
        <p:spPr>
          <a:xfrm rot="16200000">
            <a:off x="1467425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E51865-3D01-52B6-C776-D69D8B16786D}"/>
              </a:ext>
            </a:extLst>
          </p:cNvPr>
          <p:cNvSpPr txBox="1"/>
          <p:nvPr/>
        </p:nvSpPr>
        <p:spPr>
          <a:xfrm>
            <a:off x="159207" y="1166948"/>
            <a:ext cx="1195003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Biome" panose="020B0502040204020203" pitchFamily="34" charset="0"/>
                <a:cs typeface="Biome" panose="020B0502040204020203" pitchFamily="34" charset="0"/>
              </a:rPr>
              <a:t>Growing Cat</a:t>
            </a:r>
          </a:p>
          <a:p>
            <a:endParaRPr lang="en-GB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2800" dirty="0">
                <a:latin typeface="Biome" panose="020B0502040204020203" pitchFamily="34" charset="0"/>
                <a:cs typeface="Biome" panose="020B0502040204020203" pitchFamily="34" charset="0"/>
              </a:rPr>
              <a:t>I can code ScratchJr to get smaller, wait and then grow back to normal size when the green flag is clicked.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1FCAEA-49A5-7792-FE1C-95BB71052C29}"/>
              </a:ext>
            </a:extLst>
          </p:cNvPr>
          <p:cNvSpPr/>
          <p:nvPr/>
        </p:nvSpPr>
        <p:spPr>
          <a:xfrm flipH="1">
            <a:off x="587823" y="6629711"/>
            <a:ext cx="1101635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D9E912-F680-A5D8-6A0B-3460E5273E40}"/>
              </a:ext>
            </a:extLst>
          </p:cNvPr>
          <p:cNvSpPr/>
          <p:nvPr/>
        </p:nvSpPr>
        <p:spPr>
          <a:xfrm>
            <a:off x="2601560" y="3931289"/>
            <a:ext cx="7000878" cy="164102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25AF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020630-36D7-84E5-1E11-52CA0F082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615" y="4215851"/>
            <a:ext cx="4963218" cy="1086002"/>
          </a:xfrm>
          <a:prstGeom prst="rect">
            <a:avLst/>
          </a:prstGeom>
        </p:spPr>
      </p:pic>
      <p:pic>
        <p:nvPicPr>
          <p:cNvPr id="6" name="Picture 2" descr="ScratchJr – Apps on Google Play">
            <a:extLst>
              <a:ext uri="{FF2B5EF4-FFF2-40B4-BE49-F238E27FC236}">
                <a16:creationId xmlns:a16="http://schemas.microsoft.com/office/drawing/2014/main" id="{ACE25D8D-AF30-8109-5F3B-CCCE5AD19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56" b="90667" l="4889" r="94222">
                        <a14:foregroundMark x1="4889" y1="74667" x2="4889" y2="74667"/>
                        <a14:foregroundMark x1="4889" y1="74667" x2="13778" y2="61333"/>
                        <a14:foregroundMark x1="13778" y1="61333" x2="18222" y2="33333"/>
                        <a14:foregroundMark x1="18222" y1="33333" x2="17333" y2="29333"/>
                        <a14:foregroundMark x1="17333" y1="27556" x2="20000" y2="13778"/>
                        <a14:foregroundMark x1="20000" y1="13778" x2="30667" y2="7556"/>
                        <a14:foregroundMark x1="30667" y1="7556" x2="42222" y2="15111"/>
                        <a14:foregroundMark x1="42222" y1="15111" x2="46667" y2="15556"/>
                        <a14:foregroundMark x1="44444" y1="89333" x2="76000" y2="85333"/>
                        <a14:foregroundMark x1="76000" y1="85333" x2="76444" y2="85333"/>
                        <a14:foregroundMark x1="52000" y1="91111" x2="75556" y2="88444"/>
                        <a14:foregroundMark x1="88444" y1="80000" x2="90222" y2="57778"/>
                        <a14:foregroundMark x1="92000" y1="77333" x2="93778" y2="63556"/>
                        <a14:foregroundMark x1="94222" y1="72000" x2="94222" y2="7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08" y="36907"/>
            <a:ext cx="1021869" cy="10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cratch Junior | Science Education Partnership Award">
            <a:extLst>
              <a:ext uri="{FF2B5EF4-FFF2-40B4-BE49-F238E27FC236}">
                <a16:creationId xmlns:a16="http://schemas.microsoft.com/office/drawing/2014/main" id="{322E860B-5099-5735-6C0D-708597787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881" l="1667" r="96333">
                        <a14:foregroundMark x1="7333" y1="34524" x2="1667" y2="44643"/>
                        <a14:foregroundMark x1="1667" y1="44643" x2="1667" y2="45833"/>
                        <a14:foregroundMark x1="1667" y1="55357" x2="72000" y2="45833"/>
                        <a14:foregroundMark x1="72000" y1="45833" x2="83000" y2="46429"/>
                        <a14:foregroundMark x1="3333" y1="63690" x2="12333" y2="66071"/>
                        <a14:foregroundMark x1="12333" y1="66071" x2="38333" y2="63095"/>
                        <a14:foregroundMark x1="38333" y1="63095" x2="51667" y2="64286"/>
                        <a14:foregroundMark x1="51667" y1="64286" x2="83333" y2="55357"/>
                        <a14:foregroundMark x1="9000" y1="44048" x2="38667" y2="41667"/>
                        <a14:foregroundMark x1="38667" y1="41667" x2="57333" y2="42262"/>
                        <a14:foregroundMark x1="57333" y1="42262" x2="81667" y2="39881"/>
                        <a14:foregroundMark x1="81667" y1="39881" x2="82667" y2="38095"/>
                        <a14:foregroundMark x1="84667" y1="58929" x2="96000" y2="46429"/>
                        <a14:foregroundMark x1="96000" y1="46429" x2="96333" y2="45238"/>
                        <a14:foregroundMark x1="67000" y1="57143" x2="48667" y2="53571"/>
                        <a14:foregroundMark x1="24667" y1="40476" x2="38667" y2="36310"/>
                        <a14:foregroundMark x1="38667" y1="36310" x2="55667" y2="39286"/>
                        <a14:foregroundMark x1="55667" y1="39286" x2="77667" y2="35119"/>
                        <a14:foregroundMark x1="77667" y1="35119" x2="79667" y2="36310"/>
                        <a14:foregroundMark x1="78000" y1="61310" x2="69667" y2="66667"/>
                        <a14:foregroundMark x1="69667" y1="66667" x2="54000" y2="6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0" y="-21450"/>
            <a:ext cx="2033185" cy="113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348E603-336C-5E66-5940-CDDBEA661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3" y="172416"/>
            <a:ext cx="1492767" cy="8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8B02D2A8-82BD-113A-0B2E-596BD0448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605" y="117312"/>
            <a:ext cx="822380" cy="8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1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045749-0ED1-1164-D79B-0E0331C417E2}"/>
              </a:ext>
            </a:extLst>
          </p:cNvPr>
          <p:cNvSpPr/>
          <p:nvPr/>
        </p:nvSpPr>
        <p:spPr>
          <a:xfrm flipH="1">
            <a:off x="0" y="0"/>
            <a:ext cx="12192000" cy="1121229"/>
          </a:xfrm>
          <a:prstGeom prst="rect">
            <a:avLst/>
          </a:prstGeom>
          <a:solidFill>
            <a:srgbClr val="25AFF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77DFA-E478-DD96-3BDA-85756CF1E81F}"/>
              </a:ext>
            </a:extLst>
          </p:cNvPr>
          <p:cNvSpPr/>
          <p:nvPr/>
        </p:nvSpPr>
        <p:spPr>
          <a:xfrm rot="16200000">
            <a:off x="6056280" y="-4935052"/>
            <a:ext cx="91439" cy="12204000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B35E1-6EBD-393E-4A7B-9AE3D1A8327E}"/>
              </a:ext>
            </a:extLst>
          </p:cNvPr>
          <p:cNvSpPr txBox="1"/>
          <p:nvPr/>
        </p:nvSpPr>
        <p:spPr>
          <a:xfrm>
            <a:off x="12001" y="15084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Challenge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9EC0D-34DE-4F29-ECB8-6E45E67DCB8B}"/>
              </a:ext>
            </a:extLst>
          </p:cNvPr>
          <p:cNvSpPr/>
          <p:nvPr/>
        </p:nvSpPr>
        <p:spPr>
          <a:xfrm rot="16200000">
            <a:off x="10284863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F599C-565D-8411-29A0-972CC35FA0C5}"/>
              </a:ext>
            </a:extLst>
          </p:cNvPr>
          <p:cNvSpPr txBox="1"/>
          <p:nvPr/>
        </p:nvSpPr>
        <p:spPr>
          <a:xfrm>
            <a:off x="3483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2C239-61C2-0CD4-758C-31C967D85B81}"/>
              </a:ext>
            </a:extLst>
          </p:cNvPr>
          <p:cNvSpPr txBox="1"/>
          <p:nvPr/>
        </p:nvSpPr>
        <p:spPr>
          <a:xfrm>
            <a:off x="113837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1143B-1553-B0B7-558A-B5AFA8F776D6}"/>
              </a:ext>
            </a:extLst>
          </p:cNvPr>
          <p:cNvSpPr txBox="1"/>
          <p:nvPr/>
        </p:nvSpPr>
        <p:spPr>
          <a:xfrm>
            <a:off x="696957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38101-8630-88B6-8AE8-8E070062822D}"/>
              </a:ext>
            </a:extLst>
          </p:cNvPr>
          <p:cNvSpPr txBox="1"/>
          <p:nvPr/>
        </p:nvSpPr>
        <p:spPr>
          <a:xfrm>
            <a:off x="255541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1F8A6-F9F2-41E5-E6E7-331E2D66D514}"/>
              </a:ext>
            </a:extLst>
          </p:cNvPr>
          <p:cNvSpPr txBox="1"/>
          <p:nvPr/>
        </p:nvSpPr>
        <p:spPr>
          <a:xfrm>
            <a:off x="476249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A2EC0-0E4A-90E7-87F5-81AA9189D556}"/>
              </a:ext>
            </a:extLst>
          </p:cNvPr>
          <p:cNvSpPr txBox="1"/>
          <p:nvPr/>
        </p:nvSpPr>
        <p:spPr>
          <a:xfrm>
            <a:off x="917665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EC6BFF-89D7-B66A-2325-0F4FA9B903B9}"/>
              </a:ext>
            </a:extLst>
          </p:cNvPr>
          <p:cNvSpPr/>
          <p:nvPr/>
        </p:nvSpPr>
        <p:spPr>
          <a:xfrm rot="16200000">
            <a:off x="8077785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499A38-72DA-DA49-AB41-AA299968DC88}"/>
              </a:ext>
            </a:extLst>
          </p:cNvPr>
          <p:cNvSpPr/>
          <p:nvPr/>
        </p:nvSpPr>
        <p:spPr>
          <a:xfrm rot="16200000">
            <a:off x="5870703" y="5303806"/>
            <a:ext cx="447874" cy="2207078"/>
          </a:xfrm>
          <a:prstGeom prst="rect">
            <a:avLst/>
          </a:prstGeom>
          <a:gradFill flip="none" rotWithShape="1">
            <a:gsLst>
              <a:gs pos="0">
                <a:srgbClr val="25AFF4"/>
              </a:gs>
              <a:gs pos="100000">
                <a:srgbClr val="F7A22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9DD3E7-6F13-BF01-76AB-95FC44722C0B}"/>
              </a:ext>
            </a:extLst>
          </p:cNvPr>
          <p:cNvSpPr/>
          <p:nvPr/>
        </p:nvSpPr>
        <p:spPr>
          <a:xfrm rot="16200000">
            <a:off x="3674509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D9C1DC-2A01-8F87-9BFA-4CB5491A0185}"/>
              </a:ext>
            </a:extLst>
          </p:cNvPr>
          <p:cNvSpPr/>
          <p:nvPr/>
        </p:nvSpPr>
        <p:spPr>
          <a:xfrm rot="16200000">
            <a:off x="1467425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E51865-3D01-52B6-C776-D69D8B16786D}"/>
              </a:ext>
            </a:extLst>
          </p:cNvPr>
          <p:cNvSpPr txBox="1"/>
          <p:nvPr/>
        </p:nvSpPr>
        <p:spPr>
          <a:xfrm>
            <a:off x="159207" y="1166948"/>
            <a:ext cx="1195003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Biome" panose="020B0502040204020203" pitchFamily="34" charset="0"/>
                <a:cs typeface="Biome" panose="020B0502040204020203" pitchFamily="34" charset="0"/>
              </a:rPr>
              <a:t>Disappearing Cat</a:t>
            </a:r>
          </a:p>
          <a:p>
            <a:endParaRPr lang="en-GB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2800" dirty="0">
                <a:latin typeface="Biome" panose="020B0502040204020203" pitchFamily="34" charset="0"/>
                <a:cs typeface="Biome" panose="020B0502040204020203" pitchFamily="34" charset="0"/>
              </a:rPr>
              <a:t>I can code ScratchJr to forever say Goodbye, hide, wait and then reappear when the green flag is clicked.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1FCAEA-49A5-7792-FE1C-95BB71052C29}"/>
              </a:ext>
            </a:extLst>
          </p:cNvPr>
          <p:cNvSpPr/>
          <p:nvPr/>
        </p:nvSpPr>
        <p:spPr>
          <a:xfrm flipH="1">
            <a:off x="587823" y="6629711"/>
            <a:ext cx="1101635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D9E912-F680-A5D8-6A0B-3460E5273E40}"/>
              </a:ext>
            </a:extLst>
          </p:cNvPr>
          <p:cNvSpPr/>
          <p:nvPr/>
        </p:nvSpPr>
        <p:spPr>
          <a:xfrm>
            <a:off x="2601560" y="3931289"/>
            <a:ext cx="7000878" cy="164102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25AF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B05C4D-45EA-20CC-58A8-4FD9B6B04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241" y="4201562"/>
            <a:ext cx="5896798" cy="1095528"/>
          </a:xfrm>
          <a:prstGeom prst="rect">
            <a:avLst/>
          </a:prstGeom>
        </p:spPr>
      </p:pic>
      <p:pic>
        <p:nvPicPr>
          <p:cNvPr id="6" name="Picture 2" descr="ScratchJr – Apps on Google Play">
            <a:extLst>
              <a:ext uri="{FF2B5EF4-FFF2-40B4-BE49-F238E27FC236}">
                <a16:creationId xmlns:a16="http://schemas.microsoft.com/office/drawing/2014/main" id="{2BCD5931-E427-4A27-1C72-147CB157A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56" b="90667" l="4889" r="94222">
                        <a14:foregroundMark x1="4889" y1="74667" x2="4889" y2="74667"/>
                        <a14:foregroundMark x1="4889" y1="74667" x2="13778" y2="61333"/>
                        <a14:foregroundMark x1="13778" y1="61333" x2="18222" y2="33333"/>
                        <a14:foregroundMark x1="18222" y1="33333" x2="17333" y2="29333"/>
                        <a14:foregroundMark x1="17333" y1="27556" x2="20000" y2="13778"/>
                        <a14:foregroundMark x1="20000" y1="13778" x2="30667" y2="7556"/>
                        <a14:foregroundMark x1="30667" y1="7556" x2="42222" y2="15111"/>
                        <a14:foregroundMark x1="42222" y1="15111" x2="46667" y2="15556"/>
                        <a14:foregroundMark x1="44444" y1="89333" x2="76000" y2="85333"/>
                        <a14:foregroundMark x1="76000" y1="85333" x2="76444" y2="85333"/>
                        <a14:foregroundMark x1="52000" y1="91111" x2="75556" y2="88444"/>
                        <a14:foregroundMark x1="88444" y1="80000" x2="90222" y2="57778"/>
                        <a14:foregroundMark x1="92000" y1="77333" x2="93778" y2="63556"/>
                        <a14:foregroundMark x1="94222" y1="72000" x2="94222" y2="7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08" y="36907"/>
            <a:ext cx="1021869" cy="10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cratch Junior | Science Education Partnership Award">
            <a:extLst>
              <a:ext uri="{FF2B5EF4-FFF2-40B4-BE49-F238E27FC236}">
                <a16:creationId xmlns:a16="http://schemas.microsoft.com/office/drawing/2014/main" id="{6856293D-4BC1-8FA8-1E1A-D5F152776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881" l="1667" r="96333">
                        <a14:foregroundMark x1="7333" y1="34524" x2="1667" y2="44643"/>
                        <a14:foregroundMark x1="1667" y1="44643" x2="1667" y2="45833"/>
                        <a14:foregroundMark x1="1667" y1="55357" x2="72000" y2="45833"/>
                        <a14:foregroundMark x1="72000" y1="45833" x2="83000" y2="46429"/>
                        <a14:foregroundMark x1="3333" y1="63690" x2="12333" y2="66071"/>
                        <a14:foregroundMark x1="12333" y1="66071" x2="38333" y2="63095"/>
                        <a14:foregroundMark x1="38333" y1="63095" x2="51667" y2="64286"/>
                        <a14:foregroundMark x1="51667" y1="64286" x2="83333" y2="55357"/>
                        <a14:foregroundMark x1="9000" y1="44048" x2="38667" y2="41667"/>
                        <a14:foregroundMark x1="38667" y1="41667" x2="57333" y2="42262"/>
                        <a14:foregroundMark x1="57333" y1="42262" x2="81667" y2="39881"/>
                        <a14:foregroundMark x1="81667" y1="39881" x2="82667" y2="38095"/>
                        <a14:foregroundMark x1="84667" y1="58929" x2="96000" y2="46429"/>
                        <a14:foregroundMark x1="96000" y1="46429" x2="96333" y2="45238"/>
                        <a14:foregroundMark x1="67000" y1="57143" x2="48667" y2="53571"/>
                        <a14:foregroundMark x1="24667" y1="40476" x2="38667" y2="36310"/>
                        <a14:foregroundMark x1="38667" y1="36310" x2="55667" y2="39286"/>
                        <a14:foregroundMark x1="55667" y1="39286" x2="77667" y2="35119"/>
                        <a14:foregroundMark x1="77667" y1="35119" x2="79667" y2="36310"/>
                        <a14:foregroundMark x1="78000" y1="61310" x2="69667" y2="66667"/>
                        <a14:foregroundMark x1="69667" y1="66667" x2="54000" y2="6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0" y="-21450"/>
            <a:ext cx="2033185" cy="113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9A10C06-34C0-00FF-059C-EFA5091AE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3" y="172416"/>
            <a:ext cx="1492767" cy="8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43D82E8-A266-209B-1746-DD73F1A1A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605" y="117312"/>
            <a:ext cx="822380" cy="8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7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045749-0ED1-1164-D79B-0E0331C417E2}"/>
              </a:ext>
            </a:extLst>
          </p:cNvPr>
          <p:cNvSpPr/>
          <p:nvPr/>
        </p:nvSpPr>
        <p:spPr>
          <a:xfrm flipH="1">
            <a:off x="0" y="0"/>
            <a:ext cx="12192000" cy="1121229"/>
          </a:xfrm>
          <a:prstGeom prst="rect">
            <a:avLst/>
          </a:prstGeom>
          <a:solidFill>
            <a:srgbClr val="25AFF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77DFA-E478-DD96-3BDA-85756CF1E81F}"/>
              </a:ext>
            </a:extLst>
          </p:cNvPr>
          <p:cNvSpPr/>
          <p:nvPr/>
        </p:nvSpPr>
        <p:spPr>
          <a:xfrm rot="16200000">
            <a:off x="6056280" y="-4935052"/>
            <a:ext cx="91439" cy="12204000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B35E1-6EBD-393E-4A7B-9AE3D1A8327E}"/>
              </a:ext>
            </a:extLst>
          </p:cNvPr>
          <p:cNvSpPr txBox="1"/>
          <p:nvPr/>
        </p:nvSpPr>
        <p:spPr>
          <a:xfrm>
            <a:off x="12001" y="15084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Challenge 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9EC0D-34DE-4F29-ECB8-6E45E67DCB8B}"/>
              </a:ext>
            </a:extLst>
          </p:cNvPr>
          <p:cNvSpPr/>
          <p:nvPr/>
        </p:nvSpPr>
        <p:spPr>
          <a:xfrm rot="16200000">
            <a:off x="10284863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F599C-565D-8411-29A0-972CC35FA0C5}"/>
              </a:ext>
            </a:extLst>
          </p:cNvPr>
          <p:cNvSpPr txBox="1"/>
          <p:nvPr/>
        </p:nvSpPr>
        <p:spPr>
          <a:xfrm>
            <a:off x="3483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2C239-61C2-0CD4-758C-31C967D85B81}"/>
              </a:ext>
            </a:extLst>
          </p:cNvPr>
          <p:cNvSpPr txBox="1"/>
          <p:nvPr/>
        </p:nvSpPr>
        <p:spPr>
          <a:xfrm>
            <a:off x="113837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1143B-1553-B0B7-558A-B5AFA8F776D6}"/>
              </a:ext>
            </a:extLst>
          </p:cNvPr>
          <p:cNvSpPr txBox="1"/>
          <p:nvPr/>
        </p:nvSpPr>
        <p:spPr>
          <a:xfrm>
            <a:off x="696957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38101-8630-88B6-8AE8-8E070062822D}"/>
              </a:ext>
            </a:extLst>
          </p:cNvPr>
          <p:cNvSpPr txBox="1"/>
          <p:nvPr/>
        </p:nvSpPr>
        <p:spPr>
          <a:xfrm>
            <a:off x="255541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1F8A6-F9F2-41E5-E6E7-331E2D66D514}"/>
              </a:ext>
            </a:extLst>
          </p:cNvPr>
          <p:cNvSpPr txBox="1"/>
          <p:nvPr/>
        </p:nvSpPr>
        <p:spPr>
          <a:xfrm>
            <a:off x="476249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A2EC0-0E4A-90E7-87F5-81AA9189D556}"/>
              </a:ext>
            </a:extLst>
          </p:cNvPr>
          <p:cNvSpPr txBox="1"/>
          <p:nvPr/>
        </p:nvSpPr>
        <p:spPr>
          <a:xfrm>
            <a:off x="917665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EC6BFF-89D7-B66A-2325-0F4FA9B903B9}"/>
              </a:ext>
            </a:extLst>
          </p:cNvPr>
          <p:cNvSpPr/>
          <p:nvPr/>
        </p:nvSpPr>
        <p:spPr>
          <a:xfrm rot="16200000">
            <a:off x="8077785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499A38-72DA-DA49-AB41-AA299968DC88}"/>
              </a:ext>
            </a:extLst>
          </p:cNvPr>
          <p:cNvSpPr/>
          <p:nvPr/>
        </p:nvSpPr>
        <p:spPr>
          <a:xfrm rot="16200000">
            <a:off x="5870703" y="5303806"/>
            <a:ext cx="447874" cy="2207078"/>
          </a:xfrm>
          <a:prstGeom prst="rect">
            <a:avLst/>
          </a:prstGeom>
          <a:gradFill flip="none" rotWithShape="1">
            <a:gsLst>
              <a:gs pos="0">
                <a:srgbClr val="25AFF4"/>
              </a:gs>
              <a:gs pos="100000">
                <a:srgbClr val="F7A22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9DD3E7-6F13-BF01-76AB-95FC44722C0B}"/>
              </a:ext>
            </a:extLst>
          </p:cNvPr>
          <p:cNvSpPr/>
          <p:nvPr/>
        </p:nvSpPr>
        <p:spPr>
          <a:xfrm rot="16200000">
            <a:off x="3674509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D9C1DC-2A01-8F87-9BFA-4CB5491A0185}"/>
              </a:ext>
            </a:extLst>
          </p:cNvPr>
          <p:cNvSpPr/>
          <p:nvPr/>
        </p:nvSpPr>
        <p:spPr>
          <a:xfrm rot="16200000">
            <a:off x="1467425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E51865-3D01-52B6-C776-D69D8B16786D}"/>
              </a:ext>
            </a:extLst>
          </p:cNvPr>
          <p:cNvSpPr txBox="1"/>
          <p:nvPr/>
        </p:nvSpPr>
        <p:spPr>
          <a:xfrm>
            <a:off x="159207" y="1166948"/>
            <a:ext cx="1195003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Biome" panose="020B0502040204020203" pitchFamily="34" charset="0"/>
                <a:cs typeface="Biome" panose="020B0502040204020203" pitchFamily="34" charset="0"/>
              </a:rPr>
              <a:t>Jump, Speak and Spin</a:t>
            </a:r>
          </a:p>
          <a:p>
            <a:endParaRPr lang="en-GB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2800" dirty="0">
                <a:latin typeface="Biome" panose="020B0502040204020203" pitchFamily="34" charset="0"/>
                <a:cs typeface="Biome" panose="020B0502040204020203" pitchFamily="34" charset="0"/>
              </a:rPr>
              <a:t>I can code ScratchJr to jump, play sound pop, spin and stop when the sprite is clicked.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1FCAEA-49A5-7792-FE1C-95BB71052C29}"/>
              </a:ext>
            </a:extLst>
          </p:cNvPr>
          <p:cNvSpPr/>
          <p:nvPr/>
        </p:nvSpPr>
        <p:spPr>
          <a:xfrm flipH="1">
            <a:off x="587823" y="6629711"/>
            <a:ext cx="1101635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D9E912-F680-A5D8-6A0B-3460E5273E40}"/>
              </a:ext>
            </a:extLst>
          </p:cNvPr>
          <p:cNvSpPr/>
          <p:nvPr/>
        </p:nvSpPr>
        <p:spPr>
          <a:xfrm>
            <a:off x="2601560" y="3931289"/>
            <a:ext cx="7000878" cy="164102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25AF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62C39F-10EE-FBD3-6CE4-4A5540DEB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799" y="4218325"/>
            <a:ext cx="5010849" cy="1066949"/>
          </a:xfrm>
          <a:prstGeom prst="rect">
            <a:avLst/>
          </a:prstGeom>
        </p:spPr>
      </p:pic>
      <p:pic>
        <p:nvPicPr>
          <p:cNvPr id="6" name="Picture 2" descr="ScratchJr – Apps on Google Play">
            <a:extLst>
              <a:ext uri="{FF2B5EF4-FFF2-40B4-BE49-F238E27FC236}">
                <a16:creationId xmlns:a16="http://schemas.microsoft.com/office/drawing/2014/main" id="{4D5058E5-8652-D569-ADB6-AA71BDF6A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56" b="90667" l="4889" r="94222">
                        <a14:foregroundMark x1="4889" y1="74667" x2="4889" y2="74667"/>
                        <a14:foregroundMark x1="4889" y1="74667" x2="13778" y2="61333"/>
                        <a14:foregroundMark x1="13778" y1="61333" x2="18222" y2="33333"/>
                        <a14:foregroundMark x1="18222" y1="33333" x2="17333" y2="29333"/>
                        <a14:foregroundMark x1="17333" y1="27556" x2="20000" y2="13778"/>
                        <a14:foregroundMark x1="20000" y1="13778" x2="30667" y2="7556"/>
                        <a14:foregroundMark x1="30667" y1="7556" x2="42222" y2="15111"/>
                        <a14:foregroundMark x1="42222" y1="15111" x2="46667" y2="15556"/>
                        <a14:foregroundMark x1="44444" y1="89333" x2="76000" y2="85333"/>
                        <a14:foregroundMark x1="76000" y1="85333" x2="76444" y2="85333"/>
                        <a14:foregroundMark x1="52000" y1="91111" x2="75556" y2="88444"/>
                        <a14:foregroundMark x1="88444" y1="80000" x2="90222" y2="57778"/>
                        <a14:foregroundMark x1="92000" y1="77333" x2="93778" y2="63556"/>
                        <a14:foregroundMark x1="94222" y1="72000" x2="94222" y2="7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08" y="36907"/>
            <a:ext cx="1021869" cy="10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cratch Junior | Science Education Partnership Award">
            <a:extLst>
              <a:ext uri="{FF2B5EF4-FFF2-40B4-BE49-F238E27FC236}">
                <a16:creationId xmlns:a16="http://schemas.microsoft.com/office/drawing/2014/main" id="{FEA169F6-64B0-B4C1-4EAD-0463677EC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881" l="1667" r="96333">
                        <a14:foregroundMark x1="7333" y1="34524" x2="1667" y2="44643"/>
                        <a14:foregroundMark x1="1667" y1="44643" x2="1667" y2="45833"/>
                        <a14:foregroundMark x1="1667" y1="55357" x2="72000" y2="45833"/>
                        <a14:foregroundMark x1="72000" y1="45833" x2="83000" y2="46429"/>
                        <a14:foregroundMark x1="3333" y1="63690" x2="12333" y2="66071"/>
                        <a14:foregroundMark x1="12333" y1="66071" x2="38333" y2="63095"/>
                        <a14:foregroundMark x1="38333" y1="63095" x2="51667" y2="64286"/>
                        <a14:foregroundMark x1="51667" y1="64286" x2="83333" y2="55357"/>
                        <a14:foregroundMark x1="9000" y1="44048" x2="38667" y2="41667"/>
                        <a14:foregroundMark x1="38667" y1="41667" x2="57333" y2="42262"/>
                        <a14:foregroundMark x1="57333" y1="42262" x2="81667" y2="39881"/>
                        <a14:foregroundMark x1="81667" y1="39881" x2="82667" y2="38095"/>
                        <a14:foregroundMark x1="84667" y1="58929" x2="96000" y2="46429"/>
                        <a14:foregroundMark x1="96000" y1="46429" x2="96333" y2="45238"/>
                        <a14:foregroundMark x1="67000" y1="57143" x2="48667" y2="53571"/>
                        <a14:foregroundMark x1="24667" y1="40476" x2="38667" y2="36310"/>
                        <a14:foregroundMark x1="38667" y1="36310" x2="55667" y2="39286"/>
                        <a14:foregroundMark x1="55667" y1="39286" x2="77667" y2="35119"/>
                        <a14:foregroundMark x1="77667" y1="35119" x2="79667" y2="36310"/>
                        <a14:foregroundMark x1="78000" y1="61310" x2="69667" y2="66667"/>
                        <a14:foregroundMark x1="69667" y1="66667" x2="54000" y2="6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0" y="-21450"/>
            <a:ext cx="2033185" cy="113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78C1194-6010-887C-DA56-D3DB60BC8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3" y="172416"/>
            <a:ext cx="1492767" cy="8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0B0DEB04-532B-1652-A07D-39BBC4623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605" y="117312"/>
            <a:ext cx="822380" cy="8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2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045749-0ED1-1164-D79B-0E0331C417E2}"/>
              </a:ext>
            </a:extLst>
          </p:cNvPr>
          <p:cNvSpPr/>
          <p:nvPr/>
        </p:nvSpPr>
        <p:spPr>
          <a:xfrm flipH="1">
            <a:off x="0" y="0"/>
            <a:ext cx="12192000" cy="1121229"/>
          </a:xfrm>
          <a:prstGeom prst="rect">
            <a:avLst/>
          </a:prstGeom>
          <a:solidFill>
            <a:srgbClr val="25AFF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77DFA-E478-DD96-3BDA-85756CF1E81F}"/>
              </a:ext>
            </a:extLst>
          </p:cNvPr>
          <p:cNvSpPr/>
          <p:nvPr/>
        </p:nvSpPr>
        <p:spPr>
          <a:xfrm rot="16200000">
            <a:off x="6056280" y="-4935052"/>
            <a:ext cx="91439" cy="12204000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B35E1-6EBD-393E-4A7B-9AE3D1A8327E}"/>
              </a:ext>
            </a:extLst>
          </p:cNvPr>
          <p:cNvSpPr txBox="1"/>
          <p:nvPr/>
        </p:nvSpPr>
        <p:spPr>
          <a:xfrm>
            <a:off x="12001" y="15084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Challenge 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9EC0D-34DE-4F29-ECB8-6E45E67DCB8B}"/>
              </a:ext>
            </a:extLst>
          </p:cNvPr>
          <p:cNvSpPr/>
          <p:nvPr/>
        </p:nvSpPr>
        <p:spPr>
          <a:xfrm rot="16200000">
            <a:off x="10284863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F599C-565D-8411-29A0-972CC35FA0C5}"/>
              </a:ext>
            </a:extLst>
          </p:cNvPr>
          <p:cNvSpPr txBox="1"/>
          <p:nvPr/>
        </p:nvSpPr>
        <p:spPr>
          <a:xfrm>
            <a:off x="3483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2C239-61C2-0CD4-758C-31C967D85B81}"/>
              </a:ext>
            </a:extLst>
          </p:cNvPr>
          <p:cNvSpPr txBox="1"/>
          <p:nvPr/>
        </p:nvSpPr>
        <p:spPr>
          <a:xfrm>
            <a:off x="1138373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1143B-1553-B0B7-558A-B5AFA8F776D6}"/>
              </a:ext>
            </a:extLst>
          </p:cNvPr>
          <p:cNvSpPr txBox="1"/>
          <p:nvPr/>
        </p:nvSpPr>
        <p:spPr>
          <a:xfrm>
            <a:off x="696957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38101-8630-88B6-8AE8-8E070062822D}"/>
              </a:ext>
            </a:extLst>
          </p:cNvPr>
          <p:cNvSpPr txBox="1"/>
          <p:nvPr/>
        </p:nvSpPr>
        <p:spPr>
          <a:xfrm>
            <a:off x="255541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1F8A6-F9F2-41E5-E6E7-331E2D66D514}"/>
              </a:ext>
            </a:extLst>
          </p:cNvPr>
          <p:cNvSpPr txBox="1"/>
          <p:nvPr/>
        </p:nvSpPr>
        <p:spPr>
          <a:xfrm>
            <a:off x="476249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A2EC0-0E4A-90E7-87F5-81AA9189D556}"/>
              </a:ext>
            </a:extLst>
          </p:cNvPr>
          <p:cNvSpPr txBox="1"/>
          <p:nvPr/>
        </p:nvSpPr>
        <p:spPr>
          <a:xfrm>
            <a:off x="9176659" y="5844854"/>
            <a:ext cx="46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iome" panose="020B0502040204020203" pitchFamily="34" charset="0"/>
                <a:cs typeface="Biome" panose="020B0502040204020203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EC6BFF-89D7-B66A-2325-0F4FA9B903B9}"/>
              </a:ext>
            </a:extLst>
          </p:cNvPr>
          <p:cNvSpPr/>
          <p:nvPr/>
        </p:nvSpPr>
        <p:spPr>
          <a:xfrm rot="16200000">
            <a:off x="8077785" y="5303807"/>
            <a:ext cx="447874" cy="2207078"/>
          </a:xfrm>
          <a:prstGeom prst="rect">
            <a:avLst/>
          </a:prstGeom>
          <a:solidFill>
            <a:srgbClr val="F7A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499A38-72DA-DA49-AB41-AA299968DC88}"/>
              </a:ext>
            </a:extLst>
          </p:cNvPr>
          <p:cNvSpPr/>
          <p:nvPr/>
        </p:nvSpPr>
        <p:spPr>
          <a:xfrm rot="16200000">
            <a:off x="5870703" y="5303806"/>
            <a:ext cx="447874" cy="2207078"/>
          </a:xfrm>
          <a:prstGeom prst="rect">
            <a:avLst/>
          </a:prstGeom>
          <a:gradFill flip="none" rotWithShape="1">
            <a:gsLst>
              <a:gs pos="0">
                <a:srgbClr val="25AFF4"/>
              </a:gs>
              <a:gs pos="100000">
                <a:srgbClr val="F7A22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9DD3E7-6F13-BF01-76AB-95FC44722C0B}"/>
              </a:ext>
            </a:extLst>
          </p:cNvPr>
          <p:cNvSpPr/>
          <p:nvPr/>
        </p:nvSpPr>
        <p:spPr>
          <a:xfrm rot="16200000">
            <a:off x="3674509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D9C1DC-2A01-8F87-9BFA-4CB5491A0185}"/>
              </a:ext>
            </a:extLst>
          </p:cNvPr>
          <p:cNvSpPr/>
          <p:nvPr/>
        </p:nvSpPr>
        <p:spPr>
          <a:xfrm rot="16200000">
            <a:off x="1467425" y="5303806"/>
            <a:ext cx="447874" cy="2207078"/>
          </a:xfrm>
          <a:prstGeom prst="rect">
            <a:avLst/>
          </a:prstGeom>
          <a:solidFill>
            <a:srgbClr val="25A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E51865-3D01-52B6-C776-D69D8B16786D}"/>
              </a:ext>
            </a:extLst>
          </p:cNvPr>
          <p:cNvSpPr txBox="1"/>
          <p:nvPr/>
        </p:nvSpPr>
        <p:spPr>
          <a:xfrm>
            <a:off x="159207" y="1166948"/>
            <a:ext cx="1195003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Biome" panose="020B0502040204020203" pitchFamily="34" charset="0"/>
                <a:cs typeface="Biome" panose="020B0502040204020203" pitchFamily="34" charset="0"/>
              </a:rPr>
              <a:t>Repeating Square</a:t>
            </a:r>
          </a:p>
          <a:p>
            <a:endParaRPr lang="en-GB" dirty="0">
              <a:latin typeface="Biome" panose="020B0502040204020203" pitchFamily="34" charset="0"/>
              <a:cs typeface="Biome" panose="020B0502040204020203" pitchFamily="34" charset="0"/>
            </a:endParaRPr>
          </a:p>
          <a:p>
            <a:r>
              <a:rPr lang="en-GB" sz="2800" dirty="0">
                <a:latin typeface="Biome" panose="020B0502040204020203" pitchFamily="34" charset="0"/>
                <a:cs typeface="Biome" panose="020B0502040204020203" pitchFamily="34" charset="0"/>
              </a:rPr>
              <a:t>I can code ScratchJr, when the sprite is clicked, to move up, left, down and right to make a square and repeat 4 times.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1FCAEA-49A5-7792-FE1C-95BB71052C29}"/>
              </a:ext>
            </a:extLst>
          </p:cNvPr>
          <p:cNvSpPr/>
          <p:nvPr/>
        </p:nvSpPr>
        <p:spPr>
          <a:xfrm flipH="1">
            <a:off x="587823" y="6629711"/>
            <a:ext cx="1101635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D9E912-F680-A5D8-6A0B-3460E5273E40}"/>
              </a:ext>
            </a:extLst>
          </p:cNvPr>
          <p:cNvSpPr/>
          <p:nvPr/>
        </p:nvSpPr>
        <p:spPr>
          <a:xfrm>
            <a:off x="2601560" y="3931289"/>
            <a:ext cx="7000878" cy="164102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25AF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94D01E-D52C-B914-338A-FA7B20F67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901" y="4065932"/>
            <a:ext cx="6462034" cy="1371736"/>
          </a:xfrm>
          <a:prstGeom prst="rect">
            <a:avLst/>
          </a:prstGeom>
        </p:spPr>
      </p:pic>
      <p:pic>
        <p:nvPicPr>
          <p:cNvPr id="6" name="Picture 2" descr="ScratchJr – Apps on Google Play">
            <a:extLst>
              <a:ext uri="{FF2B5EF4-FFF2-40B4-BE49-F238E27FC236}">
                <a16:creationId xmlns:a16="http://schemas.microsoft.com/office/drawing/2014/main" id="{C459FD25-057C-ECFD-724E-D2B1A5612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56" b="90667" l="4889" r="94222">
                        <a14:foregroundMark x1="4889" y1="74667" x2="4889" y2="74667"/>
                        <a14:foregroundMark x1="4889" y1="74667" x2="13778" y2="61333"/>
                        <a14:foregroundMark x1="13778" y1="61333" x2="18222" y2="33333"/>
                        <a14:foregroundMark x1="18222" y1="33333" x2="17333" y2="29333"/>
                        <a14:foregroundMark x1="17333" y1="27556" x2="20000" y2="13778"/>
                        <a14:foregroundMark x1="20000" y1="13778" x2="30667" y2="7556"/>
                        <a14:foregroundMark x1="30667" y1="7556" x2="42222" y2="15111"/>
                        <a14:foregroundMark x1="42222" y1="15111" x2="46667" y2="15556"/>
                        <a14:foregroundMark x1="44444" y1="89333" x2="76000" y2="85333"/>
                        <a14:foregroundMark x1="76000" y1="85333" x2="76444" y2="85333"/>
                        <a14:foregroundMark x1="52000" y1="91111" x2="75556" y2="88444"/>
                        <a14:foregroundMark x1="88444" y1="80000" x2="90222" y2="57778"/>
                        <a14:foregroundMark x1="92000" y1="77333" x2="93778" y2="63556"/>
                        <a14:foregroundMark x1="94222" y1="72000" x2="94222" y2="7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08" y="36907"/>
            <a:ext cx="1021869" cy="10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cratch Junior | Science Education Partnership Award">
            <a:extLst>
              <a:ext uri="{FF2B5EF4-FFF2-40B4-BE49-F238E27FC236}">
                <a16:creationId xmlns:a16="http://schemas.microsoft.com/office/drawing/2014/main" id="{BC025328-FFDC-1858-3310-757EF5E1D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881" l="1667" r="96333">
                        <a14:foregroundMark x1="7333" y1="34524" x2="1667" y2="44643"/>
                        <a14:foregroundMark x1="1667" y1="44643" x2="1667" y2="45833"/>
                        <a14:foregroundMark x1="1667" y1="55357" x2="72000" y2="45833"/>
                        <a14:foregroundMark x1="72000" y1="45833" x2="83000" y2="46429"/>
                        <a14:foregroundMark x1="3333" y1="63690" x2="12333" y2="66071"/>
                        <a14:foregroundMark x1="12333" y1="66071" x2="38333" y2="63095"/>
                        <a14:foregroundMark x1="38333" y1="63095" x2="51667" y2="64286"/>
                        <a14:foregroundMark x1="51667" y1="64286" x2="83333" y2="55357"/>
                        <a14:foregroundMark x1="9000" y1="44048" x2="38667" y2="41667"/>
                        <a14:foregroundMark x1="38667" y1="41667" x2="57333" y2="42262"/>
                        <a14:foregroundMark x1="57333" y1="42262" x2="81667" y2="39881"/>
                        <a14:foregroundMark x1="81667" y1="39881" x2="82667" y2="38095"/>
                        <a14:foregroundMark x1="84667" y1="58929" x2="96000" y2="46429"/>
                        <a14:foregroundMark x1="96000" y1="46429" x2="96333" y2="45238"/>
                        <a14:foregroundMark x1="67000" y1="57143" x2="48667" y2="53571"/>
                        <a14:foregroundMark x1="24667" y1="40476" x2="38667" y2="36310"/>
                        <a14:foregroundMark x1="38667" y1="36310" x2="55667" y2="39286"/>
                        <a14:foregroundMark x1="55667" y1="39286" x2="77667" y2="35119"/>
                        <a14:foregroundMark x1="77667" y1="35119" x2="79667" y2="36310"/>
                        <a14:foregroundMark x1="78000" y1="61310" x2="69667" y2="66667"/>
                        <a14:foregroundMark x1="69667" y1="66667" x2="54000" y2="6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0" y="-21450"/>
            <a:ext cx="2033185" cy="113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2A2A833-BA18-8571-F6BC-03DAEF220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3" y="172416"/>
            <a:ext cx="1492767" cy="8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BA12FB39-27E9-7CC0-2DCB-EC7EC3429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605" y="117312"/>
            <a:ext cx="822380" cy="81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36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7f6c53-b307-449c-8b47-28b2ccbd0a1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859D5234EB8F43A9727C5B982E0DA4" ma:contentTypeVersion="15" ma:contentTypeDescription="Create a new document." ma:contentTypeScope="" ma:versionID="44839dfed093860cc3d5006dfb1fa1fe">
  <xsd:schema xmlns:xsd="http://www.w3.org/2001/XMLSchema" xmlns:xs="http://www.w3.org/2001/XMLSchema" xmlns:p="http://schemas.microsoft.com/office/2006/metadata/properties" xmlns:ns3="bfb3be39-e21f-4d69-8a1a-7d402025616f" xmlns:ns4="e37f6c53-b307-449c-8b47-28b2ccbd0a1e" targetNamespace="http://schemas.microsoft.com/office/2006/metadata/properties" ma:root="true" ma:fieldsID="b9520f28123b9808f53c854e869e55e7" ns3:_="" ns4:_="">
    <xsd:import namespace="bfb3be39-e21f-4d69-8a1a-7d402025616f"/>
    <xsd:import namespace="e37f6c53-b307-449c-8b47-28b2ccbd0a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3be39-e21f-4d69-8a1a-7d40202561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f6c53-b307-449c-8b47-28b2ccbd0a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7B6959-26B6-42E9-BAED-1BB70586B2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0167C0-0567-4520-BD42-B3026E4D9CE2}">
  <ds:schemaRefs>
    <ds:schemaRef ds:uri="http://purl.org/dc/terms/"/>
    <ds:schemaRef ds:uri="bfb3be39-e21f-4d69-8a1a-7d402025616f"/>
    <ds:schemaRef ds:uri="http://purl.org/dc/dcmitype/"/>
    <ds:schemaRef ds:uri="e37f6c53-b307-449c-8b47-28b2ccbd0a1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FAF853-B4DF-4EA0-8DA1-36309242BB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b3be39-e21f-4d69-8a1a-7d402025616f"/>
    <ds:schemaRef ds:uri="e37f6c53-b307-449c-8b47-28b2ccbd0a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408</Words>
  <Application>Microsoft Office PowerPoint</Application>
  <PresentationFormat>Widescreen</PresentationFormat>
  <Paragraphs>85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Biome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Croughan</dc:creator>
  <cp:lastModifiedBy>Mr Croughan</cp:lastModifiedBy>
  <cp:revision>3</cp:revision>
  <dcterms:created xsi:type="dcterms:W3CDTF">2023-03-29T07:55:30Z</dcterms:created>
  <dcterms:modified xsi:type="dcterms:W3CDTF">2023-03-31T11:46:30Z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0x01010011859D5234EB8F43A9727C5B982E0DA4</vt:lpwstr>
  </property>
</Properties>
</file>