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E2002-BBDB-3197-9294-221D2FAF1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E8636-1B3C-59B7-8AA9-CE882C0F5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DAADF-79FE-43AB-05C9-C81C46DD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1E5D-9395-4444-8345-5641C082782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A200E-4F7F-3EBB-6BEF-23F7F34F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BCE3D-4175-2578-4D1E-DEC23584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9CF0-2A52-4CF4-BAFD-B1C39CF9A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7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50983-6C13-D0A3-2D08-B9F43FA6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32FB3F-808A-CC57-E864-3E0776137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D7693-1567-E721-877D-D58400757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1E5D-9395-4444-8345-5641C082782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1544E-9E50-3000-A41B-4E55C92E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46B6-8E0C-A1BD-ACEF-B525EC68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9CF0-2A52-4CF4-BAFD-B1C39CF9A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2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7EE72-AD87-0B94-8AEE-45E7D37DB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A27BC0-7A6E-9D89-8C26-EC66E09F1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AD633-83DB-D907-C94E-EB96711A4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1E5D-9395-4444-8345-5641C082782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3DB74-3B89-D925-7197-2984491A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1AFF0-E780-837F-ED2F-84D554BC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9CF0-2A52-4CF4-BAFD-B1C39CF9A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4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AC0D-2DFA-075A-5712-AF816125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CC13-FB2F-E187-C06C-5C95BBBB1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37D87-C460-3ECC-4960-BB8A8987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1E5D-9395-4444-8345-5641C082782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5B44D-073D-6B5E-48D5-56B55FA7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8C353-F593-8099-32AB-DB6948E8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9CF0-2A52-4CF4-BAFD-B1C39CF9A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7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F693-CDFC-1EE5-2C0F-2A5EBB2A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16B30-477F-9320-08F8-025973AD3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91FE7-100E-EE24-9D19-906B8A34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1E5D-9395-4444-8345-5641C082782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0315D-AA6E-10E9-63D2-F5B41D35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06681-9ED0-F2CC-B576-68756C24D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9CF0-2A52-4CF4-BAFD-B1C39CF9A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89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9FB3-541E-C214-616E-BB293268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79BAF-9442-2743-C6C8-0920AD359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2EABA-6A40-1E52-7B53-9E9D2E935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B4943-9192-ABDA-7376-398B08BC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1E5D-9395-4444-8345-5641C082782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0805C-0A65-F782-D6DF-6C7257E5B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8438D-7993-AE06-AE0F-D966CBFB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9CF0-2A52-4CF4-BAFD-B1C39CF9A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8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80E4-65A0-AC8E-B3B9-514B2D99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12987-941B-CD8D-047D-9C16163D3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3869A-C715-A367-5D8A-E7832D5CD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72411-1907-DE7F-D59D-136D3E876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4C224-B130-DFEA-E96A-70BBB107E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65B89-A094-01FD-AED2-3C7E8461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1E5D-9395-4444-8345-5641C082782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46E88C-96DB-20D5-D905-3EE00CD6B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0461E2-C27C-D9DB-03B5-6F9BD469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9CF0-2A52-4CF4-BAFD-B1C39CF9A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7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C3B3-69E5-2544-EEA3-2C4E82B8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112DC-2B8B-2B33-007B-88B95D3C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1E5D-9395-4444-8345-5641C082782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3CDAE-46B8-E050-68BC-8D33D54B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28859-C550-9ED8-0DA0-F51FFB07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9CF0-2A52-4CF4-BAFD-B1C39CF9A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0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AFC24-B4F2-7F75-5D7D-42B5F284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1E5D-9395-4444-8345-5641C082782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D40096-7AD6-010E-8E40-A2B317FA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12B0E-57F4-B464-E38C-F7DEE9D8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9CF0-2A52-4CF4-BAFD-B1C39CF9A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0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083AF-8605-856E-8BFA-9C44A5A5C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F37A6-8434-F9EE-1FC1-2BBBD7A98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1C43D-9B55-316A-1EB1-D5536B32F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C7827-80C9-459A-0B30-3D4BC408F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1E5D-9395-4444-8345-5641C082782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49B46-2F06-A35B-AA6E-88C7F5C1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0E789-A11D-DCD1-587F-779671A5E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9CF0-2A52-4CF4-BAFD-B1C39CF9A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96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3D9D-53CA-74ED-0280-ED139EB17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43603-C2D7-FBBD-B6DF-F3AA43F8C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6FFE47-5670-D5A8-A4E1-D8C18F5C5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AE3AD-3082-6E84-54C8-C8FF49E3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1E5D-9395-4444-8345-5641C082782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49D3F-50E7-7E33-F917-BB432549F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675734-F101-B129-6614-829E8FB6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D9CF0-2A52-4CF4-BAFD-B1C39CF9A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14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FE5D4-A124-C009-7249-F00CC914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67139-6271-709C-51D2-B9F864BE3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698B7-3BD7-72D3-F4EB-B3631318F0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E1E5D-9395-4444-8345-5641C082782E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0B46B-A9C5-12EB-F695-39A82B6DB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F3302-490B-842C-89BF-C9A93C32A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D9CF0-2A52-4CF4-BAFD-B1C39CF9A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8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s://freepngimg.com/png/37386-balloon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Grassy meadow field on a sunny day">
            <a:extLst>
              <a:ext uri="{FF2B5EF4-FFF2-40B4-BE49-F238E27FC236}">
                <a16:creationId xmlns:a16="http://schemas.microsoft.com/office/drawing/2014/main" id="{8DC5D01F-ACD8-E5FA-0EB2-A080ADB60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3680"/>
          </a:xfrm>
          <a:prstGeom prst="rect">
            <a:avLst/>
          </a:prstGeom>
        </p:spPr>
      </p:pic>
      <p:pic>
        <p:nvPicPr>
          <p:cNvPr id="5" name="Content Placeholder 4" descr="A logo for a children's care company&#10;&#10;Description automatically generated">
            <a:extLst>
              <a:ext uri="{FF2B5EF4-FFF2-40B4-BE49-F238E27FC236}">
                <a16:creationId xmlns:a16="http://schemas.microsoft.com/office/drawing/2014/main" id="{50D26D6C-6882-2601-5E7C-AB1AF4373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44" y="365125"/>
            <a:ext cx="1911448" cy="1632034"/>
          </a:xfrm>
        </p:spPr>
      </p:pic>
      <p:pic>
        <p:nvPicPr>
          <p:cNvPr id="7" name="Picture 6" descr="A blue circle with yellow text&#10;&#10;Description automatically generated">
            <a:extLst>
              <a:ext uri="{FF2B5EF4-FFF2-40B4-BE49-F238E27FC236}">
                <a16:creationId xmlns:a16="http://schemas.microsoft.com/office/drawing/2014/main" id="{0BFB1D9D-85E5-A011-8201-F6642288D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949" y="365125"/>
            <a:ext cx="1443907" cy="1491641"/>
          </a:xfrm>
          <a:prstGeom prst="rect">
            <a:avLst/>
          </a:prstGeom>
        </p:spPr>
      </p:pic>
      <p:pic>
        <p:nvPicPr>
          <p:cNvPr id="9" name="Picture 8" descr="A logo for a community&#10;&#10;Description automatically generated">
            <a:extLst>
              <a:ext uri="{FF2B5EF4-FFF2-40B4-BE49-F238E27FC236}">
                <a16:creationId xmlns:a16="http://schemas.microsoft.com/office/drawing/2014/main" id="{B637318B-2F97-D16B-25DD-7ABD5E6B6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613" y="346074"/>
            <a:ext cx="3289469" cy="1651085"/>
          </a:xfrm>
          <a:prstGeom prst="rect">
            <a:avLst/>
          </a:prstGeom>
        </p:spPr>
      </p:pic>
      <p:pic>
        <p:nvPicPr>
          <p:cNvPr id="11" name="Picture 10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324370CF-E809-33D9-3EFC-9FDE85617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82" y="582457"/>
            <a:ext cx="3001840" cy="528488"/>
          </a:xfrm>
          <a:prstGeom prst="rect">
            <a:avLst/>
          </a:prstGeom>
        </p:spPr>
      </p:pic>
      <p:pic>
        <p:nvPicPr>
          <p:cNvPr id="15" name="Picture 14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F0AA22C-3FCF-CBA6-621C-85C46785BA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462" y="4354711"/>
            <a:ext cx="2889398" cy="1593932"/>
          </a:xfrm>
          <a:prstGeom prst="rect">
            <a:avLst/>
          </a:prstGeom>
        </p:spPr>
      </p:pic>
      <p:pic>
        <p:nvPicPr>
          <p:cNvPr id="17" name="Picture 16" descr="A close-up of a sign&#10;&#10;Description automatically generated">
            <a:extLst>
              <a:ext uri="{FF2B5EF4-FFF2-40B4-BE49-F238E27FC236}">
                <a16:creationId xmlns:a16="http://schemas.microsoft.com/office/drawing/2014/main" id="{071296D7-BF0E-3119-2C13-70FFD2817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16" y="4437623"/>
            <a:ext cx="3774493" cy="1127224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062AD84D-2172-F58C-A2A4-8BE0895C9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34" y="4217573"/>
            <a:ext cx="3016405" cy="654084"/>
          </a:xfrm>
          <a:prstGeom prst="rect">
            <a:avLst/>
          </a:prstGeom>
        </p:spPr>
      </p:pic>
      <p:pic>
        <p:nvPicPr>
          <p:cNvPr id="35" name="Picture 34" descr="A logo with black text&#10;&#10;Description automatically generated">
            <a:extLst>
              <a:ext uri="{FF2B5EF4-FFF2-40B4-BE49-F238E27FC236}">
                <a16:creationId xmlns:a16="http://schemas.microsoft.com/office/drawing/2014/main" id="{D01326C1-B2B9-954A-0E8D-05CD3AF7E5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63" y="5001235"/>
            <a:ext cx="2749613" cy="16510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9466ED-0CE0-0093-32DB-1DA1191D87F5}"/>
              </a:ext>
            </a:extLst>
          </p:cNvPr>
          <p:cNvSpPr txBox="1"/>
          <p:nvPr/>
        </p:nvSpPr>
        <p:spPr>
          <a:xfrm>
            <a:off x="284183" y="1997159"/>
            <a:ext cx="107583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Community Cares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en-US" baseline="30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October 2023  9am- 3pm</a:t>
            </a:r>
          </a:p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Lantern House Theatre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(beside Cumbernauld Academy)</a:t>
            </a:r>
          </a:p>
          <a:p>
            <a:pPr algn="ctr"/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welcome </a:t>
            </a:r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20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 descr="A group of balloons on a black background&#10;&#10;Description automatically generated">
            <a:extLst>
              <a:ext uri="{FF2B5EF4-FFF2-40B4-BE49-F238E27FC236}">
                <a16:creationId xmlns:a16="http://schemas.microsoft.com/office/drawing/2014/main" id="{4D47523F-4AED-41E7-7683-2B67ABE396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41245" y="1997159"/>
            <a:ext cx="2800730" cy="36991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5AA1832-518B-BFE1-D94B-9B515E622A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08959" y="1339707"/>
            <a:ext cx="280440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9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Lois Mullaney</dc:creator>
  <cp:lastModifiedBy>Administrator</cp:lastModifiedBy>
  <cp:revision>1</cp:revision>
  <dcterms:created xsi:type="dcterms:W3CDTF">2023-09-15T15:10:55Z</dcterms:created>
  <dcterms:modified xsi:type="dcterms:W3CDTF">2023-09-18T15:43:26Z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381991-eab8-4fff-8f2f-4f88109aa1cd_Enabled">
    <vt:lpwstr>true</vt:lpwstr>
  </property>
  <property fmtid="{D5CDD505-2E9C-101B-9397-08002B2CF9AE}" pid="3" name="MSIP_Label_3c381991-eab8-4fff-8f2f-4f88109aa1cd_SetDate">
    <vt:lpwstr>2023-09-15T15:10:55Z</vt:lpwstr>
  </property>
  <property fmtid="{D5CDD505-2E9C-101B-9397-08002B2CF9AE}" pid="4" name="MSIP_Label_3c381991-eab8-4fff-8f2f-4f88109aa1cd_Method">
    <vt:lpwstr>Standard</vt:lpwstr>
  </property>
  <property fmtid="{D5CDD505-2E9C-101B-9397-08002B2CF9AE}" pid="5" name="MSIP_Label_3c381991-eab8-4fff-8f2f-4f88109aa1cd_Name">
    <vt:lpwstr>Official</vt:lpwstr>
  </property>
  <property fmtid="{D5CDD505-2E9C-101B-9397-08002B2CF9AE}" pid="6" name="MSIP_Label_3c381991-eab8-4fff-8f2f-4f88109aa1cd_SiteId">
    <vt:lpwstr>a98f953b-d618-4b43-8a65-0382681bd283</vt:lpwstr>
  </property>
  <property fmtid="{D5CDD505-2E9C-101B-9397-08002B2CF9AE}" pid="7" name="MSIP_Label_3c381991-eab8-4fff-8f2f-4f88109aa1cd_ActionId">
    <vt:lpwstr>5225d4eb-78e9-42dc-9997-b493f1cb5f4e</vt:lpwstr>
  </property>
  <property fmtid="{D5CDD505-2E9C-101B-9397-08002B2CF9AE}" pid="8" name="MSIP_Label_3c381991-eab8-4fff-8f2f-4f88109aa1cd_ContentBits">
    <vt:lpwstr>0</vt:lpwstr>
  </property>
</Properties>
</file>