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  <p:sldId id="268" r:id="rId10"/>
    <p:sldId id="263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2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4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3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0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4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6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4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2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CCF2-37CA-45C3-8631-76A446B21DBF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49BD9-D43A-4AF3-867F-787B0509A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Shang-a-Lang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801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9467"/>
            <a:ext cx="10515600" cy="5787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/>
              <a:t>Shang-a-</a:t>
            </a:r>
            <a:r>
              <a:rPr lang="en-GB" sz="6000" dirty="0" err="1"/>
              <a:t>lang</a:t>
            </a:r>
            <a:r>
              <a:rPr lang="en-GB" sz="6000" dirty="0"/>
              <a:t>,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Shang-a-</a:t>
            </a:r>
            <a:r>
              <a:rPr lang="en-GB" sz="6000" dirty="0" err="1"/>
              <a:t>lang</a:t>
            </a:r>
            <a:r>
              <a:rPr lang="en-GB" sz="6000" dirty="0"/>
              <a:t>,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Shang-a-</a:t>
            </a:r>
            <a:r>
              <a:rPr lang="en-GB" sz="6000" dirty="0" err="1"/>
              <a:t>lang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Shang-a-</a:t>
            </a:r>
            <a:r>
              <a:rPr lang="en-GB" sz="6000" dirty="0" err="1"/>
              <a:t>lang</a:t>
            </a:r>
            <a:r>
              <a:rPr lang="en-GB" sz="6000" dirty="0"/>
              <a:t>,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/>
              <a:t>,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Chorus repeat from? To fin.</a:t>
            </a:r>
          </a:p>
        </p:txBody>
      </p:sp>
    </p:spTree>
    <p:extLst>
      <p:ext uri="{BB962C8B-B14F-4D97-AF65-F5344CB8AC3E}">
        <p14:creationId xmlns:p14="http://schemas.microsoft.com/office/powerpoint/2010/main" val="382559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Yea </a:t>
            </a:r>
            <a:r>
              <a:rPr lang="en-GB" sz="6000" dirty="0"/>
              <a:t>we sang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/>
              <a:t>As we ran with the gang</a:t>
            </a:r>
            <a:br>
              <a:rPr lang="en-GB" sz="6000" dirty="0"/>
            </a:br>
            <a:r>
              <a:rPr lang="en-GB" sz="6000" dirty="0" err="1"/>
              <a:t>Doin</a:t>
            </a:r>
            <a:r>
              <a:rPr lang="en-GB" sz="6000" dirty="0"/>
              <a:t>' doo wop be dooby do eye</a:t>
            </a:r>
            <a:br>
              <a:rPr lang="en-GB" sz="6000" dirty="0"/>
            </a:br>
            <a:r>
              <a:rPr lang="en-GB" sz="6000" dirty="0"/>
              <a:t>With the jukebox playing and every body saying that</a:t>
            </a:r>
            <a:br>
              <a:rPr lang="en-GB" sz="6000" dirty="0"/>
            </a:br>
            <a:r>
              <a:rPr lang="en-GB" sz="6000" dirty="0"/>
              <a:t>Music </a:t>
            </a:r>
            <a:r>
              <a:rPr lang="en-GB" sz="6000" dirty="0" smtClean="0"/>
              <a:t>like ours couldn’t die.</a:t>
            </a:r>
            <a:endParaRPr lang="en-GB" sz="6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4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Well we sang </a:t>
            </a:r>
            <a:r>
              <a:rPr lang="en-GB" sz="6000" dirty="0" err="1" smtClean="0"/>
              <a:t>shang</a:t>
            </a:r>
            <a:r>
              <a:rPr lang="en-GB" sz="6000" dirty="0" smtClean="0"/>
              <a:t>-a-</a:t>
            </a:r>
            <a:r>
              <a:rPr lang="en-GB" sz="6000" dirty="0" err="1" smtClean="0"/>
              <a:t>lang</a:t>
            </a:r>
            <a:r>
              <a:rPr lang="en-GB" sz="6000" dirty="0" smtClean="0"/>
              <a:t> as we ran with the gang.</a:t>
            </a:r>
            <a:br>
              <a:rPr lang="en-GB" sz="6000" dirty="0" smtClean="0"/>
            </a:br>
            <a:r>
              <a:rPr lang="en-GB" sz="6000" dirty="0" err="1" smtClean="0"/>
              <a:t>Doin</a:t>
            </a:r>
            <a:r>
              <a:rPr lang="en-GB" sz="6000" dirty="0" smtClean="0"/>
              <a:t>' doo wop be dooby do ay</a:t>
            </a:r>
            <a:br>
              <a:rPr lang="en-GB" sz="6000" dirty="0" smtClean="0"/>
            </a:br>
            <a:r>
              <a:rPr lang="en-GB" sz="6000" dirty="0" smtClean="0"/>
              <a:t>We were all in the news</a:t>
            </a:r>
            <a:br>
              <a:rPr lang="en-GB" sz="6000" dirty="0" smtClean="0"/>
            </a:br>
            <a:r>
              <a:rPr lang="en-GB" sz="6000" dirty="0" smtClean="0"/>
              <a:t>With our blue suede shoes</a:t>
            </a:r>
            <a:br>
              <a:rPr lang="en-GB" sz="6000" dirty="0" smtClean="0"/>
            </a:br>
            <a:r>
              <a:rPr lang="en-GB" sz="6000" dirty="0" smtClean="0"/>
              <a:t>And our </a:t>
            </a:r>
            <a:r>
              <a:rPr lang="en-GB" sz="6000" dirty="0" err="1" smtClean="0"/>
              <a:t>dancin</a:t>
            </a:r>
            <a:r>
              <a:rPr lang="en-GB" sz="6000" dirty="0" smtClean="0"/>
              <a:t> the night away. </a:t>
            </a:r>
          </a:p>
          <a:p>
            <a:pPr marL="0" indent="0">
              <a:buNone/>
            </a:pPr>
            <a:endParaRPr lang="en-GB" sz="4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3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9467"/>
            <a:ext cx="10515600" cy="57874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6500" dirty="0" smtClean="0"/>
              <a:t>We </a:t>
            </a:r>
            <a:r>
              <a:rPr lang="en-GB" sz="6500" dirty="0"/>
              <a:t>were </a:t>
            </a:r>
            <a:r>
              <a:rPr lang="en-GB" sz="6500" dirty="0" err="1" smtClean="0"/>
              <a:t>rippin</a:t>
            </a:r>
            <a:r>
              <a:rPr lang="en-GB" sz="6500" dirty="0"/>
              <a:t/>
            </a:r>
            <a:br>
              <a:rPr lang="en-GB" sz="6500" dirty="0"/>
            </a:br>
            <a:r>
              <a:rPr lang="en-GB" sz="6500" dirty="0"/>
              <a:t>We were </a:t>
            </a:r>
            <a:r>
              <a:rPr lang="en-GB" sz="6500" dirty="0" err="1" smtClean="0"/>
              <a:t>rockin</a:t>
            </a:r>
            <a:r>
              <a:rPr lang="en-GB" sz="6500" dirty="0"/>
              <a:t/>
            </a:r>
            <a:br>
              <a:rPr lang="en-GB" sz="6500" dirty="0"/>
            </a:br>
            <a:r>
              <a:rPr lang="en-GB" sz="6500" dirty="0"/>
              <a:t>Roll it over and lay it down</a:t>
            </a:r>
          </a:p>
          <a:p>
            <a:pPr marL="0" lvl="0" indent="0">
              <a:buNone/>
            </a:pPr>
            <a:r>
              <a:rPr lang="en-GB" sz="6500" dirty="0">
                <a:solidFill>
                  <a:prstClr val="black"/>
                </a:solidFill>
              </a:rPr>
              <a:t>We were </a:t>
            </a:r>
            <a:r>
              <a:rPr lang="en-GB" sz="6500" dirty="0" err="1" smtClean="0">
                <a:solidFill>
                  <a:prstClr val="black"/>
                </a:solidFill>
              </a:rPr>
              <a:t>shakin</a:t>
            </a:r>
            <a:r>
              <a:rPr lang="en-GB" sz="6500" dirty="0">
                <a:solidFill>
                  <a:prstClr val="black"/>
                </a:solidFill>
              </a:rPr>
              <a:t> </a:t>
            </a:r>
            <a:br>
              <a:rPr lang="en-GB" sz="6500" dirty="0">
                <a:solidFill>
                  <a:prstClr val="black"/>
                </a:solidFill>
              </a:rPr>
            </a:br>
            <a:r>
              <a:rPr lang="en-GB" sz="6500" dirty="0">
                <a:solidFill>
                  <a:prstClr val="black"/>
                </a:solidFill>
              </a:rPr>
              <a:t>We were </a:t>
            </a:r>
            <a:r>
              <a:rPr lang="en-GB" sz="6500" dirty="0" err="1" smtClean="0">
                <a:solidFill>
                  <a:prstClr val="black"/>
                </a:solidFill>
              </a:rPr>
              <a:t>breakin</a:t>
            </a:r>
            <a:r>
              <a:rPr lang="en-GB" sz="6500" dirty="0">
                <a:solidFill>
                  <a:prstClr val="black"/>
                </a:solidFill>
              </a:rPr>
              <a:t/>
            </a:r>
            <a:br>
              <a:rPr lang="en-GB" sz="6500" dirty="0">
                <a:solidFill>
                  <a:prstClr val="black"/>
                </a:solidFill>
              </a:rPr>
            </a:br>
            <a:r>
              <a:rPr lang="en-GB" sz="6500" dirty="0">
                <a:solidFill>
                  <a:prstClr val="black"/>
                </a:solidFill>
              </a:rPr>
              <a:t>We were </a:t>
            </a:r>
            <a:r>
              <a:rPr lang="en-GB" sz="6500" dirty="0" err="1">
                <a:solidFill>
                  <a:prstClr val="black"/>
                </a:solidFill>
              </a:rPr>
              <a:t>rockin</a:t>
            </a:r>
            <a:r>
              <a:rPr lang="en-GB" sz="6500" dirty="0">
                <a:solidFill>
                  <a:prstClr val="black"/>
                </a:solidFill>
              </a:rPr>
              <a:t>' </a:t>
            </a:r>
            <a:r>
              <a:rPr lang="en-GB" sz="6500" dirty="0" smtClean="0">
                <a:solidFill>
                  <a:prstClr val="black"/>
                </a:solidFill>
              </a:rPr>
              <a:t>to </a:t>
            </a:r>
            <a:r>
              <a:rPr lang="en-GB" sz="6500" dirty="0">
                <a:solidFill>
                  <a:prstClr val="black"/>
                </a:solidFill>
              </a:rPr>
              <a:t>the </a:t>
            </a:r>
            <a:r>
              <a:rPr lang="en-GB" sz="6500" dirty="0" err="1">
                <a:solidFill>
                  <a:prstClr val="black"/>
                </a:solidFill>
              </a:rPr>
              <a:t>shang</a:t>
            </a:r>
            <a:r>
              <a:rPr lang="en-GB" sz="6500" dirty="0">
                <a:solidFill>
                  <a:prstClr val="black"/>
                </a:solidFill>
              </a:rPr>
              <a:t>-a-</a:t>
            </a:r>
            <a:r>
              <a:rPr lang="en-GB" sz="6500" dirty="0" err="1">
                <a:solidFill>
                  <a:prstClr val="black"/>
                </a:solidFill>
              </a:rPr>
              <a:t>lang</a:t>
            </a:r>
            <a:r>
              <a:rPr lang="en-GB" sz="6500" dirty="0">
                <a:solidFill>
                  <a:prstClr val="black"/>
                </a:solidFill>
              </a:rPr>
              <a:t> sound of the music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5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Hey</a:t>
            </a:r>
            <a:r>
              <a:rPr lang="en-GB" sz="6000" dirty="0"/>
              <a:t>, hey, </a:t>
            </a:r>
            <a:r>
              <a:rPr lang="en-GB" sz="6000" dirty="0" err="1"/>
              <a:t>rockin</a:t>
            </a:r>
            <a:r>
              <a:rPr lang="en-GB" sz="6000" dirty="0"/>
              <a:t> to the music.</a:t>
            </a:r>
            <a:br>
              <a:rPr lang="en-GB" sz="6000" dirty="0"/>
            </a:br>
            <a:r>
              <a:rPr lang="en-GB" sz="6000" dirty="0"/>
              <a:t>Hey, hey, rocking to the music</a:t>
            </a:r>
            <a:br>
              <a:rPr lang="en-GB" sz="6000" dirty="0"/>
            </a:br>
            <a:r>
              <a:rPr lang="en-GB" sz="6000" dirty="0"/>
              <a:t>Rocking every night and day</a:t>
            </a:r>
            <a:r>
              <a:rPr lang="en-GB" sz="6000" dirty="0" smtClean="0"/>
              <a:t>.</a:t>
            </a:r>
          </a:p>
          <a:p>
            <a:pPr marL="0" indent="0">
              <a:buNone/>
            </a:pPr>
            <a:r>
              <a:rPr lang="en-GB" sz="6000" dirty="0" smtClean="0"/>
              <a:t>HEY - HEY </a:t>
            </a:r>
            <a:r>
              <a:rPr lang="en-GB" sz="6000" dirty="0" err="1" smtClean="0"/>
              <a:t>HEY</a:t>
            </a:r>
            <a:r>
              <a:rPr lang="en-GB" sz="6000" dirty="0" smtClean="0"/>
              <a:t> </a:t>
            </a:r>
            <a:r>
              <a:rPr lang="en-GB" sz="6000" dirty="0" err="1" smtClean="0"/>
              <a:t>HEY</a:t>
            </a:r>
            <a:endParaRPr lang="en-GB" sz="6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Well we sang </a:t>
            </a:r>
            <a:r>
              <a:rPr lang="en-GB" sz="4800" dirty="0" err="1" smtClean="0"/>
              <a:t>shang</a:t>
            </a:r>
            <a:r>
              <a:rPr lang="en-GB" sz="4800" dirty="0" smtClean="0"/>
              <a:t>-a-</a:t>
            </a:r>
            <a:r>
              <a:rPr lang="en-GB" sz="4800" dirty="0" err="1" smtClean="0"/>
              <a:t>lang</a:t>
            </a:r>
            <a:r>
              <a:rPr lang="en-GB" sz="4800" dirty="0" smtClean="0"/>
              <a:t> as we ran with the gang.</a:t>
            </a:r>
            <a:br>
              <a:rPr lang="en-GB" sz="4800" dirty="0" smtClean="0"/>
            </a:br>
            <a:r>
              <a:rPr lang="en-GB" sz="4800" dirty="0" err="1" smtClean="0"/>
              <a:t>Doin</a:t>
            </a:r>
            <a:r>
              <a:rPr lang="en-GB" sz="4800" dirty="0" smtClean="0"/>
              <a:t>' doo wop be dooby do ay</a:t>
            </a:r>
            <a:br>
              <a:rPr lang="en-GB" sz="4800" dirty="0" smtClean="0"/>
            </a:br>
            <a:r>
              <a:rPr lang="en-GB" sz="4800" dirty="0" smtClean="0"/>
              <a:t>We were all in the news</a:t>
            </a:r>
            <a:br>
              <a:rPr lang="en-GB" sz="4800" dirty="0" smtClean="0"/>
            </a:br>
            <a:r>
              <a:rPr lang="en-GB" sz="4800" dirty="0" smtClean="0"/>
              <a:t>With our blue suede shoes</a:t>
            </a:r>
            <a:br>
              <a:rPr lang="en-GB" sz="4800" dirty="0" smtClean="0"/>
            </a:br>
            <a:r>
              <a:rPr lang="en-GB" sz="4800" dirty="0" smtClean="0"/>
              <a:t>And our </a:t>
            </a:r>
            <a:r>
              <a:rPr lang="en-GB" sz="4800" dirty="0" err="1" smtClean="0"/>
              <a:t>dancin</a:t>
            </a:r>
            <a:r>
              <a:rPr lang="en-GB" sz="4800" dirty="0" smtClean="0"/>
              <a:t> the night away.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6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Yea </a:t>
            </a:r>
            <a:r>
              <a:rPr lang="en-GB" sz="6000" dirty="0"/>
              <a:t>we sang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/>
              <a:t>As we ran with the gang</a:t>
            </a:r>
            <a:br>
              <a:rPr lang="en-GB" sz="6000" dirty="0"/>
            </a:br>
            <a:r>
              <a:rPr lang="en-GB" sz="6000" dirty="0" err="1"/>
              <a:t>Doin</a:t>
            </a:r>
            <a:r>
              <a:rPr lang="en-GB" sz="6000" dirty="0"/>
              <a:t>' doo wop be dooby do eye</a:t>
            </a:r>
            <a:br>
              <a:rPr lang="en-GB" sz="6000" dirty="0"/>
            </a:br>
            <a:r>
              <a:rPr lang="en-GB" sz="6000" dirty="0"/>
              <a:t>With the jukebox playing and every body saying that</a:t>
            </a:r>
            <a:br>
              <a:rPr lang="en-GB" sz="6000" dirty="0"/>
            </a:br>
            <a:r>
              <a:rPr lang="en-GB" sz="6000" dirty="0"/>
              <a:t>Music </a:t>
            </a:r>
            <a:r>
              <a:rPr lang="en-GB" sz="6000" dirty="0" smtClean="0"/>
              <a:t>like ours couldn’t die.</a:t>
            </a:r>
            <a:endParaRPr lang="en-GB" sz="6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9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6000" dirty="0"/>
              <a:t>We were grooving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We were </a:t>
            </a:r>
            <a:r>
              <a:rPr lang="en-GB" sz="6000" dirty="0" err="1"/>
              <a:t>movin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Pussy </a:t>
            </a:r>
            <a:r>
              <a:rPr lang="en-GB" sz="6000" dirty="0" err="1" smtClean="0"/>
              <a:t>footin</a:t>
            </a:r>
            <a:r>
              <a:rPr lang="en-GB" sz="6000" dirty="0" smtClean="0"/>
              <a:t> </a:t>
            </a:r>
            <a:r>
              <a:rPr lang="en-GB" sz="6000" dirty="0"/>
              <a:t>and booting it round.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We were </a:t>
            </a:r>
            <a:r>
              <a:rPr lang="en-GB" sz="6000" dirty="0" err="1"/>
              <a:t>boppin</a:t>
            </a:r>
            <a:r>
              <a:rPr lang="en-GB" sz="6000" dirty="0"/>
              <a:t> 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/>
              <a:t>We were </a:t>
            </a:r>
            <a:r>
              <a:rPr lang="en-GB" sz="6000" dirty="0" err="1"/>
              <a:t>hoppin</a:t>
            </a:r>
            <a:r>
              <a:rPr lang="en-GB" sz="6000" dirty="0"/>
              <a:t> 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Really </a:t>
            </a:r>
            <a:r>
              <a:rPr lang="en-GB" sz="6000" dirty="0"/>
              <a:t>jumping to the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/>
              <a:t> sound of the music...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45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333"/>
            <a:ext cx="10515600" cy="5753630"/>
          </a:xfrm>
        </p:spPr>
        <p:txBody>
          <a:bodyPr/>
          <a:lstStyle/>
          <a:p>
            <a:pPr marL="0" indent="0">
              <a:buNone/>
            </a:pPr>
            <a:r>
              <a:rPr lang="en-GB" sz="6600" dirty="0" smtClean="0"/>
              <a:t>Hey, hey, </a:t>
            </a:r>
            <a:r>
              <a:rPr lang="en-GB" sz="6600" dirty="0" err="1" smtClean="0"/>
              <a:t>rockin</a:t>
            </a:r>
            <a:r>
              <a:rPr lang="en-GB" sz="6600" dirty="0" smtClean="0"/>
              <a:t> to the music.</a:t>
            </a:r>
            <a:br>
              <a:rPr lang="en-GB" sz="6600" dirty="0" smtClean="0"/>
            </a:br>
            <a:r>
              <a:rPr lang="en-GB" sz="6600" dirty="0" smtClean="0"/>
              <a:t>Hey, hey, rocking to the music</a:t>
            </a:r>
            <a:br>
              <a:rPr lang="en-GB" sz="6600" dirty="0" smtClean="0"/>
            </a:br>
            <a:r>
              <a:rPr lang="en-GB" sz="6600" dirty="0" smtClean="0"/>
              <a:t>Rocking every night and day.</a:t>
            </a:r>
          </a:p>
          <a:p>
            <a:pPr marL="0" indent="0">
              <a:buNone/>
            </a:pPr>
            <a:r>
              <a:rPr lang="en-GB" sz="6600" dirty="0" smtClean="0"/>
              <a:t>HEY - HEY </a:t>
            </a:r>
            <a:r>
              <a:rPr lang="en-GB" sz="6600" dirty="0" err="1" smtClean="0"/>
              <a:t>HEY</a:t>
            </a:r>
            <a:r>
              <a:rPr lang="en-GB" sz="6600" dirty="0" smtClean="0"/>
              <a:t> </a:t>
            </a:r>
            <a:r>
              <a:rPr lang="en-GB" sz="6600" dirty="0" err="1" smtClean="0"/>
              <a:t>HEY</a:t>
            </a:r>
            <a:endParaRPr lang="en-GB" sz="6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73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Well we sang </a:t>
            </a:r>
            <a:r>
              <a:rPr lang="en-GB" sz="6000" dirty="0" err="1" smtClean="0"/>
              <a:t>shang</a:t>
            </a:r>
            <a:r>
              <a:rPr lang="en-GB" sz="6000" dirty="0" smtClean="0"/>
              <a:t>-a-</a:t>
            </a:r>
            <a:r>
              <a:rPr lang="en-GB" sz="6000" dirty="0" err="1" smtClean="0"/>
              <a:t>lang</a:t>
            </a:r>
            <a:r>
              <a:rPr lang="en-GB" sz="6000" dirty="0" smtClean="0"/>
              <a:t> as we ran with the gang.</a:t>
            </a:r>
            <a:br>
              <a:rPr lang="en-GB" sz="6000" dirty="0" smtClean="0"/>
            </a:br>
            <a:r>
              <a:rPr lang="en-GB" sz="6000" dirty="0" err="1" smtClean="0"/>
              <a:t>Doin</a:t>
            </a:r>
            <a:r>
              <a:rPr lang="en-GB" sz="6000" dirty="0" smtClean="0"/>
              <a:t>' doo wop be dooby do ay</a:t>
            </a:r>
            <a:br>
              <a:rPr lang="en-GB" sz="6000" dirty="0" smtClean="0"/>
            </a:br>
            <a:r>
              <a:rPr lang="en-GB" sz="6000" dirty="0" smtClean="0"/>
              <a:t>We were all in the news</a:t>
            </a:r>
            <a:br>
              <a:rPr lang="en-GB" sz="6000" dirty="0" smtClean="0"/>
            </a:br>
            <a:r>
              <a:rPr lang="en-GB" sz="6000" dirty="0" smtClean="0"/>
              <a:t>With our blue suede shoes</a:t>
            </a:r>
            <a:br>
              <a:rPr lang="en-GB" sz="6000" dirty="0" smtClean="0"/>
            </a:br>
            <a:r>
              <a:rPr lang="en-GB" sz="6000" dirty="0" smtClean="0"/>
              <a:t>And our </a:t>
            </a:r>
            <a:r>
              <a:rPr lang="en-GB" sz="6000" dirty="0" err="1" smtClean="0"/>
              <a:t>dancin</a:t>
            </a:r>
            <a:r>
              <a:rPr lang="en-GB" sz="6000" dirty="0" smtClean="0"/>
              <a:t> the night away. </a:t>
            </a:r>
          </a:p>
          <a:p>
            <a:pPr marL="0" indent="0">
              <a:buNone/>
            </a:pPr>
            <a:endParaRPr lang="en-GB" sz="4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3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Yea </a:t>
            </a:r>
            <a:r>
              <a:rPr lang="en-GB" sz="6000" dirty="0"/>
              <a:t>we sang </a:t>
            </a:r>
            <a:r>
              <a:rPr lang="en-GB" sz="6000" dirty="0" err="1"/>
              <a:t>shang</a:t>
            </a:r>
            <a:r>
              <a:rPr lang="en-GB" sz="6000" dirty="0"/>
              <a:t>-a-</a:t>
            </a:r>
            <a:r>
              <a:rPr lang="en-GB" sz="6000" dirty="0" err="1"/>
              <a:t>lang</a:t>
            </a: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/>
              <a:t>As we ran with the gang</a:t>
            </a:r>
            <a:br>
              <a:rPr lang="en-GB" sz="6000" dirty="0"/>
            </a:br>
            <a:r>
              <a:rPr lang="en-GB" sz="6000" dirty="0" err="1"/>
              <a:t>Doin</a:t>
            </a:r>
            <a:r>
              <a:rPr lang="en-GB" sz="6000" dirty="0"/>
              <a:t>' doo wop be dooby do eye</a:t>
            </a:r>
            <a:br>
              <a:rPr lang="en-GB" sz="6000" dirty="0"/>
            </a:br>
            <a:r>
              <a:rPr lang="en-GB" sz="6000" dirty="0"/>
              <a:t>With the jukebox playing and every body saying that</a:t>
            </a:r>
            <a:br>
              <a:rPr lang="en-GB" sz="6000" dirty="0"/>
            </a:br>
            <a:r>
              <a:rPr lang="en-GB" sz="6000" dirty="0"/>
              <a:t>Music </a:t>
            </a:r>
            <a:r>
              <a:rPr lang="en-GB" sz="6000" dirty="0" smtClean="0"/>
              <a:t>like ours couldn’t die.</a:t>
            </a:r>
            <a:endParaRPr lang="en-GB" sz="6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8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72</Words>
  <Application>Microsoft Office PowerPoint</Application>
  <PresentationFormat>Widescreen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Shang-a-Lang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Shang-a-Lang</dc:title>
  <dc:creator>temp</dc:creator>
  <cp:lastModifiedBy>temp</cp:lastModifiedBy>
  <cp:revision>5</cp:revision>
  <dcterms:created xsi:type="dcterms:W3CDTF">2016-11-24T09:14:26Z</dcterms:created>
  <dcterms:modified xsi:type="dcterms:W3CDTF">2016-11-24T10:33:30Z</dcterms:modified>
</cp:coreProperties>
</file>