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5392-6355-48E1-9629-38B55A98AEF7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8011-6F2D-4766-A7D3-275C915C9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13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5392-6355-48E1-9629-38B55A98AEF7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8011-6F2D-4766-A7D3-275C915C9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00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5392-6355-48E1-9629-38B55A98AEF7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8011-6F2D-4766-A7D3-275C915C9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66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5392-6355-48E1-9629-38B55A98AEF7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8011-6F2D-4766-A7D3-275C915C9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57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5392-6355-48E1-9629-38B55A98AEF7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8011-6F2D-4766-A7D3-275C915C9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57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5392-6355-48E1-9629-38B55A98AEF7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8011-6F2D-4766-A7D3-275C915C9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7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5392-6355-48E1-9629-38B55A98AEF7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8011-6F2D-4766-A7D3-275C915C9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0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5392-6355-48E1-9629-38B55A98AEF7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8011-6F2D-4766-A7D3-275C915C9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5392-6355-48E1-9629-38B55A98AEF7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8011-6F2D-4766-A7D3-275C915C9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89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5392-6355-48E1-9629-38B55A98AEF7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8011-6F2D-4766-A7D3-275C915C9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39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5392-6355-48E1-9629-38B55A98AEF7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8011-6F2D-4766-A7D3-275C915C9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33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85392-6355-48E1-9629-38B55A98AEF7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D8011-6F2D-4766-A7D3-275C915C9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44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446809"/>
            <a:ext cx="11021291" cy="5730154"/>
          </a:xfrm>
        </p:spPr>
        <p:txBody>
          <a:bodyPr/>
          <a:lstStyle/>
          <a:p>
            <a:pPr marL="0" indent="0">
              <a:buNone/>
            </a:pPr>
            <a:r>
              <a:rPr lang="en-GB" sz="4400" dirty="0"/>
              <a:t>When the snowman brings the snow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Well he just might like to know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He's put a great big smile on somebody's face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If you jump into your bed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Quickly cover up your head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Don't you lock the doors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You know that sweet Santa </a:t>
            </a:r>
            <a:r>
              <a:rPr lang="en-GB" sz="4400" dirty="0" smtClean="0"/>
              <a:t>Claus </a:t>
            </a:r>
            <a:r>
              <a:rPr lang="en-GB" sz="4400" dirty="0"/>
              <a:t>is on the way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02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446809"/>
            <a:ext cx="11021291" cy="5730154"/>
          </a:xfrm>
        </p:spPr>
        <p:txBody>
          <a:bodyPr/>
          <a:lstStyle/>
          <a:p>
            <a:pPr marL="0" indent="0">
              <a:buNone/>
            </a:pPr>
            <a:r>
              <a:rPr lang="en-GB" sz="4400" dirty="0"/>
              <a:t>Well I wish it could be Christmas everyday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When the kids start singing and the band begins to play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Oh I wish it could be Christmas everyday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So let the bells ring out for Christmas</a:t>
            </a:r>
            <a:br>
              <a:rPr lang="en-GB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36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446809"/>
            <a:ext cx="11021291" cy="5730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>When </a:t>
            </a:r>
            <a:r>
              <a:rPr lang="en-GB" sz="4400" dirty="0" smtClean="0"/>
              <a:t>you’re </a:t>
            </a:r>
            <a:r>
              <a:rPr lang="en-GB" sz="4400" dirty="0"/>
              <a:t>skating in the park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If the snow cloud makes it dark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Then your rosy cheeks are </a:t>
            </a:r>
            <a:r>
              <a:rPr lang="en-GB" sz="4400" dirty="0" err="1"/>
              <a:t>gonna</a:t>
            </a:r>
            <a:r>
              <a:rPr lang="en-GB" sz="4400" dirty="0"/>
              <a:t> light my merry way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Now the frosty paws appear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And they've frozen up my ear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So we'll lie by the fire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Till the sleet simply knocks '</a:t>
            </a:r>
            <a:r>
              <a:rPr lang="en-GB" sz="4400" dirty="0" err="1"/>
              <a:t>em</a:t>
            </a:r>
            <a:r>
              <a:rPr lang="en-GB" sz="4400" dirty="0"/>
              <a:t> all the way</a:t>
            </a:r>
            <a:br>
              <a:rPr lang="en-GB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47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446809"/>
            <a:ext cx="11021291" cy="5730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>Well I wish it could be Christmas everyday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When the kids start singing and the band begins to play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Oh I wish it could be Christmas every day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So let the bells ring out for Christmas</a:t>
            </a:r>
            <a:br>
              <a:rPr lang="en-GB" sz="4400" dirty="0"/>
            </a:br>
            <a:r>
              <a:rPr lang="en-GB" sz="4400" dirty="0"/>
              <a:t/>
            </a:r>
            <a:br>
              <a:rPr lang="en-GB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28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446809"/>
            <a:ext cx="11021291" cy="57301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400" dirty="0"/>
              <a:t>When the snow man brings the snow(snowman brings the snow)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Well he just might like to know(just might like to know)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He's put a great big smile on somebody's face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So if Santa brings that sleigh(Santa brings that sleigh)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Along the milky way(along the milky way)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I'll sign my name on the rooftop in the snow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Then he may decide to stay</a:t>
            </a:r>
            <a:br>
              <a:rPr lang="en-GB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945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446809"/>
            <a:ext cx="11021291" cy="5730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>Well I wish it could be Christmas everyday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When the kids start singing and the band begins to play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Oh I wish it could be Christmas everyday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>So let the bells ring out for Christmas</a:t>
            </a:r>
            <a:r>
              <a:rPr lang="en-GB" sz="4400"/>
              <a:t/>
            </a:r>
            <a:br>
              <a:rPr lang="en-GB" sz="440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492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1</cp:revision>
  <dcterms:created xsi:type="dcterms:W3CDTF">2016-11-28T11:32:49Z</dcterms:created>
  <dcterms:modified xsi:type="dcterms:W3CDTF">2016-11-28T11:35:27Z</dcterms:modified>
</cp:coreProperties>
</file>