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9"/>
  </p:notesMasterIdLst>
  <p:handoutMasterIdLst>
    <p:handoutMasterId r:id="rId200"/>
  </p:handoutMasterIdLst>
  <p:sldIdLst>
    <p:sldId id="258" r:id="rId2"/>
    <p:sldId id="266" r:id="rId3"/>
    <p:sldId id="259" r:id="rId4"/>
    <p:sldId id="310" r:id="rId5"/>
    <p:sldId id="262" r:id="rId6"/>
    <p:sldId id="263" r:id="rId7"/>
    <p:sldId id="260" r:id="rId8"/>
    <p:sldId id="261" r:id="rId9"/>
    <p:sldId id="297" r:id="rId10"/>
    <p:sldId id="265" r:id="rId11"/>
    <p:sldId id="305" r:id="rId12"/>
    <p:sldId id="306" r:id="rId13"/>
    <p:sldId id="307" r:id="rId14"/>
    <p:sldId id="302" r:id="rId15"/>
    <p:sldId id="303" r:id="rId16"/>
    <p:sldId id="304" r:id="rId17"/>
    <p:sldId id="308" r:id="rId18"/>
    <p:sldId id="300" r:id="rId19"/>
    <p:sldId id="298" r:id="rId20"/>
    <p:sldId id="269" r:id="rId21"/>
    <p:sldId id="268" r:id="rId22"/>
    <p:sldId id="270" r:id="rId23"/>
    <p:sldId id="271" r:id="rId24"/>
    <p:sldId id="285" r:id="rId25"/>
    <p:sldId id="286" r:id="rId26"/>
    <p:sldId id="287" r:id="rId27"/>
    <p:sldId id="275" r:id="rId28"/>
    <p:sldId id="299" r:id="rId29"/>
    <p:sldId id="273" r:id="rId30"/>
    <p:sldId id="276" r:id="rId31"/>
    <p:sldId id="279" r:id="rId32"/>
    <p:sldId id="280" r:id="rId33"/>
    <p:sldId id="288" r:id="rId34"/>
    <p:sldId id="289" r:id="rId35"/>
    <p:sldId id="290" r:id="rId36"/>
    <p:sldId id="283" r:id="rId37"/>
    <p:sldId id="284" r:id="rId38"/>
    <p:sldId id="291" r:id="rId39"/>
    <p:sldId id="292" r:id="rId40"/>
    <p:sldId id="309" r:id="rId41"/>
    <p:sldId id="294" r:id="rId42"/>
    <p:sldId id="295" r:id="rId43"/>
    <p:sldId id="312" r:id="rId44"/>
    <p:sldId id="396" r:id="rId45"/>
    <p:sldId id="313" r:id="rId46"/>
    <p:sldId id="314" r:id="rId47"/>
    <p:sldId id="315" r:id="rId48"/>
    <p:sldId id="316" r:id="rId49"/>
    <p:sldId id="317" r:id="rId50"/>
    <p:sldId id="320" r:id="rId51"/>
    <p:sldId id="319" r:id="rId52"/>
    <p:sldId id="318" r:id="rId53"/>
    <p:sldId id="321" r:id="rId54"/>
    <p:sldId id="322" r:id="rId55"/>
    <p:sldId id="325" r:id="rId56"/>
    <p:sldId id="324" r:id="rId57"/>
    <p:sldId id="332" r:id="rId58"/>
    <p:sldId id="333" r:id="rId59"/>
    <p:sldId id="334" r:id="rId60"/>
    <p:sldId id="335" r:id="rId61"/>
    <p:sldId id="327" r:id="rId62"/>
    <p:sldId id="328" r:id="rId63"/>
    <p:sldId id="329" r:id="rId64"/>
    <p:sldId id="330" r:id="rId65"/>
    <p:sldId id="331" r:id="rId66"/>
    <p:sldId id="336" r:id="rId67"/>
    <p:sldId id="337" r:id="rId68"/>
    <p:sldId id="338" r:id="rId69"/>
    <p:sldId id="339" r:id="rId70"/>
    <p:sldId id="340" r:id="rId71"/>
    <p:sldId id="341" r:id="rId72"/>
    <p:sldId id="342" r:id="rId73"/>
    <p:sldId id="343" r:id="rId74"/>
    <p:sldId id="344" r:id="rId75"/>
    <p:sldId id="383" r:id="rId76"/>
    <p:sldId id="389" r:id="rId77"/>
    <p:sldId id="384" r:id="rId78"/>
    <p:sldId id="390" r:id="rId79"/>
    <p:sldId id="385" r:id="rId80"/>
    <p:sldId id="391" r:id="rId81"/>
    <p:sldId id="387" r:id="rId82"/>
    <p:sldId id="392" r:id="rId83"/>
    <p:sldId id="386" r:id="rId84"/>
    <p:sldId id="393" r:id="rId85"/>
    <p:sldId id="388" r:id="rId86"/>
    <p:sldId id="394" r:id="rId87"/>
    <p:sldId id="395" r:id="rId88"/>
    <p:sldId id="397" r:id="rId89"/>
    <p:sldId id="398" r:id="rId90"/>
    <p:sldId id="401" r:id="rId91"/>
    <p:sldId id="399" r:id="rId92"/>
    <p:sldId id="400" r:id="rId93"/>
    <p:sldId id="408" r:id="rId94"/>
    <p:sldId id="403" r:id="rId95"/>
    <p:sldId id="402" r:id="rId96"/>
    <p:sldId id="404" r:id="rId97"/>
    <p:sldId id="405" r:id="rId98"/>
    <p:sldId id="406" r:id="rId99"/>
    <p:sldId id="407" r:id="rId100"/>
    <p:sldId id="409" r:id="rId101"/>
    <p:sldId id="410" r:id="rId102"/>
    <p:sldId id="411" r:id="rId103"/>
    <p:sldId id="412" r:id="rId104"/>
    <p:sldId id="413" r:id="rId105"/>
    <p:sldId id="414" r:id="rId106"/>
    <p:sldId id="417" r:id="rId107"/>
    <p:sldId id="415" r:id="rId108"/>
    <p:sldId id="416" r:id="rId109"/>
    <p:sldId id="418" r:id="rId110"/>
    <p:sldId id="419" r:id="rId111"/>
    <p:sldId id="420" r:id="rId112"/>
    <p:sldId id="421" r:id="rId113"/>
    <p:sldId id="422" r:id="rId114"/>
    <p:sldId id="552" r:id="rId115"/>
    <p:sldId id="423" r:id="rId116"/>
    <p:sldId id="424" r:id="rId117"/>
    <p:sldId id="425" r:id="rId118"/>
    <p:sldId id="434" r:id="rId119"/>
    <p:sldId id="426" r:id="rId120"/>
    <p:sldId id="427" r:id="rId121"/>
    <p:sldId id="428" r:id="rId122"/>
    <p:sldId id="429" r:id="rId123"/>
    <p:sldId id="430" r:id="rId124"/>
    <p:sldId id="431" r:id="rId125"/>
    <p:sldId id="432" r:id="rId126"/>
    <p:sldId id="433" r:id="rId127"/>
    <p:sldId id="452" r:id="rId128"/>
    <p:sldId id="453" r:id="rId129"/>
    <p:sldId id="454" r:id="rId130"/>
    <p:sldId id="455" r:id="rId131"/>
    <p:sldId id="491" r:id="rId132"/>
    <p:sldId id="435" r:id="rId133"/>
    <p:sldId id="492" r:id="rId134"/>
    <p:sldId id="493" r:id="rId135"/>
    <p:sldId id="494" r:id="rId136"/>
    <p:sldId id="495" r:id="rId137"/>
    <p:sldId id="496" r:id="rId138"/>
    <p:sldId id="497" r:id="rId139"/>
    <p:sldId id="498" r:id="rId140"/>
    <p:sldId id="499" r:id="rId141"/>
    <p:sldId id="500" r:id="rId142"/>
    <p:sldId id="501" r:id="rId143"/>
    <p:sldId id="502" r:id="rId144"/>
    <p:sldId id="503" r:id="rId145"/>
    <p:sldId id="504" r:id="rId146"/>
    <p:sldId id="505" r:id="rId147"/>
    <p:sldId id="467" r:id="rId148"/>
    <p:sldId id="506" r:id="rId149"/>
    <p:sldId id="507" r:id="rId150"/>
    <p:sldId id="508" r:id="rId151"/>
    <p:sldId id="509" r:id="rId152"/>
    <p:sldId id="510" r:id="rId153"/>
    <p:sldId id="511" r:id="rId154"/>
    <p:sldId id="512" r:id="rId155"/>
    <p:sldId id="513" r:id="rId156"/>
    <p:sldId id="484" r:id="rId157"/>
    <p:sldId id="514" r:id="rId158"/>
    <p:sldId id="515" r:id="rId159"/>
    <p:sldId id="489" r:id="rId160"/>
    <p:sldId id="490" r:id="rId161"/>
    <p:sldId id="516" r:id="rId162"/>
    <p:sldId id="517" r:id="rId163"/>
    <p:sldId id="518" r:id="rId164"/>
    <p:sldId id="519" r:id="rId165"/>
    <p:sldId id="521" r:id="rId166"/>
    <p:sldId id="522" r:id="rId167"/>
    <p:sldId id="523" r:id="rId168"/>
    <p:sldId id="524" r:id="rId169"/>
    <p:sldId id="525" r:id="rId170"/>
    <p:sldId id="526" r:id="rId171"/>
    <p:sldId id="527" r:id="rId172"/>
    <p:sldId id="528" r:id="rId173"/>
    <p:sldId id="529" r:id="rId174"/>
    <p:sldId id="530" r:id="rId175"/>
    <p:sldId id="531" r:id="rId176"/>
    <p:sldId id="532" r:id="rId177"/>
    <p:sldId id="533" r:id="rId178"/>
    <p:sldId id="534" r:id="rId179"/>
    <p:sldId id="535" r:id="rId180"/>
    <p:sldId id="537" r:id="rId181"/>
    <p:sldId id="538" r:id="rId182"/>
    <p:sldId id="539" r:id="rId183"/>
    <p:sldId id="540" r:id="rId184"/>
    <p:sldId id="541" r:id="rId185"/>
    <p:sldId id="542" r:id="rId186"/>
    <p:sldId id="543" r:id="rId187"/>
    <p:sldId id="544" r:id="rId188"/>
    <p:sldId id="545" r:id="rId189"/>
    <p:sldId id="437" r:id="rId190"/>
    <p:sldId id="546" r:id="rId191"/>
    <p:sldId id="440" r:id="rId192"/>
    <p:sldId id="547" r:id="rId193"/>
    <p:sldId id="443" r:id="rId194"/>
    <p:sldId id="548" r:id="rId195"/>
    <p:sldId id="549" r:id="rId196"/>
    <p:sldId id="550" r:id="rId197"/>
    <p:sldId id="551" r:id="rId198"/>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43B1A-E1A0-46CA-93EB-9D67E1E0C3A8}" v="609" dt="2020-01-02T11:47:58.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03" autoAdjust="0"/>
    <p:restoredTop sz="78664" autoAdjust="0"/>
  </p:normalViewPr>
  <p:slideViewPr>
    <p:cSldViewPr snapToGrid="0">
      <p:cViewPr varScale="1">
        <p:scale>
          <a:sx n="63" d="100"/>
          <a:sy n="63" d="100"/>
        </p:scale>
        <p:origin x="72" y="54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microsoft.com/office/2016/11/relationships/changesInfo" Target="changesInfos/changesInfo1.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Jones" userId="9fa14ce3009a14b2" providerId="LiveId" clId="{81243B1A-E1A0-46CA-93EB-9D67E1E0C3A8}"/>
    <pc:docChg chg="undo custSel mod addSld delSld modSld sldOrd delMainMaster">
      <pc:chgData name="Robyn Jones" userId="9fa14ce3009a14b2" providerId="LiveId" clId="{81243B1A-E1A0-46CA-93EB-9D67E1E0C3A8}" dt="2020-01-02T11:49:15.055" v="13140" actId="20577"/>
      <pc:docMkLst>
        <pc:docMk/>
      </pc:docMkLst>
      <pc:sldChg chg="modSp add del">
        <pc:chgData name="Robyn Jones" userId="9fa14ce3009a14b2" providerId="LiveId" clId="{81243B1A-E1A0-46CA-93EB-9D67E1E0C3A8}" dt="2020-01-02T11:47:29.954" v="13111" actId="2696"/>
        <pc:sldMkLst>
          <pc:docMk/>
          <pc:sldMk cId="3833698688" sldId="259"/>
        </pc:sldMkLst>
        <pc:graphicFrameChg chg="mod">
          <ac:chgData name="Robyn Jones" userId="9fa14ce3009a14b2" providerId="LiveId" clId="{81243B1A-E1A0-46CA-93EB-9D67E1E0C3A8}" dt="2019-12-31T15:35:09.324" v="9554" actId="20577"/>
          <ac:graphicFrameMkLst>
            <pc:docMk/>
            <pc:sldMk cId="3833698688" sldId="259"/>
            <ac:graphicFrameMk id="256" creationId="{BE89CC6B-2A8D-40EF-824B-DBB9FE4D2221}"/>
          </ac:graphicFrameMkLst>
        </pc:graphicFrameChg>
      </pc:sldChg>
      <pc:sldChg chg="modSp">
        <pc:chgData name="Robyn Jones" userId="9fa14ce3009a14b2" providerId="LiveId" clId="{81243B1A-E1A0-46CA-93EB-9D67E1E0C3A8}" dt="2019-12-28T21:11:06.777" v="613" actId="113"/>
        <pc:sldMkLst>
          <pc:docMk/>
          <pc:sldMk cId="2530114450" sldId="309"/>
        </pc:sldMkLst>
        <pc:spChg chg="mod">
          <ac:chgData name="Robyn Jones" userId="9fa14ce3009a14b2" providerId="LiveId" clId="{81243B1A-E1A0-46CA-93EB-9D67E1E0C3A8}" dt="2019-12-28T21:11:06.777" v="613" actId="113"/>
          <ac:spMkLst>
            <pc:docMk/>
            <pc:sldMk cId="2530114450" sldId="309"/>
            <ac:spMk id="3" creationId="{00000000-0000-0000-0000-000000000000}"/>
          </ac:spMkLst>
        </pc:spChg>
      </pc:sldChg>
      <pc:sldChg chg="delSp modSp">
        <pc:chgData name="Robyn Jones" userId="9fa14ce3009a14b2" providerId="LiveId" clId="{81243B1A-E1A0-46CA-93EB-9D67E1E0C3A8}" dt="2019-12-30T14:21:57.936" v="2884" actId="27636"/>
        <pc:sldMkLst>
          <pc:docMk/>
          <pc:sldMk cId="2833869486" sldId="312"/>
        </pc:sldMkLst>
        <pc:spChg chg="mod">
          <ac:chgData name="Robyn Jones" userId="9fa14ce3009a14b2" providerId="LiveId" clId="{81243B1A-E1A0-46CA-93EB-9D67E1E0C3A8}" dt="2019-12-30T14:21:57.936" v="2884" actId="27636"/>
          <ac:spMkLst>
            <pc:docMk/>
            <pc:sldMk cId="2833869486" sldId="312"/>
            <ac:spMk id="3" creationId="{00000000-0000-0000-0000-000000000000}"/>
          </ac:spMkLst>
        </pc:spChg>
        <pc:picChg chg="del">
          <ac:chgData name="Robyn Jones" userId="9fa14ce3009a14b2" providerId="LiveId" clId="{81243B1A-E1A0-46CA-93EB-9D67E1E0C3A8}" dt="2019-12-30T14:15:22.256" v="2587" actId="478"/>
          <ac:picMkLst>
            <pc:docMk/>
            <pc:sldMk cId="2833869486" sldId="312"/>
            <ac:picMk id="7" creationId="{6F488CE5-0B46-4BB6-BB95-B981AA9A6BE4}"/>
          </ac:picMkLst>
        </pc:picChg>
      </pc:sldChg>
      <pc:sldChg chg="modSp">
        <pc:chgData name="Robyn Jones" userId="9fa14ce3009a14b2" providerId="LiveId" clId="{81243B1A-E1A0-46CA-93EB-9D67E1E0C3A8}" dt="2019-12-30T13:58:45.636" v="2385" actId="20577"/>
        <pc:sldMkLst>
          <pc:docMk/>
          <pc:sldMk cId="2517427294" sldId="314"/>
        </pc:sldMkLst>
        <pc:spChg chg="mod">
          <ac:chgData name="Robyn Jones" userId="9fa14ce3009a14b2" providerId="LiveId" clId="{81243B1A-E1A0-46CA-93EB-9D67E1E0C3A8}" dt="2019-12-30T13:56:25.667" v="2274" actId="14100"/>
          <ac:spMkLst>
            <pc:docMk/>
            <pc:sldMk cId="2517427294" sldId="314"/>
            <ac:spMk id="2" creationId="{00000000-0000-0000-0000-000000000000}"/>
          </ac:spMkLst>
        </pc:spChg>
        <pc:spChg chg="mod">
          <ac:chgData name="Robyn Jones" userId="9fa14ce3009a14b2" providerId="LiveId" clId="{81243B1A-E1A0-46CA-93EB-9D67E1E0C3A8}" dt="2019-12-30T13:58:45.636" v="2385" actId="20577"/>
          <ac:spMkLst>
            <pc:docMk/>
            <pc:sldMk cId="2517427294" sldId="314"/>
            <ac:spMk id="3" creationId="{00000000-0000-0000-0000-000000000000}"/>
          </ac:spMkLst>
        </pc:spChg>
      </pc:sldChg>
      <pc:sldChg chg="modSp">
        <pc:chgData name="Robyn Jones" userId="9fa14ce3009a14b2" providerId="LiveId" clId="{81243B1A-E1A0-46CA-93EB-9D67E1E0C3A8}" dt="2019-12-30T14:01:55.179" v="2424" actId="1076"/>
        <pc:sldMkLst>
          <pc:docMk/>
          <pc:sldMk cId="2045731013" sldId="316"/>
        </pc:sldMkLst>
        <pc:spChg chg="mod">
          <ac:chgData name="Robyn Jones" userId="9fa14ce3009a14b2" providerId="LiveId" clId="{81243B1A-E1A0-46CA-93EB-9D67E1E0C3A8}" dt="2019-12-30T14:01:55.179" v="2424" actId="1076"/>
          <ac:spMkLst>
            <pc:docMk/>
            <pc:sldMk cId="2045731013" sldId="316"/>
            <ac:spMk id="2" creationId="{00000000-0000-0000-0000-000000000000}"/>
          </ac:spMkLst>
        </pc:spChg>
      </pc:sldChg>
      <pc:sldChg chg="delSp modSp add del">
        <pc:chgData name="Robyn Jones" userId="9fa14ce3009a14b2" providerId="LiveId" clId="{81243B1A-E1A0-46CA-93EB-9D67E1E0C3A8}" dt="2019-12-28T20:59:07.927" v="336" actId="47"/>
        <pc:sldMkLst>
          <pc:docMk/>
          <pc:sldMk cId="1573880118" sldId="323"/>
        </pc:sldMkLst>
        <pc:spChg chg="mod">
          <ac:chgData name="Robyn Jones" userId="9fa14ce3009a14b2" providerId="LiveId" clId="{81243B1A-E1A0-46CA-93EB-9D67E1E0C3A8}" dt="2019-12-28T20:49:50.847" v="37" actId="20577"/>
          <ac:spMkLst>
            <pc:docMk/>
            <pc:sldMk cId="1573880118" sldId="323"/>
            <ac:spMk id="2" creationId="{00000000-0000-0000-0000-000000000000}"/>
          </ac:spMkLst>
        </pc:spChg>
        <pc:spChg chg="mod">
          <ac:chgData name="Robyn Jones" userId="9fa14ce3009a14b2" providerId="LiveId" clId="{81243B1A-E1A0-46CA-93EB-9D67E1E0C3A8}" dt="2019-12-28T20:50:43.218" v="47" actId="14100"/>
          <ac:spMkLst>
            <pc:docMk/>
            <pc:sldMk cId="1573880118" sldId="323"/>
            <ac:spMk id="3" creationId="{00000000-0000-0000-0000-000000000000}"/>
          </ac:spMkLst>
        </pc:spChg>
        <pc:picChg chg="del">
          <ac:chgData name="Robyn Jones" userId="9fa14ce3009a14b2" providerId="LiveId" clId="{81243B1A-E1A0-46CA-93EB-9D67E1E0C3A8}" dt="2019-12-28T20:50:31.148" v="43" actId="478"/>
          <ac:picMkLst>
            <pc:docMk/>
            <pc:sldMk cId="1573880118" sldId="323"/>
            <ac:picMk id="7" creationId="{3F06EC12-3AF8-40A2-A8FE-CB0D24F9F9D1}"/>
          </ac:picMkLst>
        </pc:picChg>
      </pc:sldChg>
      <pc:sldChg chg="addSp modSp add">
        <pc:chgData name="Robyn Jones" userId="9fa14ce3009a14b2" providerId="LiveId" clId="{81243B1A-E1A0-46CA-93EB-9D67E1E0C3A8}" dt="2019-12-28T21:02:50.066" v="413" actId="1076"/>
        <pc:sldMkLst>
          <pc:docMk/>
          <pc:sldMk cId="1378809222" sldId="324"/>
        </pc:sldMkLst>
        <pc:spChg chg="mod">
          <ac:chgData name="Robyn Jones" userId="9fa14ce3009a14b2" providerId="LiveId" clId="{81243B1A-E1A0-46CA-93EB-9D67E1E0C3A8}" dt="2019-12-28T20:58:36.078" v="335" actId="20577"/>
          <ac:spMkLst>
            <pc:docMk/>
            <pc:sldMk cId="1378809222" sldId="324"/>
            <ac:spMk id="3" creationId="{00000000-0000-0000-0000-000000000000}"/>
          </ac:spMkLst>
        </pc:spChg>
        <pc:picChg chg="add mod">
          <ac:chgData name="Robyn Jones" userId="9fa14ce3009a14b2" providerId="LiveId" clId="{81243B1A-E1A0-46CA-93EB-9D67E1E0C3A8}" dt="2019-12-28T21:02:50.066" v="413" actId="1076"/>
          <ac:picMkLst>
            <pc:docMk/>
            <pc:sldMk cId="1378809222" sldId="324"/>
            <ac:picMk id="7" creationId="{248B7614-5551-411A-8E3C-BF6C0AF0796D}"/>
          </ac:picMkLst>
        </pc:picChg>
      </pc:sldChg>
      <pc:sldChg chg="modSp add">
        <pc:chgData name="Robyn Jones" userId="9fa14ce3009a14b2" providerId="LiveId" clId="{81243B1A-E1A0-46CA-93EB-9D67E1E0C3A8}" dt="2019-12-28T21:00:13.761" v="372" actId="20577"/>
        <pc:sldMkLst>
          <pc:docMk/>
          <pc:sldMk cId="3663149686" sldId="325"/>
        </pc:sldMkLst>
        <pc:spChg chg="mod">
          <ac:chgData name="Robyn Jones" userId="9fa14ce3009a14b2" providerId="LiveId" clId="{81243B1A-E1A0-46CA-93EB-9D67E1E0C3A8}" dt="2019-12-28T21:00:13.761" v="372" actId="20577"/>
          <ac:spMkLst>
            <pc:docMk/>
            <pc:sldMk cId="3663149686" sldId="325"/>
            <ac:spMk id="2" creationId="{00000000-0000-0000-0000-000000000000}"/>
          </ac:spMkLst>
        </pc:spChg>
        <pc:spChg chg="mod">
          <ac:chgData name="Robyn Jones" userId="9fa14ce3009a14b2" providerId="LiveId" clId="{81243B1A-E1A0-46CA-93EB-9D67E1E0C3A8}" dt="2019-12-28T21:00:04.228" v="339" actId="27636"/>
          <ac:spMkLst>
            <pc:docMk/>
            <pc:sldMk cId="3663149686" sldId="325"/>
            <ac:spMk id="3" creationId="{00000000-0000-0000-0000-000000000000}"/>
          </ac:spMkLst>
        </pc:spChg>
      </pc:sldChg>
      <pc:sldChg chg="modSp add del">
        <pc:chgData name="Robyn Jones" userId="9fa14ce3009a14b2" providerId="LiveId" clId="{81243B1A-E1A0-46CA-93EB-9D67E1E0C3A8}" dt="2019-12-28T21:03:59.921" v="426" actId="47"/>
        <pc:sldMkLst>
          <pc:docMk/>
          <pc:sldMk cId="122095485" sldId="326"/>
        </pc:sldMkLst>
        <pc:spChg chg="mod">
          <ac:chgData name="Robyn Jones" userId="9fa14ce3009a14b2" providerId="LiveId" clId="{81243B1A-E1A0-46CA-93EB-9D67E1E0C3A8}" dt="2019-12-28T21:03:51.836" v="424"/>
          <ac:spMkLst>
            <pc:docMk/>
            <pc:sldMk cId="122095485" sldId="326"/>
            <ac:spMk id="2" creationId="{00000000-0000-0000-0000-000000000000}"/>
          </ac:spMkLst>
        </pc:spChg>
        <pc:spChg chg="mod">
          <ac:chgData name="Robyn Jones" userId="9fa14ce3009a14b2" providerId="LiveId" clId="{81243B1A-E1A0-46CA-93EB-9D67E1E0C3A8}" dt="2019-12-28T21:01:34.483" v="407" actId="6549"/>
          <ac:spMkLst>
            <pc:docMk/>
            <pc:sldMk cId="122095485" sldId="326"/>
            <ac:spMk id="3" creationId="{00000000-0000-0000-0000-000000000000}"/>
          </ac:spMkLst>
        </pc:spChg>
      </pc:sldChg>
      <pc:sldChg chg="modSp add">
        <pc:chgData name="Robyn Jones" userId="9fa14ce3009a14b2" providerId="LiveId" clId="{81243B1A-E1A0-46CA-93EB-9D67E1E0C3A8}" dt="2019-12-30T14:31:32.782" v="3355" actId="1076"/>
        <pc:sldMkLst>
          <pc:docMk/>
          <pc:sldMk cId="1981190905" sldId="327"/>
        </pc:sldMkLst>
        <pc:spChg chg="mod">
          <ac:chgData name="Robyn Jones" userId="9fa14ce3009a14b2" providerId="LiveId" clId="{81243B1A-E1A0-46CA-93EB-9D67E1E0C3A8}" dt="2019-12-28T21:03:56.815" v="425"/>
          <ac:spMkLst>
            <pc:docMk/>
            <pc:sldMk cId="1981190905" sldId="327"/>
            <ac:spMk id="2" creationId="{00000000-0000-0000-0000-000000000000}"/>
          </ac:spMkLst>
        </pc:spChg>
        <pc:spChg chg="mod">
          <ac:chgData name="Robyn Jones" userId="9fa14ce3009a14b2" providerId="LiveId" clId="{81243B1A-E1A0-46CA-93EB-9D67E1E0C3A8}" dt="2019-12-28T21:04:09.583" v="437" actId="20577"/>
          <ac:spMkLst>
            <pc:docMk/>
            <pc:sldMk cId="1981190905" sldId="327"/>
            <ac:spMk id="3" creationId="{00000000-0000-0000-0000-000000000000}"/>
          </ac:spMkLst>
        </pc:spChg>
        <pc:picChg chg="mod">
          <ac:chgData name="Robyn Jones" userId="9fa14ce3009a14b2" providerId="LiveId" clId="{81243B1A-E1A0-46CA-93EB-9D67E1E0C3A8}" dt="2019-12-30T14:31:32.782" v="3355" actId="1076"/>
          <ac:picMkLst>
            <pc:docMk/>
            <pc:sldMk cId="1981190905" sldId="327"/>
            <ac:picMk id="7" creationId="{248B7614-5551-411A-8E3C-BF6C0AF0796D}"/>
          </ac:picMkLst>
        </pc:picChg>
      </pc:sldChg>
      <pc:sldChg chg="modSp add">
        <pc:chgData name="Robyn Jones" userId="9fa14ce3009a14b2" providerId="LiveId" clId="{81243B1A-E1A0-46CA-93EB-9D67E1E0C3A8}" dt="2019-12-28T21:04:35.937" v="441" actId="1076"/>
        <pc:sldMkLst>
          <pc:docMk/>
          <pc:sldMk cId="110530093" sldId="328"/>
        </pc:sldMkLst>
        <pc:spChg chg="mod">
          <ac:chgData name="Robyn Jones" userId="9fa14ce3009a14b2" providerId="LiveId" clId="{81243B1A-E1A0-46CA-93EB-9D67E1E0C3A8}" dt="2019-12-28T21:04:35.937" v="441" actId="1076"/>
          <ac:spMkLst>
            <pc:docMk/>
            <pc:sldMk cId="110530093" sldId="328"/>
            <ac:spMk id="3" creationId="{00000000-0000-0000-0000-000000000000}"/>
          </ac:spMkLst>
        </pc:spChg>
      </pc:sldChg>
      <pc:sldChg chg="modSp add del">
        <pc:chgData name="Robyn Jones" userId="9fa14ce3009a14b2" providerId="LiveId" clId="{81243B1A-E1A0-46CA-93EB-9D67E1E0C3A8}" dt="2019-12-28T21:07:36.325" v="478" actId="47"/>
        <pc:sldMkLst>
          <pc:docMk/>
          <pc:sldMk cId="244149458" sldId="329"/>
        </pc:sldMkLst>
        <pc:spChg chg="mod">
          <ac:chgData name="Robyn Jones" userId="9fa14ce3009a14b2" providerId="LiveId" clId="{81243B1A-E1A0-46CA-93EB-9D67E1E0C3A8}" dt="2019-12-28T21:05:06.784" v="477" actId="20577"/>
          <ac:spMkLst>
            <pc:docMk/>
            <pc:sldMk cId="244149458" sldId="329"/>
            <ac:spMk id="3" creationId="{00000000-0000-0000-0000-000000000000}"/>
          </ac:spMkLst>
        </pc:spChg>
      </pc:sldChg>
      <pc:sldChg chg="modSp add">
        <pc:chgData name="Robyn Jones" userId="9fa14ce3009a14b2" providerId="LiveId" clId="{81243B1A-E1A0-46CA-93EB-9D67E1E0C3A8}" dt="2019-12-28T21:10:29.643" v="611" actId="20577"/>
        <pc:sldMkLst>
          <pc:docMk/>
          <pc:sldMk cId="2938715468" sldId="329"/>
        </pc:sldMkLst>
        <pc:spChg chg="mod">
          <ac:chgData name="Robyn Jones" userId="9fa14ce3009a14b2" providerId="LiveId" clId="{81243B1A-E1A0-46CA-93EB-9D67E1E0C3A8}" dt="2019-12-28T21:07:45.685" v="486" actId="20577"/>
          <ac:spMkLst>
            <pc:docMk/>
            <pc:sldMk cId="2938715468" sldId="329"/>
            <ac:spMk id="2" creationId="{8FA50259-78C0-46D6-9F33-86A3FE64B435}"/>
          </ac:spMkLst>
        </pc:spChg>
        <pc:spChg chg="mod">
          <ac:chgData name="Robyn Jones" userId="9fa14ce3009a14b2" providerId="LiveId" clId="{81243B1A-E1A0-46CA-93EB-9D67E1E0C3A8}" dt="2019-12-28T21:10:29.643" v="611" actId="20577"/>
          <ac:spMkLst>
            <pc:docMk/>
            <pc:sldMk cId="2938715468" sldId="329"/>
            <ac:spMk id="3" creationId="{680FB145-3942-43ED-A057-1B0E2F8048BF}"/>
          </ac:spMkLst>
        </pc:spChg>
      </pc:sldChg>
      <pc:sldChg chg="modSp add ord">
        <pc:chgData name="Robyn Jones" userId="9fa14ce3009a14b2" providerId="LiveId" clId="{81243B1A-E1A0-46CA-93EB-9D67E1E0C3A8}" dt="2019-12-28T21:11:40.507" v="664" actId="20577"/>
        <pc:sldMkLst>
          <pc:docMk/>
          <pc:sldMk cId="2420555572" sldId="330"/>
        </pc:sldMkLst>
        <pc:spChg chg="mod">
          <ac:chgData name="Robyn Jones" userId="9fa14ce3009a14b2" providerId="LiveId" clId="{81243B1A-E1A0-46CA-93EB-9D67E1E0C3A8}" dt="2019-12-28T21:11:22.081" v="626" actId="20577"/>
          <ac:spMkLst>
            <pc:docMk/>
            <pc:sldMk cId="2420555572" sldId="330"/>
            <ac:spMk id="2" creationId="{00000000-0000-0000-0000-000000000000}"/>
          </ac:spMkLst>
        </pc:spChg>
        <pc:spChg chg="mod">
          <ac:chgData name="Robyn Jones" userId="9fa14ce3009a14b2" providerId="LiveId" clId="{81243B1A-E1A0-46CA-93EB-9D67E1E0C3A8}" dt="2019-12-28T21:11:40.507" v="664" actId="20577"/>
          <ac:spMkLst>
            <pc:docMk/>
            <pc:sldMk cId="2420555572" sldId="330"/>
            <ac:spMk id="3" creationId="{00000000-0000-0000-0000-000000000000}"/>
          </ac:spMkLst>
        </pc:spChg>
      </pc:sldChg>
      <pc:sldChg chg="addSp modSp add mod setBg">
        <pc:chgData name="Robyn Jones" userId="9fa14ce3009a14b2" providerId="LiveId" clId="{81243B1A-E1A0-46CA-93EB-9D67E1E0C3A8}" dt="2019-12-30T13:36:10.054" v="1921" actId="403"/>
        <pc:sldMkLst>
          <pc:docMk/>
          <pc:sldMk cId="2248954985" sldId="331"/>
        </pc:sldMkLst>
        <pc:spChg chg="mod">
          <ac:chgData name="Robyn Jones" userId="9fa14ce3009a14b2" providerId="LiveId" clId="{81243B1A-E1A0-46CA-93EB-9D67E1E0C3A8}" dt="2019-12-30T13:36:03.081" v="1920" actId="26606"/>
          <ac:spMkLst>
            <pc:docMk/>
            <pc:sldMk cId="2248954985" sldId="331"/>
            <ac:spMk id="2" creationId="{D93882CA-1148-49D1-9BA6-CFA3699A5095}"/>
          </ac:spMkLst>
        </pc:spChg>
        <pc:spChg chg="mod">
          <ac:chgData name="Robyn Jones" userId="9fa14ce3009a14b2" providerId="LiveId" clId="{81243B1A-E1A0-46CA-93EB-9D67E1E0C3A8}" dt="2019-12-30T13:36:10.054" v="1921" actId="403"/>
          <ac:spMkLst>
            <pc:docMk/>
            <pc:sldMk cId="2248954985" sldId="331"/>
            <ac:spMk id="3" creationId="{1E798854-FC20-4BF3-B682-9397206A5D5B}"/>
          </ac:spMkLst>
        </pc:spChg>
        <pc:picChg chg="add">
          <ac:chgData name="Robyn Jones" userId="9fa14ce3009a14b2" providerId="LiveId" clId="{81243B1A-E1A0-46CA-93EB-9D67E1E0C3A8}" dt="2019-12-30T13:36:03.081" v="1920" actId="26606"/>
          <ac:picMkLst>
            <pc:docMk/>
            <pc:sldMk cId="2248954985" sldId="331"/>
            <ac:picMk id="5" creationId="{47917C81-4D72-441D-B8F0-36D31BF5A519}"/>
          </ac:picMkLst>
        </pc:picChg>
        <pc:cxnChg chg="add">
          <ac:chgData name="Robyn Jones" userId="9fa14ce3009a14b2" providerId="LiveId" clId="{81243B1A-E1A0-46CA-93EB-9D67E1E0C3A8}" dt="2019-12-30T13:36:03.081" v="1920" actId="26606"/>
          <ac:cxnSpMkLst>
            <pc:docMk/>
            <pc:sldMk cId="2248954985" sldId="331"/>
            <ac:cxnSpMk id="9" creationId="{A7F400EE-A8A5-48AF-B4D6-291B52C6F0B0}"/>
          </ac:cxnSpMkLst>
        </pc:cxnChg>
      </pc:sldChg>
      <pc:sldChg chg="addSp delSp modSp add mod setBg setClrOvrMap">
        <pc:chgData name="Robyn Jones" userId="9fa14ce3009a14b2" providerId="LiveId" clId="{81243B1A-E1A0-46CA-93EB-9D67E1E0C3A8}" dt="2019-12-30T13:11:12.253" v="1063" actId="403"/>
        <pc:sldMkLst>
          <pc:docMk/>
          <pc:sldMk cId="2716466142" sldId="332"/>
        </pc:sldMkLst>
        <pc:spChg chg="mod">
          <ac:chgData name="Robyn Jones" userId="9fa14ce3009a14b2" providerId="LiveId" clId="{81243B1A-E1A0-46CA-93EB-9D67E1E0C3A8}" dt="2019-12-30T13:09:16.700" v="702" actId="20577"/>
          <ac:spMkLst>
            <pc:docMk/>
            <pc:sldMk cId="2716466142" sldId="332"/>
            <ac:spMk id="2" creationId="{30E24846-31B5-4BE5-B708-7D42A671372D}"/>
          </ac:spMkLst>
        </pc:spChg>
        <pc:spChg chg="del">
          <ac:chgData name="Robyn Jones" userId="9fa14ce3009a14b2" providerId="LiveId" clId="{81243B1A-E1A0-46CA-93EB-9D67E1E0C3A8}" dt="2019-12-30T13:08:48.282" v="667"/>
          <ac:spMkLst>
            <pc:docMk/>
            <pc:sldMk cId="2716466142" sldId="332"/>
            <ac:spMk id="3" creationId="{BB02B053-A165-49E1-9BE5-BDDDF2365AA5}"/>
          </ac:spMkLst>
        </pc:spChg>
        <pc:spChg chg="add mod">
          <ac:chgData name="Robyn Jones" userId="9fa14ce3009a14b2" providerId="LiveId" clId="{81243B1A-E1A0-46CA-93EB-9D67E1E0C3A8}" dt="2019-12-30T13:11:12.253" v="1063" actId="403"/>
          <ac:spMkLst>
            <pc:docMk/>
            <pc:sldMk cId="2716466142" sldId="332"/>
            <ac:spMk id="8" creationId="{EC54CD10-B843-4C99-92BD-10E7E9E40FB5}"/>
          </ac:spMkLst>
        </pc:spChg>
        <pc:spChg chg="add">
          <ac:chgData name="Robyn Jones" userId="9fa14ce3009a14b2" providerId="LiveId" clId="{81243B1A-E1A0-46CA-93EB-9D67E1E0C3A8}" dt="2019-12-30T13:09:01.752" v="668" actId="26606"/>
          <ac:spMkLst>
            <pc:docMk/>
            <pc:sldMk cId="2716466142" sldId="332"/>
            <ac:spMk id="11" creationId="{9B76D444-2756-434F-AE61-96D69830C13E}"/>
          </ac:spMkLst>
        </pc:spChg>
        <pc:picChg chg="add mod">
          <ac:chgData name="Robyn Jones" userId="9fa14ce3009a14b2" providerId="LiveId" clId="{81243B1A-E1A0-46CA-93EB-9D67E1E0C3A8}" dt="2019-12-30T13:09:01.752" v="668" actId="26606"/>
          <ac:picMkLst>
            <pc:docMk/>
            <pc:sldMk cId="2716466142" sldId="332"/>
            <ac:picMk id="4" creationId="{38309C8D-6CEC-4B05-8E0A-B7FE4EA6B8E4}"/>
          </ac:picMkLst>
        </pc:picChg>
        <pc:cxnChg chg="add">
          <ac:chgData name="Robyn Jones" userId="9fa14ce3009a14b2" providerId="LiveId" clId="{81243B1A-E1A0-46CA-93EB-9D67E1E0C3A8}" dt="2019-12-30T13:09:01.752" v="668" actId="26606"/>
          <ac:cxnSpMkLst>
            <pc:docMk/>
            <pc:sldMk cId="2716466142" sldId="332"/>
            <ac:cxnSpMk id="13" creationId="{EDF5FE34-0A41-407A-8D94-10FCF68F1D0B}"/>
          </ac:cxnSpMkLst>
        </pc:cxnChg>
      </pc:sldChg>
      <pc:sldChg chg="delSp modSp add ord">
        <pc:chgData name="Robyn Jones" userId="9fa14ce3009a14b2" providerId="LiveId" clId="{81243B1A-E1A0-46CA-93EB-9D67E1E0C3A8}" dt="2019-12-30T13:22:16.301" v="1693"/>
        <pc:sldMkLst>
          <pc:docMk/>
          <pc:sldMk cId="1590332776" sldId="333"/>
        </pc:sldMkLst>
        <pc:spChg chg="mod">
          <ac:chgData name="Robyn Jones" userId="9fa14ce3009a14b2" providerId="LiveId" clId="{81243B1A-E1A0-46CA-93EB-9D67E1E0C3A8}" dt="2019-12-30T13:21:29.885" v="1618" actId="1076"/>
          <ac:spMkLst>
            <pc:docMk/>
            <pc:sldMk cId="1590332776" sldId="333"/>
            <ac:spMk id="3" creationId="{00000000-0000-0000-0000-000000000000}"/>
          </ac:spMkLst>
        </pc:spChg>
        <pc:picChg chg="del">
          <ac:chgData name="Robyn Jones" userId="9fa14ce3009a14b2" providerId="LiveId" clId="{81243B1A-E1A0-46CA-93EB-9D67E1E0C3A8}" dt="2019-12-30T13:21:26.304" v="1617" actId="478"/>
          <ac:picMkLst>
            <pc:docMk/>
            <pc:sldMk cId="1590332776" sldId="333"/>
            <ac:picMk id="7" creationId="{248B7614-5551-411A-8E3C-BF6C0AF0796D}"/>
          </ac:picMkLst>
        </pc:picChg>
      </pc:sldChg>
      <pc:sldChg chg="addSp modSp add">
        <pc:chgData name="Robyn Jones" userId="9fa14ce3009a14b2" providerId="LiveId" clId="{81243B1A-E1A0-46CA-93EB-9D67E1E0C3A8}" dt="2019-12-30T13:30:25.535" v="1846" actId="20577"/>
        <pc:sldMkLst>
          <pc:docMk/>
          <pc:sldMk cId="2313261984" sldId="334"/>
        </pc:sldMkLst>
        <pc:spChg chg="mod">
          <ac:chgData name="Robyn Jones" userId="9fa14ce3009a14b2" providerId="LiveId" clId="{81243B1A-E1A0-46CA-93EB-9D67E1E0C3A8}" dt="2019-12-30T13:30:25.535" v="1846" actId="20577"/>
          <ac:spMkLst>
            <pc:docMk/>
            <pc:sldMk cId="2313261984" sldId="334"/>
            <ac:spMk id="3" creationId="{00000000-0000-0000-0000-000000000000}"/>
          </ac:spMkLst>
        </pc:spChg>
        <pc:picChg chg="add">
          <ac:chgData name="Robyn Jones" userId="9fa14ce3009a14b2" providerId="LiveId" clId="{81243B1A-E1A0-46CA-93EB-9D67E1E0C3A8}" dt="2019-12-30T13:22:19.619" v="1694"/>
          <ac:picMkLst>
            <pc:docMk/>
            <pc:sldMk cId="2313261984" sldId="334"/>
            <ac:picMk id="7" creationId="{D6822D74-9CD5-4A15-9B94-D779DE8981E1}"/>
          </ac:picMkLst>
        </pc:picChg>
      </pc:sldChg>
      <pc:sldChg chg="addSp delSp modSp add modAnim">
        <pc:chgData name="Robyn Jones" userId="9fa14ce3009a14b2" providerId="LiveId" clId="{81243B1A-E1A0-46CA-93EB-9D67E1E0C3A8}" dt="2019-12-30T13:25:26.262" v="1833" actId="14100"/>
        <pc:sldMkLst>
          <pc:docMk/>
          <pc:sldMk cId="2294428527" sldId="335"/>
        </pc:sldMkLst>
        <pc:spChg chg="del">
          <ac:chgData name="Robyn Jones" userId="9fa14ce3009a14b2" providerId="LiveId" clId="{81243B1A-E1A0-46CA-93EB-9D67E1E0C3A8}" dt="2019-12-30T13:24:59.039" v="1828"/>
          <ac:spMkLst>
            <pc:docMk/>
            <pc:sldMk cId="2294428527" sldId="335"/>
            <ac:spMk id="3" creationId="{D034F80F-CEFC-4554-A2D1-99D80F045FA3}"/>
          </ac:spMkLst>
        </pc:spChg>
        <pc:picChg chg="add mod">
          <ac:chgData name="Robyn Jones" userId="9fa14ce3009a14b2" providerId="LiveId" clId="{81243B1A-E1A0-46CA-93EB-9D67E1E0C3A8}" dt="2019-12-30T13:25:26.262" v="1833" actId="14100"/>
          <ac:picMkLst>
            <pc:docMk/>
            <pc:sldMk cId="2294428527" sldId="335"/>
            <ac:picMk id="4" creationId="{E89162C4-32CB-45F9-9E37-F667B01D77D6}"/>
          </ac:picMkLst>
        </pc:picChg>
      </pc:sldChg>
      <pc:sldChg chg="addSp modSp add mod setBg setClrOvrMap">
        <pc:chgData name="Robyn Jones" userId="9fa14ce3009a14b2" providerId="LiveId" clId="{81243B1A-E1A0-46CA-93EB-9D67E1E0C3A8}" dt="2019-12-30T13:40:19.794" v="2029" actId="403"/>
        <pc:sldMkLst>
          <pc:docMk/>
          <pc:sldMk cId="432019966" sldId="336"/>
        </pc:sldMkLst>
        <pc:spChg chg="mod">
          <ac:chgData name="Robyn Jones" userId="9fa14ce3009a14b2" providerId="LiveId" clId="{81243B1A-E1A0-46CA-93EB-9D67E1E0C3A8}" dt="2019-12-30T13:40:13.352" v="2027" actId="26606"/>
          <ac:spMkLst>
            <pc:docMk/>
            <pc:sldMk cId="432019966" sldId="336"/>
            <ac:spMk id="2" creationId="{B70FB6BE-BA90-4014-ACA3-3E1A9DC5C8EB}"/>
          </ac:spMkLst>
        </pc:spChg>
        <pc:spChg chg="mod">
          <ac:chgData name="Robyn Jones" userId="9fa14ce3009a14b2" providerId="LiveId" clId="{81243B1A-E1A0-46CA-93EB-9D67E1E0C3A8}" dt="2019-12-30T13:40:19.794" v="2029" actId="403"/>
          <ac:spMkLst>
            <pc:docMk/>
            <pc:sldMk cId="432019966" sldId="336"/>
            <ac:spMk id="3" creationId="{9DAF6C97-B75D-430D-9EE8-2EBD30BBDEF9}"/>
          </ac:spMkLst>
        </pc:spChg>
        <pc:spChg chg="add">
          <ac:chgData name="Robyn Jones" userId="9fa14ce3009a14b2" providerId="LiveId" clId="{81243B1A-E1A0-46CA-93EB-9D67E1E0C3A8}" dt="2019-12-30T13:40:13.352" v="2027" actId="26606"/>
          <ac:spMkLst>
            <pc:docMk/>
            <pc:sldMk cId="432019966" sldId="336"/>
            <ac:spMk id="8" creationId="{EA67B5B4-3A24-436E-B663-1B2EBFF8A0CD}"/>
          </ac:spMkLst>
        </pc:spChg>
        <pc:spChg chg="add">
          <ac:chgData name="Robyn Jones" userId="9fa14ce3009a14b2" providerId="LiveId" clId="{81243B1A-E1A0-46CA-93EB-9D67E1E0C3A8}" dt="2019-12-30T13:40:13.352" v="2027" actId="26606"/>
          <ac:spMkLst>
            <pc:docMk/>
            <pc:sldMk cId="432019966" sldId="336"/>
            <ac:spMk id="10" creationId="{987FDF89-C993-41F4-A1B8-DBAFF16008A9}"/>
          </ac:spMkLst>
        </pc:spChg>
        <pc:spChg chg="add">
          <ac:chgData name="Robyn Jones" userId="9fa14ce3009a14b2" providerId="LiveId" clId="{81243B1A-E1A0-46CA-93EB-9D67E1E0C3A8}" dt="2019-12-30T13:40:13.352" v="2027" actId="26606"/>
          <ac:spMkLst>
            <pc:docMk/>
            <pc:sldMk cId="432019966" sldId="336"/>
            <ac:spMk id="12" creationId="{D1D7179B-FF7C-482F-B3D9-2BE9ED1139F9}"/>
          </ac:spMkLst>
        </pc:spChg>
      </pc:sldChg>
      <pc:sldChg chg="modSp add">
        <pc:chgData name="Robyn Jones" userId="9fa14ce3009a14b2" providerId="LiveId" clId="{81243B1A-E1A0-46CA-93EB-9D67E1E0C3A8}" dt="2019-12-30T13:41:03.737" v="2031"/>
        <pc:sldMkLst>
          <pc:docMk/>
          <pc:sldMk cId="2330587184" sldId="337"/>
        </pc:sldMkLst>
        <pc:spChg chg="mod">
          <ac:chgData name="Robyn Jones" userId="9fa14ce3009a14b2" providerId="LiveId" clId="{81243B1A-E1A0-46CA-93EB-9D67E1E0C3A8}" dt="2019-12-30T13:41:03.737" v="2031"/>
          <ac:spMkLst>
            <pc:docMk/>
            <pc:sldMk cId="2330587184" sldId="337"/>
            <ac:spMk id="3" creationId="{9DAF6C97-B75D-430D-9EE8-2EBD30BBDEF9}"/>
          </ac:spMkLst>
        </pc:spChg>
      </pc:sldChg>
      <pc:sldChg chg="modSp add">
        <pc:chgData name="Robyn Jones" userId="9fa14ce3009a14b2" providerId="LiveId" clId="{81243B1A-E1A0-46CA-93EB-9D67E1E0C3A8}" dt="2019-12-30T13:44:12.825" v="2041" actId="114"/>
        <pc:sldMkLst>
          <pc:docMk/>
          <pc:sldMk cId="3630580791" sldId="338"/>
        </pc:sldMkLst>
        <pc:spChg chg="mod">
          <ac:chgData name="Robyn Jones" userId="9fa14ce3009a14b2" providerId="LiveId" clId="{81243B1A-E1A0-46CA-93EB-9D67E1E0C3A8}" dt="2019-12-30T13:44:12.825" v="2041" actId="114"/>
          <ac:spMkLst>
            <pc:docMk/>
            <pc:sldMk cId="3630580791" sldId="338"/>
            <ac:spMk id="3" creationId="{9DAF6C97-B75D-430D-9EE8-2EBD30BBDEF9}"/>
          </ac:spMkLst>
        </pc:spChg>
      </pc:sldChg>
      <pc:sldChg chg="delSp modSp add ord">
        <pc:chgData name="Robyn Jones" userId="9fa14ce3009a14b2" providerId="LiveId" clId="{81243B1A-E1A0-46CA-93EB-9D67E1E0C3A8}" dt="2019-12-30T13:45:33.237" v="2065" actId="1076"/>
        <pc:sldMkLst>
          <pc:docMk/>
          <pc:sldMk cId="449631428" sldId="339"/>
        </pc:sldMkLst>
        <pc:spChg chg="mod">
          <ac:chgData name="Robyn Jones" userId="9fa14ce3009a14b2" providerId="LiveId" clId="{81243B1A-E1A0-46CA-93EB-9D67E1E0C3A8}" dt="2019-12-30T13:45:15.109" v="2061" actId="20577"/>
          <ac:spMkLst>
            <pc:docMk/>
            <pc:sldMk cId="449631428" sldId="339"/>
            <ac:spMk id="2" creationId="{00000000-0000-0000-0000-000000000000}"/>
          </ac:spMkLst>
        </pc:spChg>
        <pc:spChg chg="mod">
          <ac:chgData name="Robyn Jones" userId="9fa14ce3009a14b2" providerId="LiveId" clId="{81243B1A-E1A0-46CA-93EB-9D67E1E0C3A8}" dt="2019-12-30T13:45:33.237" v="2065" actId="1076"/>
          <ac:spMkLst>
            <pc:docMk/>
            <pc:sldMk cId="449631428" sldId="339"/>
            <ac:spMk id="3" creationId="{00000000-0000-0000-0000-000000000000}"/>
          </ac:spMkLst>
        </pc:spChg>
        <pc:picChg chg="del">
          <ac:chgData name="Robyn Jones" userId="9fa14ce3009a14b2" providerId="LiveId" clId="{81243B1A-E1A0-46CA-93EB-9D67E1E0C3A8}" dt="2019-12-30T13:45:17.340" v="2062" actId="478"/>
          <ac:picMkLst>
            <pc:docMk/>
            <pc:sldMk cId="449631428" sldId="339"/>
            <ac:picMk id="7" creationId="{248B7614-5551-411A-8E3C-BF6C0AF0796D}"/>
          </ac:picMkLst>
        </pc:picChg>
      </pc:sldChg>
      <pc:sldChg chg="modSp add ord">
        <pc:chgData name="Robyn Jones" userId="9fa14ce3009a14b2" providerId="LiveId" clId="{81243B1A-E1A0-46CA-93EB-9D67E1E0C3A8}" dt="2019-12-30T13:47:14.182" v="2083" actId="20577"/>
        <pc:sldMkLst>
          <pc:docMk/>
          <pc:sldMk cId="3888390976" sldId="340"/>
        </pc:sldMkLst>
        <pc:spChg chg="mod">
          <ac:chgData name="Robyn Jones" userId="9fa14ce3009a14b2" providerId="LiveId" clId="{81243B1A-E1A0-46CA-93EB-9D67E1E0C3A8}" dt="2019-12-30T13:47:05.633" v="2080" actId="20577"/>
          <ac:spMkLst>
            <pc:docMk/>
            <pc:sldMk cId="3888390976" sldId="340"/>
            <ac:spMk id="2" creationId="{B70FB6BE-BA90-4014-ACA3-3E1A9DC5C8EB}"/>
          </ac:spMkLst>
        </pc:spChg>
        <pc:spChg chg="mod">
          <ac:chgData name="Robyn Jones" userId="9fa14ce3009a14b2" providerId="LiveId" clId="{81243B1A-E1A0-46CA-93EB-9D67E1E0C3A8}" dt="2019-12-30T13:47:14.182" v="2083" actId="20577"/>
          <ac:spMkLst>
            <pc:docMk/>
            <pc:sldMk cId="3888390976" sldId="340"/>
            <ac:spMk id="3" creationId="{9DAF6C97-B75D-430D-9EE8-2EBD30BBDEF9}"/>
          </ac:spMkLst>
        </pc:spChg>
      </pc:sldChg>
      <pc:sldChg chg="modSp add ord">
        <pc:chgData name="Robyn Jones" userId="9fa14ce3009a14b2" providerId="LiveId" clId="{81243B1A-E1A0-46CA-93EB-9D67E1E0C3A8}" dt="2019-12-30T13:48:17.746" v="2095" actId="403"/>
        <pc:sldMkLst>
          <pc:docMk/>
          <pc:sldMk cId="2484125528" sldId="341"/>
        </pc:sldMkLst>
        <pc:spChg chg="mod">
          <ac:chgData name="Robyn Jones" userId="9fa14ce3009a14b2" providerId="LiveId" clId="{81243B1A-E1A0-46CA-93EB-9D67E1E0C3A8}" dt="2019-12-30T13:48:03.576" v="2092" actId="20577"/>
          <ac:spMkLst>
            <pc:docMk/>
            <pc:sldMk cId="2484125528" sldId="341"/>
            <ac:spMk id="2" creationId="{00000000-0000-0000-0000-000000000000}"/>
          </ac:spMkLst>
        </pc:spChg>
        <pc:spChg chg="mod">
          <ac:chgData name="Robyn Jones" userId="9fa14ce3009a14b2" providerId="LiveId" clId="{81243B1A-E1A0-46CA-93EB-9D67E1E0C3A8}" dt="2019-12-30T13:48:17.746" v="2095" actId="403"/>
          <ac:spMkLst>
            <pc:docMk/>
            <pc:sldMk cId="2484125528" sldId="341"/>
            <ac:spMk id="3" creationId="{00000000-0000-0000-0000-000000000000}"/>
          </ac:spMkLst>
        </pc:spChg>
      </pc:sldChg>
      <pc:sldChg chg="modSp add">
        <pc:chgData name="Robyn Jones" userId="9fa14ce3009a14b2" providerId="LiveId" clId="{81243B1A-E1A0-46CA-93EB-9D67E1E0C3A8}" dt="2019-12-30T13:49:01.928" v="2110" actId="207"/>
        <pc:sldMkLst>
          <pc:docMk/>
          <pc:sldMk cId="3647948648" sldId="342"/>
        </pc:sldMkLst>
        <pc:spChg chg="mod">
          <ac:chgData name="Robyn Jones" userId="9fa14ce3009a14b2" providerId="LiveId" clId="{81243B1A-E1A0-46CA-93EB-9D67E1E0C3A8}" dt="2019-12-30T13:48:42.938" v="2108" actId="20577"/>
          <ac:spMkLst>
            <pc:docMk/>
            <pc:sldMk cId="3647948648" sldId="342"/>
            <ac:spMk id="2" creationId="{00000000-0000-0000-0000-000000000000}"/>
          </ac:spMkLst>
        </pc:spChg>
        <pc:spChg chg="mod">
          <ac:chgData name="Robyn Jones" userId="9fa14ce3009a14b2" providerId="LiveId" clId="{81243B1A-E1A0-46CA-93EB-9D67E1E0C3A8}" dt="2019-12-30T13:49:01.928" v="2110" actId="207"/>
          <ac:spMkLst>
            <pc:docMk/>
            <pc:sldMk cId="3647948648" sldId="342"/>
            <ac:spMk id="3" creationId="{00000000-0000-0000-0000-000000000000}"/>
          </ac:spMkLst>
        </pc:spChg>
      </pc:sldChg>
      <pc:sldChg chg="modSp add">
        <pc:chgData name="Robyn Jones" userId="9fa14ce3009a14b2" providerId="LiveId" clId="{81243B1A-E1A0-46CA-93EB-9D67E1E0C3A8}" dt="2019-12-30T13:50:06.331" v="2122" actId="20577"/>
        <pc:sldMkLst>
          <pc:docMk/>
          <pc:sldMk cId="3095978123" sldId="343"/>
        </pc:sldMkLst>
        <pc:spChg chg="mod">
          <ac:chgData name="Robyn Jones" userId="9fa14ce3009a14b2" providerId="LiveId" clId="{81243B1A-E1A0-46CA-93EB-9D67E1E0C3A8}" dt="2019-12-30T13:49:08.730" v="2118" actId="20577"/>
          <ac:spMkLst>
            <pc:docMk/>
            <pc:sldMk cId="3095978123" sldId="343"/>
            <ac:spMk id="2" creationId="{00000000-0000-0000-0000-000000000000}"/>
          </ac:spMkLst>
        </pc:spChg>
        <pc:spChg chg="mod">
          <ac:chgData name="Robyn Jones" userId="9fa14ce3009a14b2" providerId="LiveId" clId="{81243B1A-E1A0-46CA-93EB-9D67E1E0C3A8}" dt="2019-12-30T13:50:06.331" v="2122" actId="20577"/>
          <ac:spMkLst>
            <pc:docMk/>
            <pc:sldMk cId="3095978123" sldId="343"/>
            <ac:spMk id="3" creationId="{00000000-0000-0000-0000-000000000000}"/>
          </ac:spMkLst>
        </pc:spChg>
      </pc:sldChg>
      <pc:sldChg chg="modSp add ord modAnim">
        <pc:chgData name="Robyn Jones" userId="9fa14ce3009a14b2" providerId="LiveId" clId="{81243B1A-E1A0-46CA-93EB-9D67E1E0C3A8}" dt="2019-12-30T13:55:10.846" v="2213"/>
        <pc:sldMkLst>
          <pc:docMk/>
          <pc:sldMk cId="2245816037" sldId="344"/>
        </pc:sldMkLst>
        <pc:spChg chg="mod">
          <ac:chgData name="Robyn Jones" userId="9fa14ce3009a14b2" providerId="LiveId" clId="{81243B1A-E1A0-46CA-93EB-9D67E1E0C3A8}" dt="2019-12-30T13:54:49.802" v="2211"/>
          <ac:spMkLst>
            <pc:docMk/>
            <pc:sldMk cId="2245816037" sldId="344"/>
            <ac:spMk id="3" creationId="{680FB145-3942-43ED-A057-1B0E2F8048BF}"/>
          </ac:spMkLst>
        </pc:spChg>
      </pc:sldChg>
      <pc:sldChg chg="add">
        <pc:chgData name="Robyn Jones" userId="9fa14ce3009a14b2" providerId="LiveId" clId="{81243B1A-E1A0-46CA-93EB-9D67E1E0C3A8}" dt="2019-12-30T13:55:48.658" v="2214"/>
        <pc:sldMkLst>
          <pc:docMk/>
          <pc:sldMk cId="149374301" sldId="383"/>
        </pc:sldMkLst>
      </pc:sldChg>
      <pc:sldChg chg="add">
        <pc:chgData name="Robyn Jones" userId="9fa14ce3009a14b2" providerId="LiveId" clId="{81243B1A-E1A0-46CA-93EB-9D67E1E0C3A8}" dt="2019-12-30T13:55:48.658" v="2214"/>
        <pc:sldMkLst>
          <pc:docMk/>
          <pc:sldMk cId="1653535792" sldId="384"/>
        </pc:sldMkLst>
      </pc:sldChg>
      <pc:sldChg chg="add">
        <pc:chgData name="Robyn Jones" userId="9fa14ce3009a14b2" providerId="LiveId" clId="{81243B1A-E1A0-46CA-93EB-9D67E1E0C3A8}" dt="2019-12-30T13:55:48.658" v="2214"/>
        <pc:sldMkLst>
          <pc:docMk/>
          <pc:sldMk cId="1370917880" sldId="385"/>
        </pc:sldMkLst>
      </pc:sldChg>
      <pc:sldChg chg="add">
        <pc:chgData name="Robyn Jones" userId="9fa14ce3009a14b2" providerId="LiveId" clId="{81243B1A-E1A0-46CA-93EB-9D67E1E0C3A8}" dt="2019-12-30T13:55:48.658" v="2214"/>
        <pc:sldMkLst>
          <pc:docMk/>
          <pc:sldMk cId="1118439933" sldId="386"/>
        </pc:sldMkLst>
      </pc:sldChg>
      <pc:sldChg chg="add">
        <pc:chgData name="Robyn Jones" userId="9fa14ce3009a14b2" providerId="LiveId" clId="{81243B1A-E1A0-46CA-93EB-9D67E1E0C3A8}" dt="2019-12-30T13:55:48.658" v="2214"/>
        <pc:sldMkLst>
          <pc:docMk/>
          <pc:sldMk cId="2590074849" sldId="387"/>
        </pc:sldMkLst>
      </pc:sldChg>
      <pc:sldChg chg="add">
        <pc:chgData name="Robyn Jones" userId="9fa14ce3009a14b2" providerId="LiveId" clId="{81243B1A-E1A0-46CA-93EB-9D67E1E0C3A8}" dt="2019-12-30T13:55:48.658" v="2214"/>
        <pc:sldMkLst>
          <pc:docMk/>
          <pc:sldMk cId="4275015024" sldId="388"/>
        </pc:sldMkLst>
      </pc:sldChg>
      <pc:sldChg chg="add">
        <pc:chgData name="Robyn Jones" userId="9fa14ce3009a14b2" providerId="LiveId" clId="{81243B1A-E1A0-46CA-93EB-9D67E1E0C3A8}" dt="2019-12-30T13:55:48.658" v="2214"/>
        <pc:sldMkLst>
          <pc:docMk/>
          <pc:sldMk cId="213587976" sldId="389"/>
        </pc:sldMkLst>
      </pc:sldChg>
      <pc:sldChg chg="add">
        <pc:chgData name="Robyn Jones" userId="9fa14ce3009a14b2" providerId="LiveId" clId="{81243B1A-E1A0-46CA-93EB-9D67E1E0C3A8}" dt="2019-12-30T13:55:48.658" v="2214"/>
        <pc:sldMkLst>
          <pc:docMk/>
          <pc:sldMk cId="4090191609" sldId="390"/>
        </pc:sldMkLst>
      </pc:sldChg>
      <pc:sldChg chg="add">
        <pc:chgData name="Robyn Jones" userId="9fa14ce3009a14b2" providerId="LiveId" clId="{81243B1A-E1A0-46CA-93EB-9D67E1E0C3A8}" dt="2019-12-30T13:55:48.658" v="2214"/>
        <pc:sldMkLst>
          <pc:docMk/>
          <pc:sldMk cId="2100112701" sldId="391"/>
        </pc:sldMkLst>
      </pc:sldChg>
      <pc:sldChg chg="add">
        <pc:chgData name="Robyn Jones" userId="9fa14ce3009a14b2" providerId="LiveId" clId="{81243B1A-E1A0-46CA-93EB-9D67E1E0C3A8}" dt="2019-12-30T13:55:48.658" v="2214"/>
        <pc:sldMkLst>
          <pc:docMk/>
          <pc:sldMk cId="1834370572" sldId="392"/>
        </pc:sldMkLst>
      </pc:sldChg>
      <pc:sldChg chg="add">
        <pc:chgData name="Robyn Jones" userId="9fa14ce3009a14b2" providerId="LiveId" clId="{81243B1A-E1A0-46CA-93EB-9D67E1E0C3A8}" dt="2019-12-30T13:55:48.658" v="2214"/>
        <pc:sldMkLst>
          <pc:docMk/>
          <pc:sldMk cId="1624381764" sldId="393"/>
        </pc:sldMkLst>
      </pc:sldChg>
      <pc:sldChg chg="add">
        <pc:chgData name="Robyn Jones" userId="9fa14ce3009a14b2" providerId="LiveId" clId="{81243B1A-E1A0-46CA-93EB-9D67E1E0C3A8}" dt="2019-12-30T13:55:48.658" v="2214"/>
        <pc:sldMkLst>
          <pc:docMk/>
          <pc:sldMk cId="4203670396" sldId="394"/>
        </pc:sldMkLst>
      </pc:sldChg>
      <pc:sldChg chg="modSp add ord">
        <pc:chgData name="Robyn Jones" userId="9fa14ce3009a14b2" providerId="LiveId" clId="{81243B1A-E1A0-46CA-93EB-9D67E1E0C3A8}" dt="2019-12-30T14:08:39.343" v="2482" actId="313"/>
        <pc:sldMkLst>
          <pc:docMk/>
          <pc:sldMk cId="883029757" sldId="395"/>
        </pc:sldMkLst>
        <pc:spChg chg="mod">
          <ac:chgData name="Robyn Jones" userId="9fa14ce3009a14b2" providerId="LiveId" clId="{81243B1A-E1A0-46CA-93EB-9D67E1E0C3A8}" dt="2019-12-30T14:07:57.494" v="2438" actId="20577"/>
          <ac:spMkLst>
            <pc:docMk/>
            <pc:sldMk cId="883029757" sldId="395"/>
            <ac:spMk id="2" creationId="{00000000-0000-0000-0000-000000000000}"/>
          </ac:spMkLst>
        </pc:spChg>
        <pc:spChg chg="mod">
          <ac:chgData name="Robyn Jones" userId="9fa14ce3009a14b2" providerId="LiveId" clId="{81243B1A-E1A0-46CA-93EB-9D67E1E0C3A8}" dt="2019-12-30T14:08:39.343" v="2482" actId="313"/>
          <ac:spMkLst>
            <pc:docMk/>
            <pc:sldMk cId="883029757" sldId="395"/>
            <ac:spMk id="3" creationId="{00000000-0000-0000-0000-000000000000}"/>
          </ac:spMkLst>
        </pc:spChg>
      </pc:sldChg>
      <pc:sldChg chg="add">
        <pc:chgData name="Robyn Jones" userId="9fa14ce3009a14b2" providerId="LiveId" clId="{81243B1A-E1A0-46CA-93EB-9D67E1E0C3A8}" dt="2019-12-30T14:14:50.777" v="2483"/>
        <pc:sldMkLst>
          <pc:docMk/>
          <pc:sldMk cId="1061848622" sldId="396"/>
        </pc:sldMkLst>
      </pc:sldChg>
      <pc:sldChg chg="modSp add">
        <pc:chgData name="Robyn Jones" userId="9fa14ce3009a14b2" providerId="LiveId" clId="{81243B1A-E1A0-46CA-93EB-9D67E1E0C3A8}" dt="2019-12-30T14:24:31.503" v="2966" actId="20577"/>
        <pc:sldMkLst>
          <pc:docMk/>
          <pc:sldMk cId="1563188322" sldId="397"/>
        </pc:sldMkLst>
        <pc:spChg chg="mod">
          <ac:chgData name="Robyn Jones" userId="9fa14ce3009a14b2" providerId="LiveId" clId="{81243B1A-E1A0-46CA-93EB-9D67E1E0C3A8}" dt="2019-12-30T14:23:26.322" v="2896" actId="403"/>
          <ac:spMkLst>
            <pc:docMk/>
            <pc:sldMk cId="1563188322" sldId="397"/>
            <ac:spMk id="2" creationId="{C7B71BE5-F7D2-44DF-BB51-144820BF2959}"/>
          </ac:spMkLst>
        </pc:spChg>
        <pc:spChg chg="mod">
          <ac:chgData name="Robyn Jones" userId="9fa14ce3009a14b2" providerId="LiveId" clId="{81243B1A-E1A0-46CA-93EB-9D67E1E0C3A8}" dt="2019-12-30T14:24:31.503" v="2966" actId="20577"/>
          <ac:spMkLst>
            <pc:docMk/>
            <pc:sldMk cId="1563188322" sldId="397"/>
            <ac:spMk id="3" creationId="{DB619FF3-9A45-479B-9C49-35C7B8B2BBE6}"/>
          </ac:spMkLst>
        </pc:spChg>
      </pc:sldChg>
      <pc:sldChg chg="modSp add">
        <pc:chgData name="Robyn Jones" userId="9fa14ce3009a14b2" providerId="LiveId" clId="{81243B1A-E1A0-46CA-93EB-9D67E1E0C3A8}" dt="2019-12-30T14:25:57.097" v="3185" actId="403"/>
        <pc:sldMkLst>
          <pc:docMk/>
          <pc:sldMk cId="966641594" sldId="398"/>
        </pc:sldMkLst>
        <pc:spChg chg="mod">
          <ac:chgData name="Robyn Jones" userId="9fa14ce3009a14b2" providerId="LiveId" clId="{81243B1A-E1A0-46CA-93EB-9D67E1E0C3A8}" dt="2019-12-30T14:25:57.097" v="3185" actId="403"/>
          <ac:spMkLst>
            <pc:docMk/>
            <pc:sldMk cId="966641594" sldId="398"/>
            <ac:spMk id="3" creationId="{DB619FF3-9A45-479B-9C49-35C7B8B2BBE6}"/>
          </ac:spMkLst>
        </pc:spChg>
      </pc:sldChg>
      <pc:sldChg chg="addSp delSp modSp add mod ord setBg delDesignElem">
        <pc:chgData name="Robyn Jones" userId="9fa14ce3009a14b2" providerId="LiveId" clId="{81243B1A-E1A0-46CA-93EB-9D67E1E0C3A8}" dt="2019-12-30T14:31:43.055" v="3359" actId="26606"/>
        <pc:sldMkLst>
          <pc:docMk/>
          <pc:sldMk cId="2747433565" sldId="399"/>
        </pc:sldMkLst>
        <pc:spChg chg="mod">
          <ac:chgData name="Robyn Jones" userId="9fa14ce3009a14b2" providerId="LiveId" clId="{81243B1A-E1A0-46CA-93EB-9D67E1E0C3A8}" dt="2019-12-30T14:31:43.055" v="3359" actId="26606"/>
          <ac:spMkLst>
            <pc:docMk/>
            <pc:sldMk cId="2747433565" sldId="399"/>
            <ac:spMk id="2" creationId="{00000000-0000-0000-0000-000000000000}"/>
          </ac:spMkLst>
        </pc:spChg>
        <pc:spChg chg="mod">
          <ac:chgData name="Robyn Jones" userId="9fa14ce3009a14b2" providerId="LiveId" clId="{81243B1A-E1A0-46CA-93EB-9D67E1E0C3A8}" dt="2019-12-30T14:31:43.055" v="3359" actId="26606"/>
          <ac:spMkLst>
            <pc:docMk/>
            <pc:sldMk cId="2747433565" sldId="399"/>
            <ac:spMk id="3" creationId="{00000000-0000-0000-0000-000000000000}"/>
          </ac:spMkLst>
        </pc:spChg>
        <pc:spChg chg="add del">
          <ac:chgData name="Robyn Jones" userId="9fa14ce3009a14b2" providerId="LiveId" clId="{81243B1A-E1A0-46CA-93EB-9D67E1E0C3A8}" dt="2019-12-30T14:31:43.055" v="3359" actId="26606"/>
          <ac:spMkLst>
            <pc:docMk/>
            <pc:sldMk cId="2747433565" sldId="399"/>
            <ac:spMk id="8" creationId="{C7FA33FF-088D-4F16-95A2-2C64D353DEA8}"/>
          </ac:spMkLst>
        </pc:spChg>
        <pc:spChg chg="add del">
          <ac:chgData name="Robyn Jones" userId="9fa14ce3009a14b2" providerId="LiveId" clId="{81243B1A-E1A0-46CA-93EB-9D67E1E0C3A8}" dt="2019-12-30T14:31:43.055" v="3359" actId="26606"/>
          <ac:spMkLst>
            <pc:docMk/>
            <pc:sldMk cId="2747433565" sldId="399"/>
            <ac:spMk id="10" creationId="{A376EFB1-01CF-419F-ABF1-2AF02BBFCBD1}"/>
          </ac:spMkLst>
        </pc:spChg>
        <pc:spChg chg="add del">
          <ac:chgData name="Robyn Jones" userId="9fa14ce3009a14b2" providerId="LiveId" clId="{81243B1A-E1A0-46CA-93EB-9D67E1E0C3A8}" dt="2019-12-30T14:31:43.055" v="3359" actId="26606"/>
          <ac:spMkLst>
            <pc:docMk/>
            <pc:sldMk cId="2747433565" sldId="399"/>
            <ac:spMk id="12" creationId="{FF9DEA15-78BD-4750-AA18-B9F28A6D5AB8}"/>
          </ac:spMkLst>
        </pc:spChg>
        <pc:spChg chg="add del">
          <ac:chgData name="Robyn Jones" userId="9fa14ce3009a14b2" providerId="LiveId" clId="{81243B1A-E1A0-46CA-93EB-9D67E1E0C3A8}" dt="2019-12-30T14:31:43.055" v="3359" actId="26606"/>
          <ac:spMkLst>
            <pc:docMk/>
            <pc:sldMk cId="2747433565" sldId="399"/>
            <ac:spMk id="17" creationId="{EA67B5B4-3A24-436E-B663-1B2EBFF8A0CD}"/>
          </ac:spMkLst>
        </pc:spChg>
        <pc:spChg chg="add del">
          <ac:chgData name="Robyn Jones" userId="9fa14ce3009a14b2" providerId="LiveId" clId="{81243B1A-E1A0-46CA-93EB-9D67E1E0C3A8}" dt="2019-12-30T14:31:43.055" v="3359" actId="26606"/>
          <ac:spMkLst>
            <pc:docMk/>
            <pc:sldMk cId="2747433565" sldId="399"/>
            <ac:spMk id="19" creationId="{987FDF89-C993-41F4-A1B8-DBAFF16008A9}"/>
          </ac:spMkLst>
        </pc:spChg>
        <pc:spChg chg="add del">
          <ac:chgData name="Robyn Jones" userId="9fa14ce3009a14b2" providerId="LiveId" clId="{81243B1A-E1A0-46CA-93EB-9D67E1E0C3A8}" dt="2019-12-30T14:31:43.055" v="3359" actId="26606"/>
          <ac:spMkLst>
            <pc:docMk/>
            <pc:sldMk cId="2747433565" sldId="399"/>
            <ac:spMk id="21" creationId="{D1D7179B-FF7C-482F-B3D9-2BE9ED1139F9}"/>
          </ac:spMkLst>
        </pc:spChg>
        <pc:picChg chg="add mod">
          <ac:chgData name="Robyn Jones" userId="9fa14ce3009a14b2" providerId="LiveId" clId="{81243B1A-E1A0-46CA-93EB-9D67E1E0C3A8}" dt="2019-12-30T14:31:40.304" v="3357" actId="1076"/>
          <ac:picMkLst>
            <pc:docMk/>
            <pc:sldMk cId="2747433565" sldId="399"/>
            <ac:picMk id="7" creationId="{1A7FC85E-6AAC-421A-80E2-6BC3F884559F}"/>
          </ac:picMkLst>
        </pc:picChg>
      </pc:sldChg>
      <pc:sldChg chg="delSp modSp add">
        <pc:chgData name="Robyn Jones" userId="9fa14ce3009a14b2" providerId="LiveId" clId="{81243B1A-E1A0-46CA-93EB-9D67E1E0C3A8}" dt="2019-12-30T14:32:52.622" v="3368" actId="5793"/>
        <pc:sldMkLst>
          <pc:docMk/>
          <pc:sldMk cId="1605835483" sldId="400"/>
        </pc:sldMkLst>
        <pc:spChg chg="mod">
          <ac:chgData name="Robyn Jones" userId="9fa14ce3009a14b2" providerId="LiveId" clId="{81243B1A-E1A0-46CA-93EB-9D67E1E0C3A8}" dt="2019-12-30T14:32:52.622" v="3368" actId="5793"/>
          <ac:spMkLst>
            <pc:docMk/>
            <pc:sldMk cId="1605835483" sldId="400"/>
            <ac:spMk id="3" creationId="{00000000-0000-0000-0000-000000000000}"/>
          </ac:spMkLst>
        </pc:spChg>
        <pc:picChg chg="del">
          <ac:chgData name="Robyn Jones" userId="9fa14ce3009a14b2" providerId="LiveId" clId="{81243B1A-E1A0-46CA-93EB-9D67E1E0C3A8}" dt="2019-12-30T14:32:29.350" v="3361" actId="478"/>
          <ac:picMkLst>
            <pc:docMk/>
            <pc:sldMk cId="1605835483" sldId="400"/>
            <ac:picMk id="7" creationId="{1A7FC85E-6AAC-421A-80E2-6BC3F884559F}"/>
          </ac:picMkLst>
        </pc:picChg>
      </pc:sldChg>
      <pc:sldChg chg="addSp delSp modSp add modAnim modNotesTx">
        <pc:chgData name="Robyn Jones" userId="9fa14ce3009a14b2" providerId="LiveId" clId="{81243B1A-E1A0-46CA-93EB-9D67E1E0C3A8}" dt="2019-12-30T14:39:57.520" v="3496" actId="20577"/>
        <pc:sldMkLst>
          <pc:docMk/>
          <pc:sldMk cId="3487004424" sldId="401"/>
        </pc:sldMkLst>
        <pc:spChg chg="del">
          <ac:chgData name="Robyn Jones" userId="9fa14ce3009a14b2" providerId="LiveId" clId="{81243B1A-E1A0-46CA-93EB-9D67E1E0C3A8}" dt="2019-12-30T14:38:26.250" v="3370"/>
          <ac:spMkLst>
            <pc:docMk/>
            <pc:sldMk cId="3487004424" sldId="401"/>
            <ac:spMk id="3" creationId="{2824C8C3-71D7-4662-950D-BED66B65EAEF}"/>
          </ac:spMkLst>
        </pc:spChg>
        <pc:picChg chg="add mod">
          <ac:chgData name="Robyn Jones" userId="9fa14ce3009a14b2" providerId="LiveId" clId="{81243B1A-E1A0-46CA-93EB-9D67E1E0C3A8}" dt="2019-12-30T14:38:40.593" v="3374" actId="14100"/>
          <ac:picMkLst>
            <pc:docMk/>
            <pc:sldMk cId="3487004424" sldId="401"/>
            <ac:picMk id="4" creationId="{B70F1A51-F6C0-46B7-9813-CEFDAE5515EE}"/>
          </ac:picMkLst>
        </pc:picChg>
      </pc:sldChg>
      <pc:sldChg chg="addSp delSp modSp add">
        <pc:chgData name="Robyn Jones" userId="9fa14ce3009a14b2" providerId="LiveId" clId="{81243B1A-E1A0-46CA-93EB-9D67E1E0C3A8}" dt="2019-12-30T14:55:46.607" v="3920" actId="113"/>
        <pc:sldMkLst>
          <pc:docMk/>
          <pc:sldMk cId="4099521318" sldId="402"/>
        </pc:sldMkLst>
        <pc:spChg chg="mod">
          <ac:chgData name="Robyn Jones" userId="9fa14ce3009a14b2" providerId="LiveId" clId="{81243B1A-E1A0-46CA-93EB-9D67E1E0C3A8}" dt="2019-12-30T14:41:14.952" v="3498"/>
          <ac:spMkLst>
            <pc:docMk/>
            <pc:sldMk cId="4099521318" sldId="402"/>
            <ac:spMk id="2" creationId="{00000000-0000-0000-0000-000000000000}"/>
          </ac:spMkLst>
        </pc:spChg>
        <pc:spChg chg="mod">
          <ac:chgData name="Robyn Jones" userId="9fa14ce3009a14b2" providerId="LiveId" clId="{81243B1A-E1A0-46CA-93EB-9D67E1E0C3A8}" dt="2019-12-30T14:55:46.607" v="3920" actId="113"/>
          <ac:spMkLst>
            <pc:docMk/>
            <pc:sldMk cId="4099521318" sldId="402"/>
            <ac:spMk id="3" creationId="{00000000-0000-0000-0000-000000000000}"/>
          </ac:spMkLst>
        </pc:spChg>
        <pc:spChg chg="add del">
          <ac:chgData name="Robyn Jones" userId="9fa14ce3009a14b2" providerId="LiveId" clId="{81243B1A-E1A0-46CA-93EB-9D67E1E0C3A8}" dt="2019-12-30T14:55:15.868" v="3915"/>
          <ac:spMkLst>
            <pc:docMk/>
            <pc:sldMk cId="4099521318" sldId="402"/>
            <ac:spMk id="4" creationId="{CD47A1A3-97C8-493F-8E89-C0D30A130E80}"/>
          </ac:spMkLst>
        </pc:spChg>
        <pc:picChg chg="add">
          <ac:chgData name="Robyn Jones" userId="9fa14ce3009a14b2" providerId="LiveId" clId="{81243B1A-E1A0-46CA-93EB-9D67E1E0C3A8}" dt="2019-12-30T14:55:21.625" v="3917"/>
          <ac:picMkLst>
            <pc:docMk/>
            <pc:sldMk cId="4099521318" sldId="402"/>
            <ac:picMk id="9" creationId="{9CF71A0A-F737-4799-9A4D-374CBA44D652}"/>
          </ac:picMkLst>
        </pc:picChg>
      </pc:sldChg>
      <pc:sldChg chg="addSp modSp add ord">
        <pc:chgData name="Robyn Jones" userId="9fa14ce3009a14b2" providerId="LiveId" clId="{81243B1A-E1A0-46CA-93EB-9D67E1E0C3A8}" dt="2019-12-31T12:56:05.553" v="4755" actId="20577"/>
        <pc:sldMkLst>
          <pc:docMk/>
          <pc:sldMk cId="835301014" sldId="403"/>
        </pc:sldMkLst>
        <pc:spChg chg="mod">
          <ac:chgData name="Robyn Jones" userId="9fa14ce3009a14b2" providerId="LiveId" clId="{81243B1A-E1A0-46CA-93EB-9D67E1E0C3A8}" dt="2019-12-31T12:56:05.553" v="4755" actId="20577"/>
          <ac:spMkLst>
            <pc:docMk/>
            <pc:sldMk cId="835301014" sldId="403"/>
            <ac:spMk id="3" creationId="{00000000-0000-0000-0000-000000000000}"/>
          </ac:spMkLst>
        </pc:spChg>
        <pc:picChg chg="add mod">
          <ac:chgData name="Robyn Jones" userId="9fa14ce3009a14b2" providerId="LiveId" clId="{81243B1A-E1A0-46CA-93EB-9D67E1E0C3A8}" dt="2019-12-30T14:55:18.473" v="3916" actId="1076"/>
          <ac:picMkLst>
            <pc:docMk/>
            <pc:sldMk cId="835301014" sldId="403"/>
            <ac:picMk id="7" creationId="{AE4DF8EB-15C4-4E6C-8DF9-4BD3EDA4289A}"/>
          </ac:picMkLst>
        </pc:picChg>
      </pc:sldChg>
      <pc:sldChg chg="modSp add">
        <pc:chgData name="Robyn Jones" userId="9fa14ce3009a14b2" providerId="LiveId" clId="{81243B1A-E1A0-46CA-93EB-9D67E1E0C3A8}" dt="2019-12-30T14:56:45.892" v="3933" actId="14100"/>
        <pc:sldMkLst>
          <pc:docMk/>
          <pc:sldMk cId="1502539509" sldId="404"/>
        </pc:sldMkLst>
        <pc:spChg chg="mod">
          <ac:chgData name="Robyn Jones" userId="9fa14ce3009a14b2" providerId="LiveId" clId="{81243B1A-E1A0-46CA-93EB-9D67E1E0C3A8}" dt="2019-12-30T14:56:45.892" v="3933" actId="14100"/>
          <ac:spMkLst>
            <pc:docMk/>
            <pc:sldMk cId="1502539509" sldId="404"/>
            <ac:spMk id="3" creationId="{00000000-0000-0000-0000-000000000000}"/>
          </ac:spMkLst>
        </pc:spChg>
      </pc:sldChg>
      <pc:sldChg chg="modSp add">
        <pc:chgData name="Robyn Jones" userId="9fa14ce3009a14b2" providerId="LiveId" clId="{81243B1A-E1A0-46CA-93EB-9D67E1E0C3A8}" dt="2019-12-30T14:59:02.629" v="3960" actId="1076"/>
        <pc:sldMkLst>
          <pc:docMk/>
          <pc:sldMk cId="3263491048" sldId="405"/>
        </pc:sldMkLst>
        <pc:spChg chg="mod">
          <ac:chgData name="Robyn Jones" userId="9fa14ce3009a14b2" providerId="LiveId" clId="{81243B1A-E1A0-46CA-93EB-9D67E1E0C3A8}" dt="2019-12-30T14:57:35.313" v="3948" actId="20577"/>
          <ac:spMkLst>
            <pc:docMk/>
            <pc:sldMk cId="3263491048" sldId="405"/>
            <ac:spMk id="2" creationId="{00000000-0000-0000-0000-000000000000}"/>
          </ac:spMkLst>
        </pc:spChg>
        <pc:spChg chg="mod">
          <ac:chgData name="Robyn Jones" userId="9fa14ce3009a14b2" providerId="LiveId" clId="{81243B1A-E1A0-46CA-93EB-9D67E1E0C3A8}" dt="2019-12-30T14:59:02.629" v="3960" actId="1076"/>
          <ac:spMkLst>
            <pc:docMk/>
            <pc:sldMk cId="3263491048" sldId="405"/>
            <ac:spMk id="3" creationId="{00000000-0000-0000-0000-000000000000}"/>
          </ac:spMkLst>
        </pc:spChg>
      </pc:sldChg>
      <pc:sldChg chg="modSp add ord">
        <pc:chgData name="Robyn Jones" userId="9fa14ce3009a14b2" providerId="LiveId" clId="{81243B1A-E1A0-46CA-93EB-9D67E1E0C3A8}" dt="2019-12-31T12:57:28.771" v="4757" actId="113"/>
        <pc:sldMkLst>
          <pc:docMk/>
          <pc:sldMk cId="427884800" sldId="406"/>
        </pc:sldMkLst>
        <pc:spChg chg="mod">
          <ac:chgData name="Robyn Jones" userId="9fa14ce3009a14b2" providerId="LiveId" clId="{81243B1A-E1A0-46CA-93EB-9D67E1E0C3A8}" dt="2019-12-30T15:00:42.781" v="3963"/>
          <ac:spMkLst>
            <pc:docMk/>
            <pc:sldMk cId="427884800" sldId="406"/>
            <ac:spMk id="2" creationId="{00000000-0000-0000-0000-000000000000}"/>
          </ac:spMkLst>
        </pc:spChg>
        <pc:spChg chg="mod">
          <ac:chgData name="Robyn Jones" userId="9fa14ce3009a14b2" providerId="LiveId" clId="{81243B1A-E1A0-46CA-93EB-9D67E1E0C3A8}" dt="2019-12-31T12:57:28.771" v="4757" actId="113"/>
          <ac:spMkLst>
            <pc:docMk/>
            <pc:sldMk cId="427884800" sldId="406"/>
            <ac:spMk id="3" creationId="{00000000-0000-0000-0000-000000000000}"/>
          </ac:spMkLst>
        </pc:spChg>
      </pc:sldChg>
      <pc:sldChg chg="modSp add">
        <pc:chgData name="Robyn Jones" userId="9fa14ce3009a14b2" providerId="LiveId" clId="{81243B1A-E1A0-46CA-93EB-9D67E1E0C3A8}" dt="2019-12-30T15:03:01.976" v="4106" actId="113"/>
        <pc:sldMkLst>
          <pc:docMk/>
          <pc:sldMk cId="828600362" sldId="407"/>
        </pc:sldMkLst>
        <pc:spChg chg="mod">
          <ac:chgData name="Robyn Jones" userId="9fa14ce3009a14b2" providerId="LiveId" clId="{81243B1A-E1A0-46CA-93EB-9D67E1E0C3A8}" dt="2019-12-30T15:03:01.976" v="4106" actId="113"/>
          <ac:spMkLst>
            <pc:docMk/>
            <pc:sldMk cId="828600362" sldId="407"/>
            <ac:spMk id="3" creationId="{00000000-0000-0000-0000-000000000000}"/>
          </ac:spMkLst>
        </pc:spChg>
      </pc:sldChg>
      <pc:sldChg chg="modSp add">
        <pc:chgData name="Robyn Jones" userId="9fa14ce3009a14b2" providerId="LiveId" clId="{81243B1A-E1A0-46CA-93EB-9D67E1E0C3A8}" dt="2019-12-30T15:16:24.677" v="4602" actId="20577"/>
        <pc:sldMkLst>
          <pc:docMk/>
          <pc:sldMk cId="1175817326" sldId="408"/>
        </pc:sldMkLst>
        <pc:spChg chg="mod">
          <ac:chgData name="Robyn Jones" userId="9fa14ce3009a14b2" providerId="LiveId" clId="{81243B1A-E1A0-46CA-93EB-9D67E1E0C3A8}" dt="2019-12-30T15:16:24.677" v="4602" actId="20577"/>
          <ac:spMkLst>
            <pc:docMk/>
            <pc:sldMk cId="1175817326" sldId="408"/>
            <ac:spMk id="2" creationId="{00000000-0000-0000-0000-000000000000}"/>
          </ac:spMkLst>
        </pc:spChg>
        <pc:spChg chg="mod">
          <ac:chgData name="Robyn Jones" userId="9fa14ce3009a14b2" providerId="LiveId" clId="{81243B1A-E1A0-46CA-93EB-9D67E1E0C3A8}" dt="2019-12-30T15:08:25.861" v="4579" actId="1076"/>
          <ac:spMkLst>
            <pc:docMk/>
            <pc:sldMk cId="1175817326" sldId="408"/>
            <ac:spMk id="3" creationId="{00000000-0000-0000-0000-000000000000}"/>
          </ac:spMkLst>
        </pc:spChg>
      </pc:sldChg>
      <pc:sldChg chg="modSp add">
        <pc:chgData name="Robyn Jones" userId="9fa14ce3009a14b2" providerId="LiveId" clId="{81243B1A-E1A0-46CA-93EB-9D67E1E0C3A8}" dt="2019-12-30T15:16:04.547" v="4589" actId="1076"/>
        <pc:sldMkLst>
          <pc:docMk/>
          <pc:sldMk cId="1026452460" sldId="409"/>
        </pc:sldMkLst>
        <pc:spChg chg="mod">
          <ac:chgData name="Robyn Jones" userId="9fa14ce3009a14b2" providerId="LiveId" clId="{81243B1A-E1A0-46CA-93EB-9D67E1E0C3A8}" dt="2019-12-30T15:13:55.659" v="4582" actId="113"/>
          <ac:spMkLst>
            <pc:docMk/>
            <pc:sldMk cId="1026452460" sldId="409"/>
            <ac:spMk id="2" creationId="{00000000-0000-0000-0000-000000000000}"/>
          </ac:spMkLst>
        </pc:spChg>
        <pc:spChg chg="mod">
          <ac:chgData name="Robyn Jones" userId="9fa14ce3009a14b2" providerId="LiveId" clId="{81243B1A-E1A0-46CA-93EB-9D67E1E0C3A8}" dt="2019-12-30T15:16:04.547" v="4589" actId="1076"/>
          <ac:spMkLst>
            <pc:docMk/>
            <pc:sldMk cId="1026452460" sldId="409"/>
            <ac:spMk id="3" creationId="{00000000-0000-0000-0000-000000000000}"/>
          </ac:spMkLst>
        </pc:spChg>
      </pc:sldChg>
      <pc:sldChg chg="delSp modSp add del setBg delDesignElem">
        <pc:chgData name="Robyn Jones" userId="9fa14ce3009a14b2" providerId="LiveId" clId="{81243B1A-E1A0-46CA-93EB-9D67E1E0C3A8}" dt="2019-12-30T15:08:18.127" v="4577" actId="47"/>
        <pc:sldMkLst>
          <pc:docMk/>
          <pc:sldMk cId="2258515026" sldId="409"/>
        </pc:sldMkLst>
        <pc:spChg chg="mod">
          <ac:chgData name="Robyn Jones" userId="9fa14ce3009a14b2" providerId="LiveId" clId="{81243B1A-E1A0-46CA-93EB-9D67E1E0C3A8}" dt="2019-12-30T15:05:06.252" v="4149" actId="207"/>
          <ac:spMkLst>
            <pc:docMk/>
            <pc:sldMk cId="2258515026" sldId="409"/>
            <ac:spMk id="3" creationId="{00000000-0000-0000-0000-000000000000}"/>
          </ac:spMkLst>
        </pc:spChg>
        <pc:spChg chg="del">
          <ac:chgData name="Robyn Jones" userId="9fa14ce3009a14b2" providerId="LiveId" clId="{81243B1A-E1A0-46CA-93EB-9D67E1E0C3A8}" dt="2019-12-30T15:04:55.678" v="4148"/>
          <ac:spMkLst>
            <pc:docMk/>
            <pc:sldMk cId="2258515026" sldId="409"/>
            <ac:spMk id="8" creationId="{C7FA33FF-088D-4F16-95A2-2C64D353DEA8}"/>
          </ac:spMkLst>
        </pc:spChg>
        <pc:spChg chg="del">
          <ac:chgData name="Robyn Jones" userId="9fa14ce3009a14b2" providerId="LiveId" clId="{81243B1A-E1A0-46CA-93EB-9D67E1E0C3A8}" dt="2019-12-30T15:04:55.678" v="4148"/>
          <ac:spMkLst>
            <pc:docMk/>
            <pc:sldMk cId="2258515026" sldId="409"/>
            <ac:spMk id="10" creationId="{A376EFB1-01CF-419F-ABF1-2AF02BBFCBD1}"/>
          </ac:spMkLst>
        </pc:spChg>
        <pc:spChg chg="del">
          <ac:chgData name="Robyn Jones" userId="9fa14ce3009a14b2" providerId="LiveId" clId="{81243B1A-E1A0-46CA-93EB-9D67E1E0C3A8}" dt="2019-12-30T15:04:55.678" v="4148"/>
          <ac:spMkLst>
            <pc:docMk/>
            <pc:sldMk cId="2258515026" sldId="409"/>
            <ac:spMk id="12" creationId="{FF9DEA15-78BD-4750-AA18-B9F28A6D5AB8}"/>
          </ac:spMkLst>
        </pc:spChg>
      </pc:sldChg>
      <pc:sldChg chg="delSp modSp add del setBg delDesignElem">
        <pc:chgData name="Robyn Jones" userId="9fa14ce3009a14b2" providerId="LiveId" clId="{81243B1A-E1A0-46CA-93EB-9D67E1E0C3A8}" dt="2019-12-30T15:08:18.673" v="4578" actId="47"/>
        <pc:sldMkLst>
          <pc:docMk/>
          <pc:sldMk cId="300249835" sldId="410"/>
        </pc:sldMkLst>
        <pc:spChg chg="mod">
          <ac:chgData name="Robyn Jones" userId="9fa14ce3009a14b2" providerId="LiveId" clId="{81243B1A-E1A0-46CA-93EB-9D67E1E0C3A8}" dt="2019-12-30T15:05:13.106" v="4150" actId="207"/>
          <ac:spMkLst>
            <pc:docMk/>
            <pc:sldMk cId="300249835" sldId="410"/>
            <ac:spMk id="3" creationId="{00000000-0000-0000-0000-000000000000}"/>
          </ac:spMkLst>
        </pc:spChg>
        <pc:spChg chg="del">
          <ac:chgData name="Robyn Jones" userId="9fa14ce3009a14b2" providerId="LiveId" clId="{81243B1A-E1A0-46CA-93EB-9D67E1E0C3A8}" dt="2019-12-30T15:04:55.678" v="4148"/>
          <ac:spMkLst>
            <pc:docMk/>
            <pc:sldMk cId="300249835" sldId="410"/>
            <ac:spMk id="8" creationId="{C7FA33FF-088D-4F16-95A2-2C64D353DEA8}"/>
          </ac:spMkLst>
        </pc:spChg>
        <pc:spChg chg="del">
          <ac:chgData name="Robyn Jones" userId="9fa14ce3009a14b2" providerId="LiveId" clId="{81243B1A-E1A0-46CA-93EB-9D67E1E0C3A8}" dt="2019-12-30T15:04:55.678" v="4148"/>
          <ac:spMkLst>
            <pc:docMk/>
            <pc:sldMk cId="300249835" sldId="410"/>
            <ac:spMk id="10" creationId="{A376EFB1-01CF-419F-ABF1-2AF02BBFCBD1}"/>
          </ac:spMkLst>
        </pc:spChg>
        <pc:spChg chg="del">
          <ac:chgData name="Robyn Jones" userId="9fa14ce3009a14b2" providerId="LiveId" clId="{81243B1A-E1A0-46CA-93EB-9D67E1E0C3A8}" dt="2019-12-30T15:04:55.678" v="4148"/>
          <ac:spMkLst>
            <pc:docMk/>
            <pc:sldMk cId="300249835" sldId="410"/>
            <ac:spMk id="12" creationId="{FF9DEA15-78BD-4750-AA18-B9F28A6D5AB8}"/>
          </ac:spMkLst>
        </pc:spChg>
      </pc:sldChg>
      <pc:sldChg chg="modSp add">
        <pc:chgData name="Robyn Jones" userId="9fa14ce3009a14b2" providerId="LiveId" clId="{81243B1A-E1A0-46CA-93EB-9D67E1E0C3A8}" dt="2019-12-31T12:58:56.567" v="4948" actId="20577"/>
        <pc:sldMkLst>
          <pc:docMk/>
          <pc:sldMk cId="2956128737" sldId="410"/>
        </pc:sldMkLst>
        <pc:spChg chg="mod">
          <ac:chgData name="Robyn Jones" userId="9fa14ce3009a14b2" providerId="LiveId" clId="{81243B1A-E1A0-46CA-93EB-9D67E1E0C3A8}" dt="2019-12-31T12:58:56.567" v="4948" actId="20577"/>
          <ac:spMkLst>
            <pc:docMk/>
            <pc:sldMk cId="2956128737" sldId="410"/>
            <ac:spMk id="3" creationId="{00000000-0000-0000-0000-000000000000}"/>
          </ac:spMkLst>
        </pc:spChg>
      </pc:sldChg>
      <pc:sldChg chg="modSp add">
        <pc:chgData name="Robyn Jones" userId="9fa14ce3009a14b2" providerId="LiveId" clId="{81243B1A-E1A0-46CA-93EB-9D67E1E0C3A8}" dt="2019-12-31T13:00:27.496" v="4956" actId="113"/>
        <pc:sldMkLst>
          <pc:docMk/>
          <pc:sldMk cId="1911068755" sldId="411"/>
        </pc:sldMkLst>
        <pc:spChg chg="mod">
          <ac:chgData name="Robyn Jones" userId="9fa14ce3009a14b2" providerId="LiveId" clId="{81243B1A-E1A0-46CA-93EB-9D67E1E0C3A8}" dt="2019-12-31T13:00:27.496" v="4956" actId="113"/>
          <ac:spMkLst>
            <pc:docMk/>
            <pc:sldMk cId="1911068755" sldId="411"/>
            <ac:spMk id="3" creationId="{00000000-0000-0000-0000-000000000000}"/>
          </ac:spMkLst>
        </pc:spChg>
      </pc:sldChg>
      <pc:sldChg chg="modSp add">
        <pc:chgData name="Robyn Jones" userId="9fa14ce3009a14b2" providerId="LiveId" clId="{81243B1A-E1A0-46CA-93EB-9D67E1E0C3A8}" dt="2019-12-31T13:03:10.769" v="4973" actId="5793"/>
        <pc:sldMkLst>
          <pc:docMk/>
          <pc:sldMk cId="3057492714" sldId="412"/>
        </pc:sldMkLst>
        <pc:spChg chg="mod">
          <ac:chgData name="Robyn Jones" userId="9fa14ce3009a14b2" providerId="LiveId" clId="{81243B1A-E1A0-46CA-93EB-9D67E1E0C3A8}" dt="2019-12-31T13:01:44.187" v="4967" actId="207"/>
          <ac:spMkLst>
            <pc:docMk/>
            <pc:sldMk cId="3057492714" sldId="412"/>
            <ac:spMk id="2" creationId="{00000000-0000-0000-0000-000000000000}"/>
          </ac:spMkLst>
        </pc:spChg>
        <pc:spChg chg="mod">
          <ac:chgData name="Robyn Jones" userId="9fa14ce3009a14b2" providerId="LiveId" clId="{81243B1A-E1A0-46CA-93EB-9D67E1E0C3A8}" dt="2019-12-31T13:03:10.769" v="4973" actId="5793"/>
          <ac:spMkLst>
            <pc:docMk/>
            <pc:sldMk cId="3057492714" sldId="412"/>
            <ac:spMk id="3" creationId="{00000000-0000-0000-0000-000000000000}"/>
          </ac:spMkLst>
        </pc:spChg>
      </pc:sldChg>
      <pc:sldChg chg="modSp add modNotesTx">
        <pc:chgData name="Robyn Jones" userId="9fa14ce3009a14b2" providerId="LiveId" clId="{81243B1A-E1A0-46CA-93EB-9D67E1E0C3A8}" dt="2019-12-31T13:15:21.648" v="5296" actId="20577"/>
        <pc:sldMkLst>
          <pc:docMk/>
          <pc:sldMk cId="2329958137" sldId="413"/>
        </pc:sldMkLst>
        <pc:spChg chg="mod">
          <ac:chgData name="Robyn Jones" userId="9fa14ce3009a14b2" providerId="LiveId" clId="{81243B1A-E1A0-46CA-93EB-9D67E1E0C3A8}" dt="2019-12-31T13:15:21.648" v="5296" actId="20577"/>
          <ac:spMkLst>
            <pc:docMk/>
            <pc:sldMk cId="2329958137" sldId="413"/>
            <ac:spMk id="3" creationId="{00000000-0000-0000-0000-000000000000}"/>
          </ac:spMkLst>
        </pc:spChg>
      </pc:sldChg>
      <pc:sldChg chg="modSp add modNotesTx">
        <pc:chgData name="Robyn Jones" userId="9fa14ce3009a14b2" providerId="LiveId" clId="{81243B1A-E1A0-46CA-93EB-9D67E1E0C3A8}" dt="2019-12-31T13:18:01.286" v="5567" actId="20577"/>
        <pc:sldMkLst>
          <pc:docMk/>
          <pc:sldMk cId="2330023557" sldId="414"/>
        </pc:sldMkLst>
        <pc:spChg chg="mod">
          <ac:chgData name="Robyn Jones" userId="9fa14ce3009a14b2" providerId="LiveId" clId="{81243B1A-E1A0-46CA-93EB-9D67E1E0C3A8}" dt="2019-12-31T13:16:03.055" v="5306" actId="113"/>
          <ac:spMkLst>
            <pc:docMk/>
            <pc:sldMk cId="2330023557" sldId="414"/>
            <ac:spMk id="3" creationId="{00000000-0000-0000-0000-000000000000}"/>
          </ac:spMkLst>
        </pc:spChg>
      </pc:sldChg>
      <pc:sldChg chg="modSp add">
        <pc:chgData name="Robyn Jones" userId="9fa14ce3009a14b2" providerId="LiveId" clId="{81243B1A-E1A0-46CA-93EB-9D67E1E0C3A8}" dt="2019-12-31T13:30:16.453" v="6041" actId="20577"/>
        <pc:sldMkLst>
          <pc:docMk/>
          <pc:sldMk cId="2583399147" sldId="415"/>
        </pc:sldMkLst>
        <pc:spChg chg="mod">
          <ac:chgData name="Robyn Jones" userId="9fa14ce3009a14b2" providerId="LiveId" clId="{81243B1A-E1A0-46CA-93EB-9D67E1E0C3A8}" dt="2019-12-31T13:18:24.443" v="5572" actId="20577"/>
          <ac:spMkLst>
            <pc:docMk/>
            <pc:sldMk cId="2583399147" sldId="415"/>
            <ac:spMk id="2" creationId="{0ACEE5A2-8FF9-42A8-B938-EE66A3534294}"/>
          </ac:spMkLst>
        </pc:spChg>
        <pc:spChg chg="mod">
          <ac:chgData name="Robyn Jones" userId="9fa14ce3009a14b2" providerId="LiveId" clId="{81243B1A-E1A0-46CA-93EB-9D67E1E0C3A8}" dt="2019-12-31T13:30:16.453" v="6041" actId="20577"/>
          <ac:spMkLst>
            <pc:docMk/>
            <pc:sldMk cId="2583399147" sldId="415"/>
            <ac:spMk id="3" creationId="{DE29A853-FC58-4C95-BB56-2969D59D1419}"/>
          </ac:spMkLst>
        </pc:spChg>
      </pc:sldChg>
      <pc:sldChg chg="delSp modSp add ord modNotesTx">
        <pc:chgData name="Robyn Jones" userId="9fa14ce3009a14b2" providerId="LiveId" clId="{81243B1A-E1A0-46CA-93EB-9D67E1E0C3A8}" dt="2019-12-31T13:46:44.330" v="6385" actId="27636"/>
        <pc:sldMkLst>
          <pc:docMk/>
          <pc:sldMk cId="2806646194" sldId="416"/>
        </pc:sldMkLst>
        <pc:spChg chg="mod">
          <ac:chgData name="Robyn Jones" userId="9fa14ce3009a14b2" providerId="LiveId" clId="{81243B1A-E1A0-46CA-93EB-9D67E1E0C3A8}" dt="2019-12-31T13:34:06.465" v="6182" actId="6549"/>
          <ac:spMkLst>
            <pc:docMk/>
            <pc:sldMk cId="2806646194" sldId="416"/>
            <ac:spMk id="2" creationId="{00000000-0000-0000-0000-000000000000}"/>
          </ac:spMkLst>
        </pc:spChg>
        <pc:spChg chg="mod">
          <ac:chgData name="Robyn Jones" userId="9fa14ce3009a14b2" providerId="LiveId" clId="{81243B1A-E1A0-46CA-93EB-9D67E1E0C3A8}" dt="2019-12-31T13:46:44.330" v="6385" actId="27636"/>
          <ac:spMkLst>
            <pc:docMk/>
            <pc:sldMk cId="2806646194" sldId="416"/>
            <ac:spMk id="3" creationId="{00000000-0000-0000-0000-000000000000}"/>
          </ac:spMkLst>
        </pc:spChg>
        <pc:picChg chg="del">
          <ac:chgData name="Robyn Jones" userId="9fa14ce3009a14b2" providerId="LiveId" clId="{81243B1A-E1A0-46CA-93EB-9D67E1E0C3A8}" dt="2019-12-31T13:39:07.609" v="6185" actId="478"/>
          <ac:picMkLst>
            <pc:docMk/>
            <pc:sldMk cId="2806646194" sldId="416"/>
            <ac:picMk id="9" creationId="{9CF71A0A-F737-4799-9A4D-374CBA44D652}"/>
          </ac:picMkLst>
        </pc:picChg>
      </pc:sldChg>
      <pc:sldChg chg="modSp add modNotesTx">
        <pc:chgData name="Robyn Jones" userId="9fa14ce3009a14b2" providerId="LiveId" clId="{81243B1A-E1A0-46CA-93EB-9D67E1E0C3A8}" dt="2019-12-31T13:34:16.198" v="6184" actId="20577"/>
        <pc:sldMkLst>
          <pc:docMk/>
          <pc:sldMk cId="1455454547" sldId="417"/>
        </pc:sldMkLst>
        <pc:spChg chg="mod">
          <ac:chgData name="Robyn Jones" userId="9fa14ce3009a14b2" providerId="LiveId" clId="{81243B1A-E1A0-46CA-93EB-9D67E1E0C3A8}" dt="2019-12-31T13:31:57.508" v="6128" actId="20577"/>
          <ac:spMkLst>
            <pc:docMk/>
            <pc:sldMk cId="1455454547" sldId="417"/>
            <ac:spMk id="2" creationId="{00000000-0000-0000-0000-000000000000}"/>
          </ac:spMkLst>
        </pc:spChg>
        <pc:spChg chg="mod">
          <ac:chgData name="Robyn Jones" userId="9fa14ce3009a14b2" providerId="LiveId" clId="{81243B1A-E1A0-46CA-93EB-9D67E1E0C3A8}" dt="2019-12-31T13:33:56.288" v="6179" actId="5793"/>
          <ac:spMkLst>
            <pc:docMk/>
            <pc:sldMk cId="1455454547" sldId="417"/>
            <ac:spMk id="3" creationId="{00000000-0000-0000-0000-000000000000}"/>
          </ac:spMkLst>
        </pc:spChg>
      </pc:sldChg>
      <pc:sldChg chg="addSp delSp modSp add mod setClrOvrMap delDesignElem">
        <pc:chgData name="Robyn Jones" userId="9fa14ce3009a14b2" providerId="LiveId" clId="{81243B1A-E1A0-46CA-93EB-9D67E1E0C3A8}" dt="2019-12-31T13:44:30.770" v="6268" actId="26606"/>
        <pc:sldMkLst>
          <pc:docMk/>
          <pc:sldMk cId="3450834658" sldId="418"/>
        </pc:sldMkLst>
        <pc:spChg chg="del mod">
          <ac:chgData name="Robyn Jones" userId="9fa14ce3009a14b2" providerId="LiveId" clId="{81243B1A-E1A0-46CA-93EB-9D67E1E0C3A8}" dt="2019-12-31T13:41:24.314" v="6204" actId="478"/>
          <ac:spMkLst>
            <pc:docMk/>
            <pc:sldMk cId="3450834658" sldId="418"/>
            <ac:spMk id="2" creationId="{00000000-0000-0000-0000-000000000000}"/>
          </ac:spMkLst>
        </pc:spChg>
        <pc:spChg chg="mod ord">
          <ac:chgData name="Robyn Jones" userId="9fa14ce3009a14b2" providerId="LiveId" clId="{81243B1A-E1A0-46CA-93EB-9D67E1E0C3A8}" dt="2019-12-31T13:44:30.770" v="6268" actId="26606"/>
          <ac:spMkLst>
            <pc:docMk/>
            <pc:sldMk cId="3450834658" sldId="418"/>
            <ac:spMk id="3" creationId="{00000000-0000-0000-0000-000000000000}"/>
          </ac:spMkLst>
        </pc:spChg>
        <pc:spChg chg="add del mod">
          <ac:chgData name="Robyn Jones" userId="9fa14ce3009a14b2" providerId="LiveId" clId="{81243B1A-E1A0-46CA-93EB-9D67E1E0C3A8}" dt="2019-12-31T13:42:13.563" v="6219"/>
          <ac:spMkLst>
            <pc:docMk/>
            <pc:sldMk cId="3450834658" sldId="418"/>
            <ac:spMk id="5" creationId="{83F769FF-A2C7-4EA6-9C8C-3934FE368645}"/>
          </ac:spMkLst>
        </pc:spChg>
        <pc:spChg chg="add del mod">
          <ac:chgData name="Robyn Jones" userId="9fa14ce3009a14b2" providerId="LiveId" clId="{81243B1A-E1A0-46CA-93EB-9D67E1E0C3A8}" dt="2019-12-31T13:42:13.563" v="6219"/>
          <ac:spMkLst>
            <pc:docMk/>
            <pc:sldMk cId="3450834658" sldId="418"/>
            <ac:spMk id="6" creationId="{FB77F1C7-51AE-4E8F-93A6-95C43C0A29AF}"/>
          </ac:spMkLst>
        </pc:spChg>
        <pc:spChg chg="add del">
          <ac:chgData name="Robyn Jones" userId="9fa14ce3009a14b2" providerId="LiveId" clId="{81243B1A-E1A0-46CA-93EB-9D67E1E0C3A8}" dt="2019-12-31T13:42:13.563" v="6219"/>
          <ac:spMkLst>
            <pc:docMk/>
            <pc:sldMk cId="3450834658" sldId="418"/>
            <ac:spMk id="8" creationId="{C7FA33FF-088D-4F16-95A2-2C64D353DEA8}"/>
          </ac:spMkLst>
        </pc:spChg>
        <pc:spChg chg="add del mod">
          <ac:chgData name="Robyn Jones" userId="9fa14ce3009a14b2" providerId="LiveId" clId="{81243B1A-E1A0-46CA-93EB-9D67E1E0C3A8}" dt="2019-12-31T13:42:17.223" v="6220"/>
          <ac:spMkLst>
            <pc:docMk/>
            <pc:sldMk cId="3450834658" sldId="418"/>
            <ac:spMk id="9" creationId="{004E8858-051C-4F66-BCF3-F76131C6EC77}"/>
          </ac:spMkLst>
        </pc:spChg>
        <pc:spChg chg="add del">
          <ac:chgData name="Robyn Jones" userId="9fa14ce3009a14b2" providerId="LiveId" clId="{81243B1A-E1A0-46CA-93EB-9D67E1E0C3A8}" dt="2019-12-31T13:42:13.563" v="6219"/>
          <ac:spMkLst>
            <pc:docMk/>
            <pc:sldMk cId="3450834658" sldId="418"/>
            <ac:spMk id="10" creationId="{A376EFB1-01CF-419F-ABF1-2AF02BBFCBD1}"/>
          </ac:spMkLst>
        </pc:spChg>
        <pc:spChg chg="add mod">
          <ac:chgData name="Robyn Jones" userId="9fa14ce3009a14b2" providerId="LiveId" clId="{81243B1A-E1A0-46CA-93EB-9D67E1E0C3A8}" dt="2019-12-31T13:42:51.334" v="6260" actId="20577"/>
          <ac:spMkLst>
            <pc:docMk/>
            <pc:sldMk cId="3450834658" sldId="418"/>
            <ac:spMk id="11" creationId="{8FB830C2-0889-44FC-B5C6-9DC2740BD177}"/>
          </ac:spMkLst>
        </pc:spChg>
        <pc:spChg chg="add del">
          <ac:chgData name="Robyn Jones" userId="9fa14ce3009a14b2" providerId="LiveId" clId="{81243B1A-E1A0-46CA-93EB-9D67E1E0C3A8}" dt="2019-12-31T13:42:13.563" v="6219"/>
          <ac:spMkLst>
            <pc:docMk/>
            <pc:sldMk cId="3450834658" sldId="418"/>
            <ac:spMk id="12" creationId="{FF9DEA15-78BD-4750-AA18-B9F28A6D5AB8}"/>
          </ac:spMkLst>
        </pc:spChg>
        <pc:spChg chg="add del">
          <ac:chgData name="Robyn Jones" userId="9fa14ce3009a14b2" providerId="LiveId" clId="{81243B1A-E1A0-46CA-93EB-9D67E1E0C3A8}" dt="2019-12-31T13:44:30.770" v="6268" actId="26606"/>
          <ac:spMkLst>
            <pc:docMk/>
            <pc:sldMk cId="3450834658" sldId="418"/>
            <ac:spMk id="18" creationId="{73ED6512-6858-4552-B699-9A97FE9A4EA2}"/>
          </ac:spMkLst>
        </pc:spChg>
        <pc:spChg chg="add del">
          <ac:chgData name="Robyn Jones" userId="9fa14ce3009a14b2" providerId="LiveId" clId="{81243B1A-E1A0-46CA-93EB-9D67E1E0C3A8}" dt="2019-12-31T13:41:20.555" v="6203" actId="26606"/>
          <ac:spMkLst>
            <pc:docMk/>
            <pc:sldMk cId="3450834658" sldId="418"/>
            <ac:spMk id="19" creationId="{73ED6512-6858-4552-B699-9A97FE9A4EA2}"/>
          </ac:spMkLst>
        </pc:spChg>
        <pc:spChg chg="add del">
          <ac:chgData name="Robyn Jones" userId="9fa14ce3009a14b2" providerId="LiveId" clId="{81243B1A-E1A0-46CA-93EB-9D67E1E0C3A8}" dt="2019-12-31T13:41:20.555" v="6203" actId="26606"/>
          <ac:spMkLst>
            <pc:docMk/>
            <pc:sldMk cId="3450834658" sldId="418"/>
            <ac:spMk id="20" creationId="{4038CB10-1F5C-4D54-9DF7-12586DE5B007}"/>
          </ac:spMkLst>
        </pc:spChg>
        <pc:spChg chg="add del">
          <ac:chgData name="Robyn Jones" userId="9fa14ce3009a14b2" providerId="LiveId" clId="{81243B1A-E1A0-46CA-93EB-9D67E1E0C3A8}" dt="2019-12-31T13:44:30.770" v="6268" actId="26606"/>
          <ac:spMkLst>
            <pc:docMk/>
            <pc:sldMk cId="3450834658" sldId="418"/>
            <ac:spMk id="21" creationId="{4038CB10-1F5C-4D54-9DF7-12586DE5B007}"/>
          </ac:spMkLst>
        </pc:spChg>
        <pc:spChg chg="add del">
          <ac:chgData name="Robyn Jones" userId="9fa14ce3009a14b2" providerId="LiveId" clId="{81243B1A-E1A0-46CA-93EB-9D67E1E0C3A8}" dt="2019-12-31T13:44:30.770" v="6268" actId="26606"/>
          <ac:spMkLst>
            <pc:docMk/>
            <pc:sldMk cId="3450834658" sldId="418"/>
            <ac:spMk id="27" creationId="{4038CB10-1F5C-4D54-9DF7-12586DE5B007}"/>
          </ac:spMkLst>
        </pc:spChg>
        <pc:spChg chg="add del">
          <ac:chgData name="Robyn Jones" userId="9fa14ce3009a14b2" providerId="LiveId" clId="{81243B1A-E1A0-46CA-93EB-9D67E1E0C3A8}" dt="2019-12-31T13:44:30.770" v="6268" actId="26606"/>
          <ac:spMkLst>
            <pc:docMk/>
            <pc:sldMk cId="3450834658" sldId="418"/>
            <ac:spMk id="29" creationId="{73ED6512-6858-4552-B699-9A97FE9A4EA2}"/>
          </ac:spMkLst>
        </pc:spChg>
        <pc:picChg chg="add mod">
          <ac:chgData name="Robyn Jones" userId="9fa14ce3009a14b2" providerId="LiveId" clId="{81243B1A-E1A0-46CA-93EB-9D67E1E0C3A8}" dt="2019-12-31T13:42:40.297" v="6223" actId="26606"/>
          <ac:picMkLst>
            <pc:docMk/>
            <pc:sldMk cId="3450834658" sldId="418"/>
            <ac:picMk id="7" creationId="{D0BB085A-2767-4D5C-B4D4-F4888D28FCC8}"/>
          </ac:picMkLst>
        </pc:picChg>
        <pc:picChg chg="add">
          <ac:chgData name="Robyn Jones" userId="9fa14ce3009a14b2" providerId="LiveId" clId="{81243B1A-E1A0-46CA-93EB-9D67E1E0C3A8}" dt="2019-12-31T13:44:26.092" v="6266"/>
          <ac:picMkLst>
            <pc:docMk/>
            <pc:sldMk cId="3450834658" sldId="418"/>
            <ac:picMk id="22" creationId="{6765775E-82C7-4229-B666-AFF472C4B470}"/>
          </ac:picMkLst>
        </pc:picChg>
        <pc:cxnChg chg="add del">
          <ac:chgData name="Robyn Jones" userId="9fa14ce3009a14b2" providerId="LiveId" clId="{81243B1A-E1A0-46CA-93EB-9D67E1E0C3A8}" dt="2019-12-31T13:42:40.269" v="6222" actId="26606"/>
          <ac:cxnSpMkLst>
            <pc:docMk/>
            <pc:sldMk cId="3450834658" sldId="418"/>
            <ac:cxnSpMk id="16" creationId="{A7F400EE-A8A5-48AF-B4D6-291B52C6F0B0}"/>
          </ac:cxnSpMkLst>
        </pc:cxnChg>
        <pc:cxnChg chg="add del">
          <ac:chgData name="Robyn Jones" userId="9fa14ce3009a14b2" providerId="LiveId" clId="{81243B1A-E1A0-46CA-93EB-9D67E1E0C3A8}" dt="2019-12-31T13:40:59.799" v="6197" actId="26606"/>
          <ac:cxnSpMkLst>
            <pc:docMk/>
            <pc:sldMk cId="3450834658" sldId="418"/>
            <ac:cxnSpMk id="17" creationId="{A7F400EE-A8A5-48AF-B4D6-291B52C6F0B0}"/>
          </ac:cxnSpMkLst>
        </pc:cxnChg>
      </pc:sldChg>
      <pc:sldChg chg="addSp delSp modSp add ord">
        <pc:chgData name="Robyn Jones" userId="9fa14ce3009a14b2" providerId="LiveId" clId="{81243B1A-E1A0-46CA-93EB-9D67E1E0C3A8}" dt="2019-12-31T13:51:40.674" v="6386"/>
        <pc:sldMkLst>
          <pc:docMk/>
          <pc:sldMk cId="1299921435" sldId="419"/>
        </pc:sldMkLst>
        <pc:spChg chg="mod">
          <ac:chgData name="Robyn Jones" userId="9fa14ce3009a14b2" providerId="LiveId" clId="{81243B1A-E1A0-46CA-93EB-9D67E1E0C3A8}" dt="2019-12-31T13:44:45.270" v="6287" actId="20577"/>
          <ac:spMkLst>
            <pc:docMk/>
            <pc:sldMk cId="1299921435" sldId="419"/>
            <ac:spMk id="2" creationId="{00000000-0000-0000-0000-000000000000}"/>
          </ac:spMkLst>
        </pc:spChg>
        <pc:spChg chg="mod">
          <ac:chgData name="Robyn Jones" userId="9fa14ce3009a14b2" providerId="LiveId" clId="{81243B1A-E1A0-46CA-93EB-9D67E1E0C3A8}" dt="2019-12-31T13:45:46.778" v="6378" actId="5793"/>
          <ac:spMkLst>
            <pc:docMk/>
            <pc:sldMk cId="1299921435" sldId="419"/>
            <ac:spMk id="3" creationId="{00000000-0000-0000-0000-000000000000}"/>
          </ac:spMkLst>
        </pc:spChg>
        <pc:picChg chg="add del">
          <ac:chgData name="Robyn Jones" userId="9fa14ce3009a14b2" providerId="LiveId" clId="{81243B1A-E1A0-46CA-93EB-9D67E1E0C3A8}" dt="2019-12-31T13:44:50.452" v="6289"/>
          <ac:picMkLst>
            <pc:docMk/>
            <pc:sldMk cId="1299921435" sldId="419"/>
            <ac:picMk id="7" creationId="{2E5202C2-FB59-4D97-B190-C0BBD764ECE7}"/>
          </ac:picMkLst>
        </pc:picChg>
        <pc:picChg chg="add">
          <ac:chgData name="Robyn Jones" userId="9fa14ce3009a14b2" providerId="LiveId" clId="{81243B1A-E1A0-46CA-93EB-9D67E1E0C3A8}" dt="2019-12-31T13:51:40.674" v="6386"/>
          <ac:picMkLst>
            <pc:docMk/>
            <pc:sldMk cId="1299921435" sldId="419"/>
            <ac:picMk id="9" creationId="{75C88C3D-8E84-47E8-9A48-467DE5DF36FF}"/>
          </ac:picMkLst>
        </pc:picChg>
      </pc:sldChg>
      <pc:sldChg chg="modSp add">
        <pc:chgData name="Robyn Jones" userId="9fa14ce3009a14b2" providerId="LiveId" clId="{81243B1A-E1A0-46CA-93EB-9D67E1E0C3A8}" dt="2019-12-31T13:53:34.363" v="6592" actId="1076"/>
        <pc:sldMkLst>
          <pc:docMk/>
          <pc:sldMk cId="127730837" sldId="420"/>
        </pc:sldMkLst>
        <pc:spChg chg="mod">
          <ac:chgData name="Robyn Jones" userId="9fa14ce3009a14b2" providerId="LiveId" clId="{81243B1A-E1A0-46CA-93EB-9D67E1E0C3A8}" dt="2019-12-31T13:52:05.505" v="6389" actId="6549"/>
          <ac:spMkLst>
            <pc:docMk/>
            <pc:sldMk cId="127730837" sldId="420"/>
            <ac:spMk id="2" creationId="{00000000-0000-0000-0000-000000000000}"/>
          </ac:spMkLst>
        </pc:spChg>
        <pc:spChg chg="mod">
          <ac:chgData name="Robyn Jones" userId="9fa14ce3009a14b2" providerId="LiveId" clId="{81243B1A-E1A0-46CA-93EB-9D67E1E0C3A8}" dt="2019-12-31T13:53:34.363" v="6592" actId="1076"/>
          <ac:spMkLst>
            <pc:docMk/>
            <pc:sldMk cId="127730837" sldId="420"/>
            <ac:spMk id="3" creationId="{00000000-0000-0000-0000-000000000000}"/>
          </ac:spMkLst>
        </pc:spChg>
      </pc:sldChg>
      <pc:sldChg chg="modSp add">
        <pc:chgData name="Robyn Jones" userId="9fa14ce3009a14b2" providerId="LiveId" clId="{81243B1A-E1A0-46CA-93EB-9D67E1E0C3A8}" dt="2019-12-31T13:54:52.938" v="6610" actId="20577"/>
        <pc:sldMkLst>
          <pc:docMk/>
          <pc:sldMk cId="874225898" sldId="421"/>
        </pc:sldMkLst>
        <pc:spChg chg="mod">
          <ac:chgData name="Robyn Jones" userId="9fa14ce3009a14b2" providerId="LiveId" clId="{81243B1A-E1A0-46CA-93EB-9D67E1E0C3A8}" dt="2019-12-31T13:54:52.938" v="6610" actId="20577"/>
          <ac:spMkLst>
            <pc:docMk/>
            <pc:sldMk cId="874225898" sldId="421"/>
            <ac:spMk id="3" creationId="{00000000-0000-0000-0000-000000000000}"/>
          </ac:spMkLst>
        </pc:spChg>
      </pc:sldChg>
      <pc:sldChg chg="modSp add">
        <pc:chgData name="Robyn Jones" userId="9fa14ce3009a14b2" providerId="LiveId" clId="{81243B1A-E1A0-46CA-93EB-9D67E1E0C3A8}" dt="2019-12-31T13:58:17.797" v="6693" actId="20577"/>
        <pc:sldMkLst>
          <pc:docMk/>
          <pc:sldMk cId="1323171661" sldId="422"/>
        </pc:sldMkLst>
        <pc:spChg chg="mod">
          <ac:chgData name="Robyn Jones" userId="9fa14ce3009a14b2" providerId="LiveId" clId="{81243B1A-E1A0-46CA-93EB-9D67E1E0C3A8}" dt="2019-12-31T13:58:17.797" v="6693" actId="20577"/>
          <ac:spMkLst>
            <pc:docMk/>
            <pc:sldMk cId="1323171661" sldId="422"/>
            <ac:spMk id="3" creationId="{00000000-0000-0000-0000-000000000000}"/>
          </ac:spMkLst>
        </pc:spChg>
      </pc:sldChg>
      <pc:sldChg chg="modSp add">
        <pc:chgData name="Robyn Jones" userId="9fa14ce3009a14b2" providerId="LiveId" clId="{81243B1A-E1A0-46CA-93EB-9D67E1E0C3A8}" dt="2019-12-31T13:58:49.624" v="6728" actId="20577"/>
        <pc:sldMkLst>
          <pc:docMk/>
          <pc:sldMk cId="3570417369" sldId="423"/>
        </pc:sldMkLst>
        <pc:spChg chg="mod">
          <ac:chgData name="Robyn Jones" userId="9fa14ce3009a14b2" providerId="LiveId" clId="{81243B1A-E1A0-46CA-93EB-9D67E1E0C3A8}" dt="2019-12-31T13:58:34.782" v="6698" actId="20577"/>
          <ac:spMkLst>
            <pc:docMk/>
            <pc:sldMk cId="3570417369" sldId="423"/>
            <ac:spMk id="2" creationId="{DA8424FF-8288-418D-BCCF-9B4B8A9A87EF}"/>
          </ac:spMkLst>
        </pc:spChg>
        <pc:spChg chg="mod">
          <ac:chgData name="Robyn Jones" userId="9fa14ce3009a14b2" providerId="LiveId" clId="{81243B1A-E1A0-46CA-93EB-9D67E1E0C3A8}" dt="2019-12-31T13:58:49.624" v="6728" actId="20577"/>
          <ac:spMkLst>
            <pc:docMk/>
            <pc:sldMk cId="3570417369" sldId="423"/>
            <ac:spMk id="3" creationId="{1CF20416-0FD1-4A70-B4C7-693DE8422CA1}"/>
          </ac:spMkLst>
        </pc:spChg>
      </pc:sldChg>
      <pc:sldChg chg="modSp add">
        <pc:chgData name="Robyn Jones" userId="9fa14ce3009a14b2" providerId="LiveId" clId="{81243B1A-E1A0-46CA-93EB-9D67E1E0C3A8}" dt="2019-12-31T14:03:01.322" v="7180" actId="113"/>
        <pc:sldMkLst>
          <pc:docMk/>
          <pc:sldMk cId="478072082" sldId="424"/>
        </pc:sldMkLst>
        <pc:spChg chg="mod">
          <ac:chgData name="Robyn Jones" userId="9fa14ce3009a14b2" providerId="LiveId" clId="{81243B1A-E1A0-46CA-93EB-9D67E1E0C3A8}" dt="2019-12-31T14:03:01.322" v="7180" actId="113"/>
          <ac:spMkLst>
            <pc:docMk/>
            <pc:sldMk cId="478072082" sldId="424"/>
            <ac:spMk id="3" creationId="{1CF20416-0FD1-4A70-B4C7-693DE8422CA1}"/>
          </ac:spMkLst>
        </pc:spChg>
      </pc:sldChg>
      <pc:sldChg chg="addSp delSp modSp add">
        <pc:chgData name="Robyn Jones" userId="9fa14ce3009a14b2" providerId="LiveId" clId="{81243B1A-E1A0-46CA-93EB-9D67E1E0C3A8}" dt="2019-12-31T14:04:05.099" v="7200" actId="5793"/>
        <pc:sldMkLst>
          <pc:docMk/>
          <pc:sldMk cId="4278480924" sldId="425"/>
        </pc:sldMkLst>
        <pc:spChg chg="add del mod">
          <ac:chgData name="Robyn Jones" userId="9fa14ce3009a14b2" providerId="LiveId" clId="{81243B1A-E1A0-46CA-93EB-9D67E1E0C3A8}" dt="2019-12-31T14:03:41.923" v="7182"/>
          <ac:spMkLst>
            <pc:docMk/>
            <pc:sldMk cId="4278480924" sldId="425"/>
            <ac:spMk id="2" creationId="{BF2CC762-2801-4954-8AB5-1179A2BE7779}"/>
          </ac:spMkLst>
        </pc:spChg>
        <pc:spChg chg="add mod">
          <ac:chgData name="Robyn Jones" userId="9fa14ce3009a14b2" providerId="LiveId" clId="{81243B1A-E1A0-46CA-93EB-9D67E1E0C3A8}" dt="2019-12-31T14:03:49.635" v="7187" actId="20577"/>
          <ac:spMkLst>
            <pc:docMk/>
            <pc:sldMk cId="4278480924" sldId="425"/>
            <ac:spMk id="3" creationId="{1B3605B3-7913-488A-BF0E-9C92714618B4}"/>
          </ac:spMkLst>
        </pc:spChg>
        <pc:spChg chg="mod">
          <ac:chgData name="Robyn Jones" userId="9fa14ce3009a14b2" providerId="LiveId" clId="{81243B1A-E1A0-46CA-93EB-9D67E1E0C3A8}" dt="2019-12-31T14:04:05.099" v="7200" actId="5793"/>
          <ac:spMkLst>
            <pc:docMk/>
            <pc:sldMk cId="4278480924" sldId="425"/>
            <ac:spMk id="266" creationId="{00000000-0000-0000-0000-000000000000}"/>
          </ac:spMkLst>
        </pc:spChg>
      </pc:sldChg>
      <pc:sldChg chg="modSp add">
        <pc:chgData name="Robyn Jones" userId="9fa14ce3009a14b2" providerId="LiveId" clId="{81243B1A-E1A0-46CA-93EB-9D67E1E0C3A8}" dt="2019-12-31T14:07:07.093" v="7359" actId="20577"/>
        <pc:sldMkLst>
          <pc:docMk/>
          <pc:sldMk cId="193192910" sldId="426"/>
        </pc:sldMkLst>
        <pc:spChg chg="mod">
          <ac:chgData name="Robyn Jones" userId="9fa14ce3009a14b2" providerId="LiveId" clId="{81243B1A-E1A0-46CA-93EB-9D67E1E0C3A8}" dt="2019-12-31T14:07:07.093" v="7359" actId="20577"/>
          <ac:spMkLst>
            <pc:docMk/>
            <pc:sldMk cId="193192910" sldId="426"/>
            <ac:spMk id="4" creationId="{00000000-0000-0000-0000-000000000000}"/>
          </ac:spMkLst>
        </pc:spChg>
      </pc:sldChg>
      <pc:sldChg chg="modSp add">
        <pc:chgData name="Robyn Jones" userId="9fa14ce3009a14b2" providerId="LiveId" clId="{81243B1A-E1A0-46CA-93EB-9D67E1E0C3A8}" dt="2019-12-31T14:07:19.817" v="7362" actId="14100"/>
        <pc:sldMkLst>
          <pc:docMk/>
          <pc:sldMk cId="2816038596" sldId="427"/>
        </pc:sldMkLst>
        <pc:spChg chg="mod">
          <ac:chgData name="Robyn Jones" userId="9fa14ce3009a14b2" providerId="LiveId" clId="{81243B1A-E1A0-46CA-93EB-9D67E1E0C3A8}" dt="2019-12-31T14:07:19.817" v="7362" actId="14100"/>
          <ac:spMkLst>
            <pc:docMk/>
            <pc:sldMk cId="2816038596" sldId="427"/>
            <ac:spMk id="2" creationId="{00000000-0000-0000-0000-000000000000}"/>
          </ac:spMkLst>
        </pc:spChg>
        <pc:spChg chg="mod">
          <ac:chgData name="Robyn Jones" userId="9fa14ce3009a14b2" providerId="LiveId" clId="{81243B1A-E1A0-46CA-93EB-9D67E1E0C3A8}" dt="2019-12-31T14:07:16.478" v="7361" actId="14100"/>
          <ac:spMkLst>
            <pc:docMk/>
            <pc:sldMk cId="2816038596" sldId="427"/>
            <ac:spMk id="3" creationId="{00000000-0000-0000-0000-000000000000}"/>
          </ac:spMkLst>
        </pc:spChg>
      </pc:sldChg>
      <pc:sldChg chg="modSp add">
        <pc:chgData name="Robyn Jones" userId="9fa14ce3009a14b2" providerId="LiveId" clId="{81243B1A-E1A0-46CA-93EB-9D67E1E0C3A8}" dt="2019-12-31T14:07:32.838" v="7364" actId="14100"/>
        <pc:sldMkLst>
          <pc:docMk/>
          <pc:sldMk cId="1622364225" sldId="428"/>
        </pc:sldMkLst>
        <pc:spChg chg="mod">
          <ac:chgData name="Robyn Jones" userId="9fa14ce3009a14b2" providerId="LiveId" clId="{81243B1A-E1A0-46CA-93EB-9D67E1E0C3A8}" dt="2019-12-31T14:07:32.838" v="7364" actId="14100"/>
          <ac:spMkLst>
            <pc:docMk/>
            <pc:sldMk cId="1622364225" sldId="428"/>
            <ac:spMk id="3" creationId="{00000000-0000-0000-0000-000000000000}"/>
          </ac:spMkLst>
        </pc:spChg>
      </pc:sldChg>
      <pc:sldChg chg="modSp add">
        <pc:chgData name="Robyn Jones" userId="9fa14ce3009a14b2" providerId="LiveId" clId="{81243B1A-E1A0-46CA-93EB-9D67E1E0C3A8}" dt="2019-12-31T14:07:44.951" v="7367" actId="14100"/>
        <pc:sldMkLst>
          <pc:docMk/>
          <pc:sldMk cId="3481067980" sldId="429"/>
        </pc:sldMkLst>
        <pc:spChg chg="mod">
          <ac:chgData name="Robyn Jones" userId="9fa14ce3009a14b2" providerId="LiveId" clId="{81243B1A-E1A0-46CA-93EB-9D67E1E0C3A8}" dt="2019-12-31T14:07:44.951" v="7367" actId="14100"/>
          <ac:spMkLst>
            <pc:docMk/>
            <pc:sldMk cId="3481067980" sldId="429"/>
            <ac:spMk id="3" creationId="{00000000-0000-0000-0000-000000000000}"/>
          </ac:spMkLst>
        </pc:spChg>
      </pc:sldChg>
      <pc:sldChg chg="modSp add">
        <pc:chgData name="Robyn Jones" userId="9fa14ce3009a14b2" providerId="LiveId" clId="{81243B1A-E1A0-46CA-93EB-9D67E1E0C3A8}" dt="2019-12-31T14:07:52.414" v="7369" actId="14100"/>
        <pc:sldMkLst>
          <pc:docMk/>
          <pc:sldMk cId="3102074380" sldId="430"/>
        </pc:sldMkLst>
        <pc:spChg chg="mod">
          <ac:chgData name="Robyn Jones" userId="9fa14ce3009a14b2" providerId="LiveId" clId="{81243B1A-E1A0-46CA-93EB-9D67E1E0C3A8}" dt="2019-12-31T14:07:52.414" v="7369" actId="14100"/>
          <ac:spMkLst>
            <pc:docMk/>
            <pc:sldMk cId="3102074380" sldId="430"/>
            <ac:spMk id="3" creationId="{00000000-0000-0000-0000-000000000000}"/>
          </ac:spMkLst>
        </pc:spChg>
      </pc:sldChg>
      <pc:sldChg chg="modSp add">
        <pc:chgData name="Robyn Jones" userId="9fa14ce3009a14b2" providerId="LiveId" clId="{81243B1A-E1A0-46CA-93EB-9D67E1E0C3A8}" dt="2019-12-31T14:08:01.904" v="7371" actId="14100"/>
        <pc:sldMkLst>
          <pc:docMk/>
          <pc:sldMk cId="2795972914" sldId="431"/>
        </pc:sldMkLst>
        <pc:spChg chg="mod">
          <ac:chgData name="Robyn Jones" userId="9fa14ce3009a14b2" providerId="LiveId" clId="{81243B1A-E1A0-46CA-93EB-9D67E1E0C3A8}" dt="2019-12-31T14:08:01.904" v="7371" actId="14100"/>
          <ac:spMkLst>
            <pc:docMk/>
            <pc:sldMk cId="2795972914" sldId="431"/>
            <ac:spMk id="3" creationId="{00000000-0000-0000-0000-000000000000}"/>
          </ac:spMkLst>
        </pc:spChg>
      </pc:sldChg>
      <pc:sldChg chg="addSp modSp add">
        <pc:chgData name="Robyn Jones" userId="9fa14ce3009a14b2" providerId="LiveId" clId="{81243B1A-E1A0-46CA-93EB-9D67E1E0C3A8}" dt="2019-12-31T14:08:16.088" v="7375" actId="27636"/>
        <pc:sldMkLst>
          <pc:docMk/>
          <pc:sldMk cId="3798038291" sldId="432"/>
        </pc:sldMkLst>
        <pc:spChg chg="add mod">
          <ac:chgData name="Robyn Jones" userId="9fa14ce3009a14b2" providerId="LiveId" clId="{81243B1A-E1A0-46CA-93EB-9D67E1E0C3A8}" dt="2019-12-31T14:08:16.088" v="7375" actId="27636"/>
          <ac:spMkLst>
            <pc:docMk/>
            <pc:sldMk cId="3798038291" sldId="432"/>
            <ac:spMk id="2" creationId="{7EEE206C-EC79-4945-B94F-BAC48483C5D1}"/>
          </ac:spMkLst>
        </pc:spChg>
        <pc:spChg chg="mod">
          <ac:chgData name="Robyn Jones" userId="9fa14ce3009a14b2" providerId="LiveId" clId="{81243B1A-E1A0-46CA-93EB-9D67E1E0C3A8}" dt="2019-12-31T14:08:13.293" v="7373"/>
          <ac:spMkLst>
            <pc:docMk/>
            <pc:sldMk cId="3798038291" sldId="432"/>
            <ac:spMk id="4" creationId="{00000000-0000-0000-0000-000000000000}"/>
          </ac:spMkLst>
        </pc:spChg>
      </pc:sldChg>
      <pc:sldChg chg="add del">
        <pc:chgData name="Robyn Jones" userId="9fa14ce3009a14b2" providerId="LiveId" clId="{81243B1A-E1A0-46CA-93EB-9D67E1E0C3A8}" dt="2019-12-31T14:08:24.190" v="7376" actId="47"/>
        <pc:sldMkLst>
          <pc:docMk/>
          <pc:sldMk cId="792381747" sldId="433"/>
        </pc:sldMkLst>
      </pc:sldChg>
      <pc:sldChg chg="modSp add ord">
        <pc:chgData name="Robyn Jones" userId="9fa14ce3009a14b2" providerId="LiveId" clId="{81243B1A-E1A0-46CA-93EB-9D67E1E0C3A8}" dt="2019-12-31T14:38:18.525" v="8360" actId="27636"/>
        <pc:sldMkLst>
          <pc:docMk/>
          <pc:sldMk cId="3382081033" sldId="433"/>
        </pc:sldMkLst>
        <pc:spChg chg="mod">
          <ac:chgData name="Robyn Jones" userId="9fa14ce3009a14b2" providerId="LiveId" clId="{81243B1A-E1A0-46CA-93EB-9D67E1E0C3A8}" dt="2019-12-31T14:11:01.144" v="7467" actId="20577"/>
          <ac:spMkLst>
            <pc:docMk/>
            <pc:sldMk cId="3382081033" sldId="433"/>
            <ac:spMk id="2" creationId="{00000000-0000-0000-0000-000000000000}"/>
          </ac:spMkLst>
        </pc:spChg>
        <pc:spChg chg="mod">
          <ac:chgData name="Robyn Jones" userId="9fa14ce3009a14b2" providerId="LiveId" clId="{81243B1A-E1A0-46CA-93EB-9D67E1E0C3A8}" dt="2019-12-31T14:38:18.525" v="8360" actId="27636"/>
          <ac:spMkLst>
            <pc:docMk/>
            <pc:sldMk cId="3382081033" sldId="433"/>
            <ac:spMk id="3" creationId="{00000000-0000-0000-0000-000000000000}"/>
          </ac:spMkLst>
        </pc:spChg>
      </pc:sldChg>
      <pc:sldChg chg="addSp modSp add ord modAnim">
        <pc:chgData name="Robyn Jones" userId="9fa14ce3009a14b2" providerId="LiveId" clId="{81243B1A-E1A0-46CA-93EB-9D67E1E0C3A8}" dt="2019-12-31T14:16:20.337" v="8123"/>
        <pc:sldMkLst>
          <pc:docMk/>
          <pc:sldMk cId="690890867" sldId="434"/>
        </pc:sldMkLst>
        <pc:spChg chg="mod">
          <ac:chgData name="Robyn Jones" userId="9fa14ce3009a14b2" providerId="LiveId" clId="{81243B1A-E1A0-46CA-93EB-9D67E1E0C3A8}" dt="2019-12-31T14:12:57.700" v="7508" actId="20577"/>
          <ac:spMkLst>
            <pc:docMk/>
            <pc:sldMk cId="690890867" sldId="434"/>
            <ac:spMk id="2" creationId="{00000000-0000-0000-0000-000000000000}"/>
          </ac:spMkLst>
        </pc:spChg>
        <pc:spChg chg="mod">
          <ac:chgData name="Robyn Jones" userId="9fa14ce3009a14b2" providerId="LiveId" clId="{81243B1A-E1A0-46CA-93EB-9D67E1E0C3A8}" dt="2019-12-31T14:14:02.561" v="7613" actId="1076"/>
          <ac:spMkLst>
            <pc:docMk/>
            <pc:sldMk cId="690890867" sldId="434"/>
            <ac:spMk id="3" creationId="{00000000-0000-0000-0000-000000000000}"/>
          </ac:spMkLst>
        </pc:spChg>
        <pc:spChg chg="add mod">
          <ac:chgData name="Robyn Jones" userId="9fa14ce3009a14b2" providerId="LiveId" clId="{81243B1A-E1A0-46CA-93EB-9D67E1E0C3A8}" dt="2019-12-31T14:16:12.120" v="8121" actId="20577"/>
          <ac:spMkLst>
            <pc:docMk/>
            <pc:sldMk cId="690890867" sldId="434"/>
            <ac:spMk id="11" creationId="{5CF0BAA3-3CD4-4AFC-97C7-125EF1D1BEE3}"/>
          </ac:spMkLst>
        </pc:spChg>
      </pc:sldChg>
      <pc:sldChg chg="add del">
        <pc:chgData name="Robyn Jones" userId="9fa14ce3009a14b2" providerId="LiveId" clId="{81243B1A-E1A0-46CA-93EB-9D67E1E0C3A8}" dt="2019-12-31T14:08:24.728" v="7377" actId="47"/>
        <pc:sldMkLst>
          <pc:docMk/>
          <pc:sldMk cId="1943975686" sldId="434"/>
        </pc:sldMkLst>
      </pc:sldChg>
      <pc:sldChg chg="addSp modSp add mod setBg">
        <pc:chgData name="Robyn Jones" userId="9fa14ce3009a14b2" providerId="LiveId" clId="{81243B1A-E1A0-46CA-93EB-9D67E1E0C3A8}" dt="2019-12-31T14:23:51.101" v="8159" actId="403"/>
        <pc:sldMkLst>
          <pc:docMk/>
          <pc:sldMk cId="1448502954" sldId="435"/>
        </pc:sldMkLst>
        <pc:spChg chg="mod">
          <ac:chgData name="Robyn Jones" userId="9fa14ce3009a14b2" providerId="LiveId" clId="{81243B1A-E1A0-46CA-93EB-9D67E1E0C3A8}" dt="2019-12-31T14:23:42.929" v="8157" actId="20577"/>
          <ac:spMkLst>
            <pc:docMk/>
            <pc:sldMk cId="1448502954" sldId="435"/>
            <ac:spMk id="2" creationId="{FF564116-17FA-47A8-AE7B-F5818F465A61}"/>
          </ac:spMkLst>
        </pc:spChg>
        <pc:spChg chg="mod">
          <ac:chgData name="Robyn Jones" userId="9fa14ce3009a14b2" providerId="LiveId" clId="{81243B1A-E1A0-46CA-93EB-9D67E1E0C3A8}" dt="2019-12-31T14:23:51.101" v="8159" actId="403"/>
          <ac:spMkLst>
            <pc:docMk/>
            <pc:sldMk cId="1448502954" sldId="435"/>
            <ac:spMk id="3" creationId="{EF79C26D-4EB7-4B94-AE5C-FA086DA71240}"/>
          </ac:spMkLst>
        </pc:spChg>
        <pc:picChg chg="add">
          <ac:chgData name="Robyn Jones" userId="9fa14ce3009a14b2" providerId="LiveId" clId="{81243B1A-E1A0-46CA-93EB-9D67E1E0C3A8}" dt="2019-12-31T14:23:32.807" v="8151" actId="26606"/>
          <ac:picMkLst>
            <pc:docMk/>
            <pc:sldMk cId="1448502954" sldId="435"/>
            <ac:picMk id="5" creationId="{04A10468-32DB-4202-8CD7-94C9114F8D57}"/>
          </ac:picMkLst>
        </pc:picChg>
      </pc:sldChg>
      <pc:sldChg chg="add del">
        <pc:chgData name="Robyn Jones" userId="9fa14ce3009a14b2" providerId="LiveId" clId="{81243B1A-E1A0-46CA-93EB-9D67E1E0C3A8}" dt="2019-12-31T14:08:25.247" v="7378" actId="47"/>
        <pc:sldMkLst>
          <pc:docMk/>
          <pc:sldMk cId="4230915268" sldId="435"/>
        </pc:sldMkLst>
      </pc:sldChg>
      <pc:sldChg chg="addSp modSp add del mod setBg setClrOvrMap">
        <pc:chgData name="Robyn Jones" userId="9fa14ce3009a14b2" providerId="LiveId" clId="{81243B1A-E1A0-46CA-93EB-9D67E1E0C3A8}" dt="2019-12-31T14:36:36.644" v="8348" actId="47"/>
        <pc:sldMkLst>
          <pc:docMk/>
          <pc:sldMk cId="2132251015" sldId="436"/>
        </pc:sldMkLst>
        <pc:spChg chg="mod">
          <ac:chgData name="Robyn Jones" userId="9fa14ce3009a14b2" providerId="LiveId" clId="{81243B1A-E1A0-46CA-93EB-9D67E1E0C3A8}" dt="2019-12-31T14:34:59.482" v="8332" actId="26606"/>
          <ac:spMkLst>
            <pc:docMk/>
            <pc:sldMk cId="2132251015" sldId="436"/>
            <ac:spMk id="2" creationId="{093DF58B-C566-4A68-8A2B-2407D97EE264}"/>
          </ac:spMkLst>
        </pc:spChg>
        <pc:spChg chg="mod">
          <ac:chgData name="Robyn Jones" userId="9fa14ce3009a14b2" providerId="LiveId" clId="{81243B1A-E1A0-46CA-93EB-9D67E1E0C3A8}" dt="2019-12-31T14:35:37.643" v="8336" actId="20577"/>
          <ac:spMkLst>
            <pc:docMk/>
            <pc:sldMk cId="2132251015" sldId="436"/>
            <ac:spMk id="3" creationId="{3C9156F7-2F95-4B87-BF5F-36EA42E0BEB6}"/>
          </ac:spMkLst>
        </pc:spChg>
        <pc:spChg chg="add">
          <ac:chgData name="Robyn Jones" userId="9fa14ce3009a14b2" providerId="LiveId" clId="{81243B1A-E1A0-46CA-93EB-9D67E1E0C3A8}" dt="2019-12-31T14:34:59.482" v="8332" actId="26606"/>
          <ac:spMkLst>
            <pc:docMk/>
            <pc:sldMk cId="2132251015" sldId="436"/>
            <ac:spMk id="8" creationId="{EA67B5B4-3A24-436E-B663-1B2EBFF8A0CD}"/>
          </ac:spMkLst>
        </pc:spChg>
        <pc:spChg chg="add">
          <ac:chgData name="Robyn Jones" userId="9fa14ce3009a14b2" providerId="LiveId" clId="{81243B1A-E1A0-46CA-93EB-9D67E1E0C3A8}" dt="2019-12-31T14:34:59.482" v="8332" actId="26606"/>
          <ac:spMkLst>
            <pc:docMk/>
            <pc:sldMk cId="2132251015" sldId="436"/>
            <ac:spMk id="10" creationId="{987FDF89-C993-41F4-A1B8-DBAFF16008A9}"/>
          </ac:spMkLst>
        </pc:spChg>
        <pc:spChg chg="add">
          <ac:chgData name="Robyn Jones" userId="9fa14ce3009a14b2" providerId="LiveId" clId="{81243B1A-E1A0-46CA-93EB-9D67E1E0C3A8}" dt="2019-12-31T14:34:59.482" v="8332" actId="26606"/>
          <ac:spMkLst>
            <pc:docMk/>
            <pc:sldMk cId="2132251015" sldId="436"/>
            <ac:spMk id="12" creationId="{D1D7179B-FF7C-482F-B3D9-2BE9ED1139F9}"/>
          </ac:spMkLst>
        </pc:spChg>
      </pc:sldChg>
      <pc:sldChg chg="add del">
        <pc:chgData name="Robyn Jones" userId="9fa14ce3009a14b2" providerId="LiveId" clId="{81243B1A-E1A0-46CA-93EB-9D67E1E0C3A8}" dt="2019-12-31T14:08:25.911" v="7379" actId="47"/>
        <pc:sldMkLst>
          <pc:docMk/>
          <pc:sldMk cId="2167853088" sldId="436"/>
        </pc:sldMkLst>
      </pc:sldChg>
      <pc:sldChg chg="add del">
        <pc:chgData name="Robyn Jones" userId="9fa14ce3009a14b2" providerId="LiveId" clId="{81243B1A-E1A0-46CA-93EB-9D67E1E0C3A8}" dt="2019-12-31T14:08:26.319" v="7380" actId="47"/>
        <pc:sldMkLst>
          <pc:docMk/>
          <pc:sldMk cId="316429878" sldId="437"/>
        </pc:sldMkLst>
      </pc:sldChg>
      <pc:sldChg chg="modSp add">
        <pc:chgData name="Robyn Jones" userId="9fa14ce3009a14b2" providerId="LiveId" clId="{81243B1A-E1A0-46CA-93EB-9D67E1E0C3A8}" dt="2020-01-02T11:29:14.270" v="12520" actId="1076"/>
        <pc:sldMkLst>
          <pc:docMk/>
          <pc:sldMk cId="504604745" sldId="437"/>
        </pc:sldMkLst>
        <pc:spChg chg="mod">
          <ac:chgData name="Robyn Jones" userId="9fa14ce3009a14b2" providerId="LiveId" clId="{81243B1A-E1A0-46CA-93EB-9D67E1E0C3A8}" dt="2020-01-02T11:29:08.971" v="12519" actId="14100"/>
          <ac:spMkLst>
            <pc:docMk/>
            <pc:sldMk cId="504604745" sldId="437"/>
            <ac:spMk id="43010" creationId="{00000000-0000-0000-0000-000000000000}"/>
          </ac:spMkLst>
        </pc:spChg>
        <pc:spChg chg="mod">
          <ac:chgData name="Robyn Jones" userId="9fa14ce3009a14b2" providerId="LiveId" clId="{81243B1A-E1A0-46CA-93EB-9D67E1E0C3A8}" dt="2020-01-02T11:29:14.270" v="12520" actId="1076"/>
          <ac:spMkLst>
            <pc:docMk/>
            <pc:sldMk cId="504604745" sldId="437"/>
            <ac:spMk id="43011" creationId="{00000000-0000-0000-0000-000000000000}"/>
          </ac:spMkLst>
        </pc:spChg>
      </pc:sldChg>
      <pc:sldChg chg="add del">
        <pc:chgData name="Robyn Jones" userId="9fa14ce3009a14b2" providerId="LiveId" clId="{81243B1A-E1A0-46CA-93EB-9D67E1E0C3A8}" dt="2019-12-31T14:08:26.849" v="7381" actId="47"/>
        <pc:sldMkLst>
          <pc:docMk/>
          <pc:sldMk cId="3373223766" sldId="438"/>
        </pc:sldMkLst>
      </pc:sldChg>
      <pc:sldChg chg="add del">
        <pc:chgData name="Robyn Jones" userId="9fa14ce3009a14b2" providerId="LiveId" clId="{81243B1A-E1A0-46CA-93EB-9D67E1E0C3A8}" dt="2019-12-31T14:08:27.381" v="7382" actId="47"/>
        <pc:sldMkLst>
          <pc:docMk/>
          <pc:sldMk cId="1270612753" sldId="439"/>
        </pc:sldMkLst>
      </pc:sldChg>
      <pc:sldChg chg="add del">
        <pc:chgData name="Robyn Jones" userId="9fa14ce3009a14b2" providerId="LiveId" clId="{81243B1A-E1A0-46CA-93EB-9D67E1E0C3A8}" dt="2019-12-31T14:08:28.134" v="7383" actId="47"/>
        <pc:sldMkLst>
          <pc:docMk/>
          <pc:sldMk cId="119456930" sldId="440"/>
        </pc:sldMkLst>
      </pc:sldChg>
      <pc:sldChg chg="modSp add">
        <pc:chgData name="Robyn Jones" userId="9fa14ce3009a14b2" providerId="LiveId" clId="{81243B1A-E1A0-46CA-93EB-9D67E1E0C3A8}" dt="2020-01-02T11:33:03.830" v="12840" actId="1076"/>
        <pc:sldMkLst>
          <pc:docMk/>
          <pc:sldMk cId="966824199" sldId="440"/>
        </pc:sldMkLst>
        <pc:spChg chg="mod">
          <ac:chgData name="Robyn Jones" userId="9fa14ce3009a14b2" providerId="LiveId" clId="{81243B1A-E1A0-46CA-93EB-9D67E1E0C3A8}" dt="2020-01-02T11:33:03.830" v="12840" actId="1076"/>
          <ac:spMkLst>
            <pc:docMk/>
            <pc:sldMk cId="966824199" sldId="440"/>
            <ac:spMk id="46083" creationId="{00000000-0000-0000-0000-000000000000}"/>
          </ac:spMkLst>
        </pc:spChg>
      </pc:sldChg>
      <pc:sldChg chg="add del">
        <pc:chgData name="Robyn Jones" userId="9fa14ce3009a14b2" providerId="LiveId" clId="{81243B1A-E1A0-46CA-93EB-9D67E1E0C3A8}" dt="2019-12-31T14:08:28.685" v="7384" actId="47"/>
        <pc:sldMkLst>
          <pc:docMk/>
          <pc:sldMk cId="1318653695" sldId="441"/>
        </pc:sldMkLst>
      </pc:sldChg>
      <pc:sldChg chg="add del">
        <pc:chgData name="Robyn Jones" userId="9fa14ce3009a14b2" providerId="LiveId" clId="{81243B1A-E1A0-46CA-93EB-9D67E1E0C3A8}" dt="2019-12-31T14:08:29.268" v="7385" actId="47"/>
        <pc:sldMkLst>
          <pc:docMk/>
          <pc:sldMk cId="1437726899" sldId="442"/>
        </pc:sldMkLst>
      </pc:sldChg>
      <pc:sldChg chg="add del">
        <pc:chgData name="Robyn Jones" userId="9fa14ce3009a14b2" providerId="LiveId" clId="{81243B1A-E1A0-46CA-93EB-9D67E1E0C3A8}" dt="2020-01-02T11:35:07.625" v="12939" actId="47"/>
        <pc:sldMkLst>
          <pc:docMk/>
          <pc:sldMk cId="3781334745" sldId="442"/>
        </pc:sldMkLst>
      </pc:sldChg>
      <pc:sldChg chg="add del">
        <pc:chgData name="Robyn Jones" userId="9fa14ce3009a14b2" providerId="LiveId" clId="{81243B1A-E1A0-46CA-93EB-9D67E1E0C3A8}" dt="2019-12-31T14:08:30.495" v="7386" actId="47"/>
        <pc:sldMkLst>
          <pc:docMk/>
          <pc:sldMk cId="3595954118" sldId="443"/>
        </pc:sldMkLst>
      </pc:sldChg>
      <pc:sldChg chg="modSp add">
        <pc:chgData name="Robyn Jones" userId="9fa14ce3009a14b2" providerId="LiveId" clId="{81243B1A-E1A0-46CA-93EB-9D67E1E0C3A8}" dt="2020-01-02T11:38:00.779" v="12968" actId="1076"/>
        <pc:sldMkLst>
          <pc:docMk/>
          <pc:sldMk cId="3905836956" sldId="443"/>
        </pc:sldMkLst>
        <pc:spChg chg="mod">
          <ac:chgData name="Robyn Jones" userId="9fa14ce3009a14b2" providerId="LiveId" clId="{81243B1A-E1A0-46CA-93EB-9D67E1E0C3A8}" dt="2020-01-02T11:35:17.633" v="12941" actId="27636"/>
          <ac:spMkLst>
            <pc:docMk/>
            <pc:sldMk cId="3905836956" sldId="443"/>
            <ac:spMk id="49154" creationId="{00000000-0000-0000-0000-000000000000}"/>
          </ac:spMkLst>
        </pc:spChg>
        <pc:spChg chg="mod">
          <ac:chgData name="Robyn Jones" userId="9fa14ce3009a14b2" providerId="LiveId" clId="{81243B1A-E1A0-46CA-93EB-9D67E1E0C3A8}" dt="2020-01-02T11:38:00.779" v="12968" actId="1076"/>
          <ac:spMkLst>
            <pc:docMk/>
            <pc:sldMk cId="3905836956" sldId="443"/>
            <ac:spMk id="49155" creationId="{00000000-0000-0000-0000-000000000000}"/>
          </ac:spMkLst>
        </pc:spChg>
      </pc:sldChg>
      <pc:sldChg chg="add del">
        <pc:chgData name="Robyn Jones" userId="9fa14ce3009a14b2" providerId="LiveId" clId="{81243B1A-E1A0-46CA-93EB-9D67E1E0C3A8}" dt="2019-12-31T14:08:31.058" v="7387" actId="47"/>
        <pc:sldMkLst>
          <pc:docMk/>
          <pc:sldMk cId="3202055163" sldId="444"/>
        </pc:sldMkLst>
      </pc:sldChg>
      <pc:sldChg chg="add del">
        <pc:chgData name="Robyn Jones" userId="9fa14ce3009a14b2" providerId="LiveId" clId="{81243B1A-E1A0-46CA-93EB-9D67E1E0C3A8}" dt="2019-12-31T14:08:31.651" v="7388" actId="47"/>
        <pc:sldMkLst>
          <pc:docMk/>
          <pc:sldMk cId="2648856752" sldId="445"/>
        </pc:sldMkLst>
      </pc:sldChg>
      <pc:sldChg chg="add del">
        <pc:chgData name="Robyn Jones" userId="9fa14ce3009a14b2" providerId="LiveId" clId="{81243B1A-E1A0-46CA-93EB-9D67E1E0C3A8}" dt="2019-12-31T14:08:32.516" v="7389" actId="47"/>
        <pc:sldMkLst>
          <pc:docMk/>
          <pc:sldMk cId="2715446982" sldId="446"/>
        </pc:sldMkLst>
      </pc:sldChg>
      <pc:sldChg chg="addSp delSp modSp add mod setBg">
        <pc:chgData name="Robyn Jones" userId="9fa14ce3009a14b2" providerId="LiveId" clId="{81243B1A-E1A0-46CA-93EB-9D67E1E0C3A8}" dt="2019-12-31T14:25:07.687" v="8200" actId="26606"/>
        <pc:sldMkLst>
          <pc:docMk/>
          <pc:sldMk cId="175805493" sldId="452"/>
        </pc:sldMkLst>
        <pc:spChg chg="add del">
          <ac:chgData name="Robyn Jones" userId="9fa14ce3009a14b2" providerId="LiveId" clId="{81243B1A-E1A0-46CA-93EB-9D67E1E0C3A8}" dt="2019-12-31T14:25:05.522" v="8197" actId="26606"/>
          <ac:spMkLst>
            <pc:docMk/>
            <pc:sldMk cId="175805493" sldId="452"/>
            <ac:spMk id="10" creationId="{32BC26D8-82FB-445E-AA49-62A77D7C1EE0}"/>
          </ac:spMkLst>
        </pc:spChg>
        <pc:spChg chg="add del">
          <ac:chgData name="Robyn Jones" userId="9fa14ce3009a14b2" providerId="LiveId" clId="{81243B1A-E1A0-46CA-93EB-9D67E1E0C3A8}" dt="2019-12-31T14:25:05.522" v="8197" actId="26606"/>
          <ac:spMkLst>
            <pc:docMk/>
            <pc:sldMk cId="175805493" sldId="452"/>
            <ac:spMk id="12" creationId="{CB44330D-EA18-4254-AA95-EB49948539B8}"/>
          </ac:spMkLst>
        </pc:spChg>
        <pc:spChg chg="add del">
          <ac:chgData name="Robyn Jones" userId="9fa14ce3009a14b2" providerId="LiveId" clId="{81243B1A-E1A0-46CA-93EB-9D67E1E0C3A8}" dt="2019-12-31T14:25:07.370" v="8199" actId="26606"/>
          <ac:spMkLst>
            <pc:docMk/>
            <pc:sldMk cId="175805493" sldId="452"/>
            <ac:spMk id="14" creationId="{32BC26D8-82FB-445E-AA49-62A77D7C1EE0}"/>
          </ac:spMkLst>
        </pc:spChg>
        <pc:spChg chg="add del">
          <ac:chgData name="Robyn Jones" userId="9fa14ce3009a14b2" providerId="LiveId" clId="{81243B1A-E1A0-46CA-93EB-9D67E1E0C3A8}" dt="2019-12-31T14:25:07.370" v="8199" actId="26606"/>
          <ac:spMkLst>
            <pc:docMk/>
            <pc:sldMk cId="175805493" sldId="452"/>
            <ac:spMk id="15" creationId="{CB44330D-EA18-4254-AA95-EB49948539B8}"/>
          </ac:spMkLst>
        </pc:spChg>
        <pc:spChg chg="add">
          <ac:chgData name="Robyn Jones" userId="9fa14ce3009a14b2" providerId="LiveId" clId="{81243B1A-E1A0-46CA-93EB-9D67E1E0C3A8}" dt="2019-12-31T14:25:07.687" v="8200" actId="26606"/>
          <ac:spMkLst>
            <pc:docMk/>
            <pc:sldMk cId="175805493" sldId="452"/>
            <ac:spMk id="17" creationId="{32BC26D8-82FB-445E-AA49-62A77D7C1EE0}"/>
          </ac:spMkLst>
        </pc:spChg>
        <pc:spChg chg="add">
          <ac:chgData name="Robyn Jones" userId="9fa14ce3009a14b2" providerId="LiveId" clId="{81243B1A-E1A0-46CA-93EB-9D67E1E0C3A8}" dt="2019-12-31T14:25:07.687" v="8200" actId="26606"/>
          <ac:spMkLst>
            <pc:docMk/>
            <pc:sldMk cId="175805493" sldId="452"/>
            <ac:spMk id="18" creationId="{CB44330D-EA18-4254-AA95-EB49948539B8}"/>
          </ac:spMkLst>
        </pc:spChg>
        <pc:graphicFrameChg chg="mod modGraphic">
          <ac:chgData name="Robyn Jones" userId="9fa14ce3009a14b2" providerId="LiveId" clId="{81243B1A-E1A0-46CA-93EB-9D67E1E0C3A8}" dt="2019-12-31T14:25:07.687" v="8200" actId="26606"/>
          <ac:graphicFrameMkLst>
            <pc:docMk/>
            <pc:sldMk cId="175805493" sldId="452"/>
            <ac:graphicFrameMk id="5" creationId="{00000000-0000-0000-0000-000000000000}"/>
          </ac:graphicFrameMkLst>
        </pc:graphicFrameChg>
      </pc:sldChg>
      <pc:sldChg chg="addSp delSp modSp add mod setBg">
        <pc:chgData name="Robyn Jones" userId="9fa14ce3009a14b2" providerId="LiveId" clId="{81243B1A-E1A0-46CA-93EB-9D67E1E0C3A8}" dt="2019-12-31T14:25:13.086" v="8201" actId="26606"/>
        <pc:sldMkLst>
          <pc:docMk/>
          <pc:sldMk cId="3178868213" sldId="453"/>
        </pc:sldMkLst>
        <pc:spChg chg="add">
          <ac:chgData name="Robyn Jones" userId="9fa14ce3009a14b2" providerId="LiveId" clId="{81243B1A-E1A0-46CA-93EB-9D67E1E0C3A8}" dt="2019-12-31T14:25:13.086" v="8201" actId="26606"/>
          <ac:spMkLst>
            <pc:docMk/>
            <pc:sldMk cId="3178868213" sldId="453"/>
            <ac:spMk id="72" creationId="{32BC26D8-82FB-445E-AA49-62A77D7C1EE0}"/>
          </ac:spMkLst>
        </pc:spChg>
        <pc:spChg chg="add">
          <ac:chgData name="Robyn Jones" userId="9fa14ce3009a14b2" providerId="LiveId" clId="{81243B1A-E1A0-46CA-93EB-9D67E1E0C3A8}" dt="2019-12-31T14:25:13.086" v="8201" actId="26606"/>
          <ac:spMkLst>
            <pc:docMk/>
            <pc:sldMk cId="3178868213" sldId="453"/>
            <ac:spMk id="74" creationId="{CB44330D-EA18-4254-AA95-EB49948539B8}"/>
          </ac:spMkLst>
        </pc:spChg>
        <pc:spChg chg="del">
          <ac:chgData name="Robyn Jones" userId="9fa14ce3009a14b2" providerId="LiveId" clId="{81243B1A-E1A0-46CA-93EB-9D67E1E0C3A8}" dt="2019-12-31T14:25:13.086" v="8201" actId="26606"/>
          <ac:spMkLst>
            <pc:docMk/>
            <pc:sldMk cId="3178868213" sldId="453"/>
            <ac:spMk id="6146" creationId="{00000000-0000-0000-0000-000000000000}"/>
          </ac:spMkLst>
        </pc:spChg>
        <pc:spChg chg="del">
          <ac:chgData name="Robyn Jones" userId="9fa14ce3009a14b2" providerId="LiveId" clId="{81243B1A-E1A0-46CA-93EB-9D67E1E0C3A8}" dt="2019-12-31T14:25:13.086" v="8201" actId="26606"/>
          <ac:spMkLst>
            <pc:docMk/>
            <pc:sldMk cId="3178868213" sldId="453"/>
            <ac:spMk id="6147" creationId="{00000000-0000-0000-0000-000000000000}"/>
          </ac:spMkLst>
        </pc:spChg>
        <pc:graphicFrameChg chg="mod modGraphic">
          <ac:chgData name="Robyn Jones" userId="9fa14ce3009a14b2" providerId="LiveId" clId="{81243B1A-E1A0-46CA-93EB-9D67E1E0C3A8}" dt="2019-12-31T14:25:13.086" v="8201" actId="26606"/>
          <ac:graphicFrameMkLst>
            <pc:docMk/>
            <pc:sldMk cId="3178868213" sldId="453"/>
            <ac:graphicFrameMk id="4" creationId="{00000000-0000-0000-0000-000000000000}"/>
          </ac:graphicFrameMkLst>
        </pc:graphicFrameChg>
      </pc:sldChg>
      <pc:sldChg chg="addSp delSp modSp add">
        <pc:chgData name="Robyn Jones" userId="9fa14ce3009a14b2" providerId="LiveId" clId="{81243B1A-E1A0-46CA-93EB-9D67E1E0C3A8}" dt="2019-12-31T14:25:39.069" v="8263" actId="1076"/>
        <pc:sldMkLst>
          <pc:docMk/>
          <pc:sldMk cId="978203053" sldId="454"/>
        </pc:sldMkLst>
        <pc:spChg chg="add mod">
          <ac:chgData name="Robyn Jones" userId="9fa14ce3009a14b2" providerId="LiveId" clId="{81243B1A-E1A0-46CA-93EB-9D67E1E0C3A8}" dt="2019-12-31T14:25:31.671" v="8261" actId="20577"/>
          <ac:spMkLst>
            <pc:docMk/>
            <pc:sldMk cId="978203053" sldId="454"/>
            <ac:spMk id="3" creationId="{98A471F8-9D14-4333-AA15-733522C76BE0}"/>
          </ac:spMkLst>
        </pc:spChg>
        <pc:spChg chg="del mod">
          <ac:chgData name="Robyn Jones" userId="9fa14ce3009a14b2" providerId="LiveId" clId="{81243B1A-E1A0-46CA-93EB-9D67E1E0C3A8}" dt="2019-12-31T14:25:21.461" v="8202" actId="478"/>
          <ac:spMkLst>
            <pc:docMk/>
            <pc:sldMk cId="978203053" sldId="454"/>
            <ac:spMk id="4" creationId="{00000000-0000-0000-0000-000000000000}"/>
          </ac:spMkLst>
        </pc:spChg>
        <pc:spChg chg="mod">
          <ac:chgData name="Robyn Jones" userId="9fa14ce3009a14b2" providerId="LiveId" clId="{81243B1A-E1A0-46CA-93EB-9D67E1E0C3A8}" dt="2019-12-31T14:24:46.950" v="8193" actId="27636"/>
          <ac:spMkLst>
            <pc:docMk/>
            <pc:sldMk cId="978203053" sldId="454"/>
            <ac:spMk id="5" creationId="{00000000-0000-0000-0000-000000000000}"/>
          </ac:spMkLst>
        </pc:spChg>
        <pc:picChg chg="mod">
          <ac:chgData name="Robyn Jones" userId="9fa14ce3009a14b2" providerId="LiveId" clId="{81243B1A-E1A0-46CA-93EB-9D67E1E0C3A8}" dt="2019-12-31T14:25:39.069" v="8263" actId="1076"/>
          <ac:picMkLst>
            <pc:docMk/>
            <pc:sldMk cId="978203053" sldId="454"/>
            <ac:picMk id="5124" creationId="{00000000-0000-0000-0000-000000000000}"/>
          </ac:picMkLst>
        </pc:picChg>
      </pc:sldChg>
      <pc:sldChg chg="addSp delSp modSp add">
        <pc:chgData name="Robyn Jones" userId="9fa14ce3009a14b2" providerId="LiveId" clId="{81243B1A-E1A0-46CA-93EB-9D67E1E0C3A8}" dt="2019-12-31T14:26:03.166" v="8268"/>
        <pc:sldMkLst>
          <pc:docMk/>
          <pc:sldMk cId="549456602" sldId="455"/>
        </pc:sldMkLst>
        <pc:spChg chg="del mod">
          <ac:chgData name="Robyn Jones" userId="9fa14ce3009a14b2" providerId="LiveId" clId="{81243B1A-E1A0-46CA-93EB-9D67E1E0C3A8}" dt="2019-12-31T14:26:01.111" v="8267" actId="478"/>
          <ac:spMkLst>
            <pc:docMk/>
            <pc:sldMk cId="549456602" sldId="455"/>
            <ac:spMk id="2" creationId="{00000000-0000-0000-0000-000000000000}"/>
          </ac:spMkLst>
        </pc:spChg>
        <pc:spChg chg="add mod">
          <ac:chgData name="Robyn Jones" userId="9fa14ce3009a14b2" providerId="LiveId" clId="{81243B1A-E1A0-46CA-93EB-9D67E1E0C3A8}" dt="2019-12-31T14:26:03.166" v="8268"/>
          <ac:spMkLst>
            <pc:docMk/>
            <pc:sldMk cId="549456602" sldId="455"/>
            <ac:spMk id="4" creationId="{E581C875-EB8D-442F-BF58-0B56190B8C84}"/>
          </ac:spMkLst>
        </pc:spChg>
        <pc:picChg chg="mod">
          <ac:chgData name="Robyn Jones" userId="9fa14ce3009a14b2" providerId="LiveId" clId="{81243B1A-E1A0-46CA-93EB-9D67E1E0C3A8}" dt="2019-12-31T14:25:55.436" v="8265" actId="14100"/>
          <ac:picMkLst>
            <pc:docMk/>
            <pc:sldMk cId="549456602" sldId="455"/>
            <ac:picMk id="8195" creationId="{00000000-0000-0000-0000-000000000000}"/>
          </ac:picMkLst>
        </pc:picChg>
      </pc:sldChg>
      <pc:sldChg chg="add del">
        <pc:chgData name="Robyn Jones" userId="9fa14ce3009a14b2" providerId="LiveId" clId="{81243B1A-E1A0-46CA-93EB-9D67E1E0C3A8}" dt="2019-12-31T14:16:23.806" v="8124" actId="47"/>
        <pc:sldMkLst>
          <pc:docMk/>
          <pc:sldMk cId="310636222" sldId="457"/>
        </pc:sldMkLst>
      </pc:sldChg>
      <pc:sldChg chg="add">
        <pc:chgData name="Robyn Jones" userId="9fa14ce3009a14b2" providerId="LiveId" clId="{81243B1A-E1A0-46CA-93EB-9D67E1E0C3A8}" dt="2019-12-31T15:38:50.500" v="9573"/>
        <pc:sldMkLst>
          <pc:docMk/>
          <pc:sldMk cId="3120351351" sldId="467"/>
        </pc:sldMkLst>
      </pc:sldChg>
      <pc:sldChg chg="add">
        <pc:chgData name="Robyn Jones" userId="9fa14ce3009a14b2" providerId="LiveId" clId="{81243B1A-E1A0-46CA-93EB-9D67E1E0C3A8}" dt="2019-12-31T16:06:36.710" v="10216"/>
        <pc:sldMkLst>
          <pc:docMk/>
          <pc:sldMk cId="823801139" sldId="484"/>
        </pc:sldMkLst>
      </pc:sldChg>
      <pc:sldChg chg="addSp delSp modSp add">
        <pc:chgData name="Robyn Jones" userId="9fa14ce3009a14b2" providerId="LiveId" clId="{81243B1A-E1A0-46CA-93EB-9D67E1E0C3A8}" dt="2020-01-02T11:17:38.476" v="11583" actId="20577"/>
        <pc:sldMkLst>
          <pc:docMk/>
          <pc:sldMk cId="246822338" sldId="489"/>
        </pc:sldMkLst>
        <pc:spChg chg="add mod">
          <ac:chgData name="Robyn Jones" userId="9fa14ce3009a14b2" providerId="LiveId" clId="{81243B1A-E1A0-46CA-93EB-9D67E1E0C3A8}" dt="2019-12-31T16:08:29.552" v="10285" actId="20577"/>
          <ac:spMkLst>
            <pc:docMk/>
            <pc:sldMk cId="246822338" sldId="489"/>
            <ac:spMk id="3" creationId="{8A393DDA-C95A-47E3-BBAD-A623D2E05728}"/>
          </ac:spMkLst>
        </pc:spChg>
        <pc:spChg chg="del">
          <ac:chgData name="Robyn Jones" userId="9fa14ce3009a14b2" providerId="LiveId" clId="{81243B1A-E1A0-46CA-93EB-9D67E1E0C3A8}" dt="2019-12-31T16:08:26.201" v="10274" actId="478"/>
          <ac:spMkLst>
            <pc:docMk/>
            <pc:sldMk cId="246822338" sldId="489"/>
            <ac:spMk id="4" creationId="{00000000-0000-0000-0000-000000000000}"/>
          </ac:spMkLst>
        </pc:spChg>
        <pc:spChg chg="mod">
          <ac:chgData name="Robyn Jones" userId="9fa14ce3009a14b2" providerId="LiveId" clId="{81243B1A-E1A0-46CA-93EB-9D67E1E0C3A8}" dt="2020-01-02T11:17:38.476" v="11583" actId="20577"/>
          <ac:spMkLst>
            <pc:docMk/>
            <pc:sldMk cId="246822338" sldId="489"/>
            <ac:spMk id="6" creationId="{00000000-0000-0000-0000-000000000000}"/>
          </ac:spMkLst>
        </pc:spChg>
      </pc:sldChg>
      <pc:sldChg chg="modSp add">
        <pc:chgData name="Robyn Jones" userId="9fa14ce3009a14b2" providerId="LiveId" clId="{81243B1A-E1A0-46CA-93EB-9D67E1E0C3A8}" dt="2019-12-31T16:10:34.217" v="10357" actId="20577"/>
        <pc:sldMkLst>
          <pc:docMk/>
          <pc:sldMk cId="1220391386" sldId="490"/>
        </pc:sldMkLst>
        <pc:spChg chg="mod">
          <ac:chgData name="Robyn Jones" userId="9fa14ce3009a14b2" providerId="LiveId" clId="{81243B1A-E1A0-46CA-93EB-9D67E1E0C3A8}" dt="2019-12-31T16:10:34.217" v="10357" actId="20577"/>
          <ac:spMkLst>
            <pc:docMk/>
            <pc:sldMk cId="1220391386" sldId="490"/>
            <ac:spMk id="48133" creationId="{00000000-0000-0000-0000-000000000000}"/>
          </ac:spMkLst>
        </pc:spChg>
        <pc:spChg chg="mod">
          <ac:chgData name="Robyn Jones" userId="9fa14ce3009a14b2" providerId="LiveId" clId="{81243B1A-E1A0-46CA-93EB-9D67E1E0C3A8}" dt="2019-12-31T16:10:15.419" v="10330" actId="403"/>
          <ac:spMkLst>
            <pc:docMk/>
            <pc:sldMk cId="1220391386" sldId="490"/>
            <ac:spMk id="48134" creationId="{00000000-0000-0000-0000-000000000000}"/>
          </ac:spMkLst>
        </pc:spChg>
      </pc:sldChg>
      <pc:sldChg chg="addSp delSp modSp add mod setBg modAnim">
        <pc:chgData name="Robyn Jones" userId="9fa14ce3009a14b2" providerId="LiveId" clId="{81243B1A-E1A0-46CA-93EB-9D67E1E0C3A8}" dt="2019-12-31T14:32:57.861" v="8317" actId="27636"/>
        <pc:sldMkLst>
          <pc:docMk/>
          <pc:sldMk cId="2568039030" sldId="491"/>
        </pc:sldMkLst>
        <pc:spChg chg="del mod">
          <ac:chgData name="Robyn Jones" userId="9fa14ce3009a14b2" providerId="LiveId" clId="{81243B1A-E1A0-46CA-93EB-9D67E1E0C3A8}" dt="2019-12-31T14:31:46.177" v="8273" actId="478"/>
          <ac:spMkLst>
            <pc:docMk/>
            <pc:sldMk cId="2568039030" sldId="491"/>
            <ac:spMk id="2" creationId="{00000000-0000-0000-0000-000000000000}"/>
          </ac:spMkLst>
        </pc:spChg>
        <pc:spChg chg="mod ord">
          <ac:chgData name="Robyn Jones" userId="9fa14ce3009a14b2" providerId="LiveId" clId="{81243B1A-E1A0-46CA-93EB-9D67E1E0C3A8}" dt="2019-12-31T14:32:57.861" v="8317" actId="27636"/>
          <ac:spMkLst>
            <pc:docMk/>
            <pc:sldMk cId="2568039030" sldId="491"/>
            <ac:spMk id="3" creationId="{00000000-0000-0000-0000-000000000000}"/>
          </ac:spMkLst>
        </pc:spChg>
        <pc:spChg chg="add mod">
          <ac:chgData name="Robyn Jones" userId="9fa14ce3009a14b2" providerId="LiveId" clId="{81243B1A-E1A0-46CA-93EB-9D67E1E0C3A8}" dt="2019-12-31T14:32:52.183" v="8314" actId="14100"/>
          <ac:spMkLst>
            <pc:docMk/>
            <pc:sldMk cId="2568039030" sldId="491"/>
            <ac:spMk id="4" creationId="{5F7BF91B-7FD0-4412-B7AD-80401CCB17E5}"/>
          </ac:spMkLst>
        </pc:spChg>
        <pc:spChg chg="add">
          <ac:chgData name="Robyn Jones" userId="9fa14ce3009a14b2" providerId="LiveId" clId="{81243B1A-E1A0-46CA-93EB-9D67E1E0C3A8}" dt="2019-12-31T14:32:00.909" v="8277" actId="26606"/>
          <ac:spMkLst>
            <pc:docMk/>
            <pc:sldMk cId="2568039030" sldId="491"/>
            <ac:spMk id="73" creationId="{B6C29DB0-17E9-42FF-986E-0B7F493F4D24}"/>
          </ac:spMkLst>
        </pc:spChg>
        <pc:spChg chg="add">
          <ac:chgData name="Robyn Jones" userId="9fa14ce3009a14b2" providerId="LiveId" clId="{81243B1A-E1A0-46CA-93EB-9D67E1E0C3A8}" dt="2019-12-31T14:32:00.909" v="8277" actId="26606"/>
          <ac:spMkLst>
            <pc:docMk/>
            <pc:sldMk cId="2568039030" sldId="491"/>
            <ac:spMk id="75" creationId="{115AD956-A5B6-4760-B8B2-11E2DF6B0212}"/>
          </ac:spMkLst>
        </pc:spChg>
        <pc:picChg chg="mod">
          <ac:chgData name="Robyn Jones" userId="9fa14ce3009a14b2" providerId="LiveId" clId="{81243B1A-E1A0-46CA-93EB-9D67E1E0C3A8}" dt="2019-12-31T14:32:00.909" v="8277" actId="26606"/>
          <ac:picMkLst>
            <pc:docMk/>
            <pc:sldMk cId="2568039030" sldId="491"/>
            <ac:picMk id="8196" creationId="{00000000-0000-0000-0000-000000000000}"/>
          </ac:picMkLst>
        </pc:picChg>
      </pc:sldChg>
      <pc:sldChg chg="addSp delSp modSp add">
        <pc:chgData name="Robyn Jones" userId="9fa14ce3009a14b2" providerId="LiveId" clId="{81243B1A-E1A0-46CA-93EB-9D67E1E0C3A8}" dt="2019-12-31T14:37:00.662" v="8354" actId="1076"/>
        <pc:sldMkLst>
          <pc:docMk/>
          <pc:sldMk cId="1918921547" sldId="492"/>
        </pc:sldMkLst>
        <pc:spChg chg="mod">
          <ac:chgData name="Robyn Jones" userId="9fa14ce3009a14b2" providerId="LiveId" clId="{81243B1A-E1A0-46CA-93EB-9D67E1E0C3A8}" dt="2019-12-31T14:36:56.713" v="8353" actId="26606"/>
          <ac:spMkLst>
            <pc:docMk/>
            <pc:sldMk cId="1918921547" sldId="492"/>
            <ac:spMk id="2" creationId="{FF564116-17FA-47A8-AE7B-F5818F465A61}"/>
          </ac:spMkLst>
        </pc:spChg>
        <pc:spChg chg="mod ord">
          <ac:chgData name="Robyn Jones" userId="9fa14ce3009a14b2" providerId="LiveId" clId="{81243B1A-E1A0-46CA-93EB-9D67E1E0C3A8}" dt="2019-12-31T14:36:56.713" v="8353" actId="26606"/>
          <ac:spMkLst>
            <pc:docMk/>
            <pc:sldMk cId="1918921547" sldId="492"/>
            <ac:spMk id="3" creationId="{EF79C26D-4EB7-4B94-AE5C-FA086DA71240}"/>
          </ac:spMkLst>
        </pc:spChg>
        <pc:spChg chg="add del">
          <ac:chgData name="Robyn Jones" userId="9fa14ce3009a14b2" providerId="LiveId" clId="{81243B1A-E1A0-46CA-93EB-9D67E1E0C3A8}" dt="2019-12-31T14:36:56.713" v="8353" actId="26606"/>
          <ac:spMkLst>
            <pc:docMk/>
            <pc:sldMk cId="1918921547" sldId="492"/>
            <ac:spMk id="11" creationId="{4038CB10-1F5C-4D54-9DF7-12586DE5B007}"/>
          </ac:spMkLst>
        </pc:spChg>
        <pc:spChg chg="add del">
          <ac:chgData name="Robyn Jones" userId="9fa14ce3009a14b2" providerId="LiveId" clId="{81243B1A-E1A0-46CA-93EB-9D67E1E0C3A8}" dt="2019-12-31T14:36:56.713" v="8353" actId="26606"/>
          <ac:spMkLst>
            <pc:docMk/>
            <pc:sldMk cId="1918921547" sldId="492"/>
            <ac:spMk id="13" creationId="{73ED6512-6858-4552-B699-9A97FE9A4EA2}"/>
          </ac:spMkLst>
        </pc:spChg>
        <pc:picChg chg="mod">
          <ac:chgData name="Robyn Jones" userId="9fa14ce3009a14b2" providerId="LiveId" clId="{81243B1A-E1A0-46CA-93EB-9D67E1E0C3A8}" dt="2019-12-31T14:36:56.713" v="8353" actId="26606"/>
          <ac:picMkLst>
            <pc:docMk/>
            <pc:sldMk cId="1918921547" sldId="492"/>
            <ac:picMk id="5" creationId="{04A10468-32DB-4202-8CD7-94C9114F8D57}"/>
          </ac:picMkLst>
        </pc:picChg>
        <pc:picChg chg="add mod">
          <ac:chgData name="Robyn Jones" userId="9fa14ce3009a14b2" providerId="LiveId" clId="{81243B1A-E1A0-46CA-93EB-9D67E1E0C3A8}" dt="2019-12-31T14:37:00.662" v="8354" actId="1076"/>
          <ac:picMkLst>
            <pc:docMk/>
            <pc:sldMk cId="1918921547" sldId="492"/>
            <ac:picMk id="6" creationId="{3E8DA245-D478-4B85-A19B-7F00CDCF66D1}"/>
          </ac:picMkLst>
        </pc:picChg>
      </pc:sldChg>
      <pc:sldChg chg="addSp modSp add mod setBg setClrOvrMap modNotesTx">
        <pc:chgData name="Robyn Jones" userId="9fa14ce3009a14b2" providerId="LiveId" clId="{81243B1A-E1A0-46CA-93EB-9D67E1E0C3A8}" dt="2019-12-31T15:34:35.079" v="9503" actId="27636"/>
        <pc:sldMkLst>
          <pc:docMk/>
          <pc:sldMk cId="1889074491" sldId="493"/>
        </pc:sldMkLst>
        <pc:spChg chg="mod">
          <ac:chgData name="Robyn Jones" userId="9fa14ce3009a14b2" providerId="LiveId" clId="{81243B1A-E1A0-46CA-93EB-9D67E1E0C3A8}" dt="2019-12-31T14:39:46.650" v="8386" actId="403"/>
          <ac:spMkLst>
            <pc:docMk/>
            <pc:sldMk cId="1889074491" sldId="493"/>
            <ac:spMk id="2" creationId="{5A8EA043-F881-48A2-9BB9-BDC8CC4017C8}"/>
          </ac:spMkLst>
        </pc:spChg>
        <pc:spChg chg="mod">
          <ac:chgData name="Robyn Jones" userId="9fa14ce3009a14b2" providerId="LiveId" clId="{81243B1A-E1A0-46CA-93EB-9D67E1E0C3A8}" dt="2019-12-31T15:34:35.079" v="9503" actId="27636"/>
          <ac:spMkLst>
            <pc:docMk/>
            <pc:sldMk cId="1889074491" sldId="493"/>
            <ac:spMk id="3" creationId="{7011C23B-ABE1-4D35-8768-02F15B13BDA3}"/>
          </ac:spMkLst>
        </pc:spChg>
        <pc:spChg chg="add">
          <ac:chgData name="Robyn Jones" userId="9fa14ce3009a14b2" providerId="LiveId" clId="{81243B1A-E1A0-46CA-93EB-9D67E1E0C3A8}" dt="2019-12-31T14:39:40.483" v="8381" actId="26606"/>
          <ac:spMkLst>
            <pc:docMk/>
            <pc:sldMk cId="1889074491" sldId="493"/>
            <ac:spMk id="9" creationId="{867D4867-5BA7-4462-B2F6-A23F4A622AA7}"/>
          </ac:spMkLst>
        </pc:spChg>
        <pc:picChg chg="add mod">
          <ac:chgData name="Robyn Jones" userId="9fa14ce3009a14b2" providerId="LiveId" clId="{81243B1A-E1A0-46CA-93EB-9D67E1E0C3A8}" dt="2019-12-31T14:39:40.483" v="8381" actId="26606"/>
          <ac:picMkLst>
            <pc:docMk/>
            <pc:sldMk cId="1889074491" sldId="493"/>
            <ac:picMk id="4" creationId="{A4148562-3A3E-4EE9-8FB8-F7E662787566}"/>
          </ac:picMkLst>
        </pc:picChg>
        <pc:picChg chg="add mod">
          <ac:chgData name="Robyn Jones" userId="9fa14ce3009a14b2" providerId="LiveId" clId="{81243B1A-E1A0-46CA-93EB-9D67E1E0C3A8}" dt="2019-12-31T14:41:40.171" v="8512" actId="1076"/>
          <ac:picMkLst>
            <pc:docMk/>
            <pc:sldMk cId="1889074491" sldId="493"/>
            <ac:picMk id="6" creationId="{B97232B9-A3CF-4958-852B-7C06B2FC9555}"/>
          </ac:picMkLst>
        </pc:picChg>
      </pc:sldChg>
      <pc:sldChg chg="addSp delSp modSp add ord modAnim">
        <pc:chgData name="Robyn Jones" userId="9fa14ce3009a14b2" providerId="LiveId" clId="{81243B1A-E1A0-46CA-93EB-9D67E1E0C3A8}" dt="2019-12-31T15:00:27.691" v="8628"/>
        <pc:sldMkLst>
          <pc:docMk/>
          <pc:sldMk cId="2018060521" sldId="494"/>
        </pc:sldMkLst>
        <pc:spChg chg="mod">
          <ac:chgData name="Robyn Jones" userId="9fa14ce3009a14b2" providerId="LiveId" clId="{81243B1A-E1A0-46CA-93EB-9D67E1E0C3A8}" dt="2019-12-31T14:58:55.474" v="8565" actId="20577"/>
          <ac:spMkLst>
            <pc:docMk/>
            <pc:sldMk cId="2018060521" sldId="494"/>
            <ac:spMk id="2" creationId="{00000000-0000-0000-0000-000000000000}"/>
          </ac:spMkLst>
        </pc:spChg>
        <pc:spChg chg="del">
          <ac:chgData name="Robyn Jones" userId="9fa14ce3009a14b2" providerId="LiveId" clId="{81243B1A-E1A0-46CA-93EB-9D67E1E0C3A8}" dt="2019-12-31T14:59:02.539" v="8566" actId="478"/>
          <ac:spMkLst>
            <pc:docMk/>
            <pc:sldMk cId="2018060521" sldId="494"/>
            <ac:spMk id="3" creationId="{00000000-0000-0000-0000-000000000000}"/>
          </ac:spMkLst>
        </pc:spChg>
        <pc:spChg chg="add del mod">
          <ac:chgData name="Robyn Jones" userId="9fa14ce3009a14b2" providerId="LiveId" clId="{81243B1A-E1A0-46CA-93EB-9D67E1E0C3A8}" dt="2019-12-31T14:59:08.239" v="8568" actId="478"/>
          <ac:spMkLst>
            <pc:docMk/>
            <pc:sldMk cId="2018060521" sldId="494"/>
            <ac:spMk id="5" creationId="{0FBBCA86-7916-4672-A44E-DD28C037FEBA}"/>
          </ac:spMkLst>
        </pc:spChg>
        <pc:spChg chg="mod">
          <ac:chgData name="Robyn Jones" userId="9fa14ce3009a14b2" providerId="LiveId" clId="{81243B1A-E1A0-46CA-93EB-9D67E1E0C3A8}" dt="2019-12-31T15:00:20.638" v="8626" actId="1076"/>
          <ac:spMkLst>
            <pc:docMk/>
            <pc:sldMk cId="2018060521" sldId="494"/>
            <ac:spMk id="11" creationId="{5CF0BAA3-3CD4-4AFC-97C7-125EF1D1BEE3}"/>
          </ac:spMkLst>
        </pc:spChg>
      </pc:sldChg>
      <pc:sldChg chg="delSp modSp add modAnim">
        <pc:chgData name="Robyn Jones" userId="9fa14ce3009a14b2" providerId="LiveId" clId="{81243B1A-E1A0-46CA-93EB-9D67E1E0C3A8}" dt="2019-12-31T15:02:20.089" v="8637" actId="20577"/>
        <pc:sldMkLst>
          <pc:docMk/>
          <pc:sldMk cId="2349170078" sldId="495"/>
        </pc:sldMkLst>
        <pc:spChg chg="mod">
          <ac:chgData name="Robyn Jones" userId="9fa14ce3009a14b2" providerId="LiveId" clId="{81243B1A-E1A0-46CA-93EB-9D67E1E0C3A8}" dt="2019-12-31T15:02:20.089" v="8637" actId="20577"/>
          <ac:spMkLst>
            <pc:docMk/>
            <pc:sldMk cId="2349170078" sldId="495"/>
            <ac:spMk id="11" creationId="{5CF0BAA3-3CD4-4AFC-97C7-125EF1D1BEE3}"/>
          </ac:spMkLst>
        </pc:spChg>
        <pc:picChg chg="del">
          <ac:chgData name="Robyn Jones" userId="9fa14ce3009a14b2" providerId="LiveId" clId="{81243B1A-E1A0-46CA-93EB-9D67E1E0C3A8}" dt="2019-12-31T15:01:41.652" v="8636" actId="478"/>
          <ac:picMkLst>
            <pc:docMk/>
            <pc:sldMk cId="2349170078" sldId="495"/>
            <ac:picMk id="9" creationId="{75C88C3D-8E84-47E8-9A48-467DE5DF36FF}"/>
          </ac:picMkLst>
        </pc:picChg>
      </pc:sldChg>
      <pc:sldChg chg="addSp modSp add">
        <pc:chgData name="Robyn Jones" userId="9fa14ce3009a14b2" providerId="LiveId" clId="{81243B1A-E1A0-46CA-93EB-9D67E1E0C3A8}" dt="2019-12-31T15:03:52.220" v="8677" actId="14100"/>
        <pc:sldMkLst>
          <pc:docMk/>
          <pc:sldMk cId="3235433746" sldId="496"/>
        </pc:sldMkLst>
        <pc:spChg chg="mod">
          <ac:chgData name="Robyn Jones" userId="9fa14ce3009a14b2" providerId="LiveId" clId="{81243B1A-E1A0-46CA-93EB-9D67E1E0C3A8}" dt="2019-12-31T15:03:52.220" v="8677" actId="14100"/>
          <ac:spMkLst>
            <pc:docMk/>
            <pc:sldMk cId="3235433746" sldId="496"/>
            <ac:spMk id="11" creationId="{5CF0BAA3-3CD4-4AFC-97C7-125EF1D1BEE3}"/>
          </ac:spMkLst>
        </pc:spChg>
        <pc:picChg chg="add">
          <ac:chgData name="Robyn Jones" userId="9fa14ce3009a14b2" providerId="LiveId" clId="{81243B1A-E1A0-46CA-93EB-9D67E1E0C3A8}" dt="2019-12-31T15:03:17.358" v="8670"/>
          <ac:picMkLst>
            <pc:docMk/>
            <pc:sldMk cId="3235433746" sldId="496"/>
            <ac:picMk id="7" creationId="{A4E1574A-40E0-4E9A-A754-A6F1EAF538F0}"/>
          </ac:picMkLst>
        </pc:picChg>
      </pc:sldChg>
      <pc:sldChg chg="delSp modSp add">
        <pc:chgData name="Robyn Jones" userId="9fa14ce3009a14b2" providerId="LiveId" clId="{81243B1A-E1A0-46CA-93EB-9D67E1E0C3A8}" dt="2019-12-31T15:05:23.251" v="8691" actId="1076"/>
        <pc:sldMkLst>
          <pc:docMk/>
          <pc:sldMk cId="1139220586" sldId="497"/>
        </pc:sldMkLst>
        <pc:spChg chg="mod">
          <ac:chgData name="Robyn Jones" userId="9fa14ce3009a14b2" providerId="LiveId" clId="{81243B1A-E1A0-46CA-93EB-9D67E1E0C3A8}" dt="2019-12-31T15:05:23.251" v="8691" actId="1076"/>
          <ac:spMkLst>
            <pc:docMk/>
            <pc:sldMk cId="1139220586" sldId="497"/>
            <ac:spMk id="11" creationId="{5CF0BAA3-3CD4-4AFC-97C7-125EF1D1BEE3}"/>
          </ac:spMkLst>
        </pc:spChg>
        <pc:picChg chg="del">
          <ac:chgData name="Robyn Jones" userId="9fa14ce3009a14b2" providerId="LiveId" clId="{81243B1A-E1A0-46CA-93EB-9D67E1E0C3A8}" dt="2019-12-31T15:04:40.117" v="8679" actId="478"/>
          <ac:picMkLst>
            <pc:docMk/>
            <pc:sldMk cId="1139220586" sldId="497"/>
            <ac:picMk id="7" creationId="{A4E1574A-40E0-4E9A-A754-A6F1EAF538F0}"/>
          </ac:picMkLst>
        </pc:picChg>
      </pc:sldChg>
      <pc:sldChg chg="addSp delSp modSp add modAnim">
        <pc:chgData name="Robyn Jones" userId="9fa14ce3009a14b2" providerId="LiveId" clId="{81243B1A-E1A0-46CA-93EB-9D67E1E0C3A8}" dt="2019-12-31T15:11:27.713" v="8700" actId="14100"/>
        <pc:sldMkLst>
          <pc:docMk/>
          <pc:sldMk cId="254491081" sldId="498"/>
        </pc:sldMkLst>
        <pc:spChg chg="del">
          <ac:chgData name="Robyn Jones" userId="9fa14ce3009a14b2" providerId="LiveId" clId="{81243B1A-E1A0-46CA-93EB-9D67E1E0C3A8}" dt="2019-12-31T15:11:04.453" v="8693"/>
          <ac:spMkLst>
            <pc:docMk/>
            <pc:sldMk cId="254491081" sldId="498"/>
            <ac:spMk id="3" creationId="{593830AF-7B2E-4AE9-B1E7-115FB337D28D}"/>
          </ac:spMkLst>
        </pc:spChg>
        <pc:picChg chg="add mod">
          <ac:chgData name="Robyn Jones" userId="9fa14ce3009a14b2" providerId="LiveId" clId="{81243B1A-E1A0-46CA-93EB-9D67E1E0C3A8}" dt="2019-12-31T15:11:27.713" v="8700" actId="14100"/>
          <ac:picMkLst>
            <pc:docMk/>
            <pc:sldMk cId="254491081" sldId="498"/>
            <ac:picMk id="4" creationId="{89FEBBF5-44BB-4A99-B3BD-5015E2480D8D}"/>
          </ac:picMkLst>
        </pc:picChg>
      </pc:sldChg>
      <pc:sldChg chg="modSp add">
        <pc:chgData name="Robyn Jones" userId="9fa14ce3009a14b2" providerId="LiveId" clId="{81243B1A-E1A0-46CA-93EB-9D67E1E0C3A8}" dt="2019-12-31T15:14:17.401" v="9284" actId="20577"/>
        <pc:sldMkLst>
          <pc:docMk/>
          <pc:sldMk cId="542437869" sldId="499"/>
        </pc:sldMkLst>
        <pc:spChg chg="mod">
          <ac:chgData name="Robyn Jones" userId="9fa14ce3009a14b2" providerId="LiveId" clId="{81243B1A-E1A0-46CA-93EB-9D67E1E0C3A8}" dt="2019-12-31T15:11:49.978" v="8707" actId="20577"/>
          <ac:spMkLst>
            <pc:docMk/>
            <pc:sldMk cId="542437869" sldId="499"/>
            <ac:spMk id="2" creationId="{84B44952-8294-4A4E-B866-959BCEDF0DEC}"/>
          </ac:spMkLst>
        </pc:spChg>
        <pc:spChg chg="mod">
          <ac:chgData name="Robyn Jones" userId="9fa14ce3009a14b2" providerId="LiveId" clId="{81243B1A-E1A0-46CA-93EB-9D67E1E0C3A8}" dt="2019-12-31T15:14:17.401" v="9284" actId="20577"/>
          <ac:spMkLst>
            <pc:docMk/>
            <pc:sldMk cId="542437869" sldId="499"/>
            <ac:spMk id="3" creationId="{56F0ECB6-8189-41FE-B681-6249D9ACCF8B}"/>
          </ac:spMkLst>
        </pc:spChg>
      </pc:sldChg>
      <pc:sldChg chg="addSp modSp add ord modAnim">
        <pc:chgData name="Robyn Jones" userId="9fa14ce3009a14b2" providerId="LiveId" clId="{81243B1A-E1A0-46CA-93EB-9D67E1E0C3A8}" dt="2019-12-31T15:16:12.880" v="9331" actId="1076"/>
        <pc:sldMkLst>
          <pc:docMk/>
          <pc:sldMk cId="2994803927" sldId="500"/>
        </pc:sldMkLst>
        <pc:spChg chg="mod">
          <ac:chgData name="Robyn Jones" userId="9fa14ce3009a14b2" providerId="LiveId" clId="{81243B1A-E1A0-46CA-93EB-9D67E1E0C3A8}" dt="2019-12-31T15:14:53.724" v="9326" actId="20577"/>
          <ac:spMkLst>
            <pc:docMk/>
            <pc:sldMk cId="2994803927" sldId="500"/>
            <ac:spMk id="2" creationId="{00000000-0000-0000-0000-000000000000}"/>
          </ac:spMkLst>
        </pc:spChg>
        <pc:spChg chg="mod">
          <ac:chgData name="Robyn Jones" userId="9fa14ce3009a14b2" providerId="LiveId" clId="{81243B1A-E1A0-46CA-93EB-9D67E1E0C3A8}" dt="2019-12-31T15:14:43.707" v="9287" actId="20577"/>
          <ac:spMkLst>
            <pc:docMk/>
            <pc:sldMk cId="2994803927" sldId="500"/>
            <ac:spMk id="11" creationId="{5CF0BAA3-3CD4-4AFC-97C7-125EF1D1BEE3}"/>
          </ac:spMkLst>
        </pc:spChg>
        <pc:spChg chg="add mod">
          <ac:chgData name="Robyn Jones" userId="9fa14ce3009a14b2" providerId="LiveId" clId="{81243B1A-E1A0-46CA-93EB-9D67E1E0C3A8}" dt="2019-12-31T15:16:12.880" v="9331" actId="1076"/>
          <ac:spMkLst>
            <pc:docMk/>
            <pc:sldMk cId="2994803927" sldId="500"/>
            <ac:spMk id="13" creationId="{7B121FDA-30CE-49C7-9148-1DD19F238628}"/>
          </ac:spMkLst>
        </pc:spChg>
      </pc:sldChg>
      <pc:sldChg chg="modSp add">
        <pc:chgData name="Robyn Jones" userId="9fa14ce3009a14b2" providerId="LiveId" clId="{81243B1A-E1A0-46CA-93EB-9D67E1E0C3A8}" dt="2019-12-31T15:19:03.185" v="9398" actId="14100"/>
        <pc:sldMkLst>
          <pc:docMk/>
          <pc:sldMk cId="620769557" sldId="501"/>
        </pc:sldMkLst>
        <pc:spChg chg="mod">
          <ac:chgData name="Robyn Jones" userId="9fa14ce3009a14b2" providerId="LiveId" clId="{81243B1A-E1A0-46CA-93EB-9D67E1E0C3A8}" dt="2019-12-31T15:19:03.185" v="9398" actId="14100"/>
          <ac:spMkLst>
            <pc:docMk/>
            <pc:sldMk cId="620769557" sldId="501"/>
            <ac:spMk id="13" creationId="{7B121FDA-30CE-49C7-9148-1DD19F238628}"/>
          </ac:spMkLst>
        </pc:spChg>
      </pc:sldChg>
      <pc:sldChg chg="delSp modSp add">
        <pc:chgData name="Robyn Jones" userId="9fa14ce3009a14b2" providerId="LiveId" clId="{81243B1A-E1A0-46CA-93EB-9D67E1E0C3A8}" dt="2019-12-31T15:20:14.670" v="9403" actId="478"/>
        <pc:sldMkLst>
          <pc:docMk/>
          <pc:sldMk cId="1245094616" sldId="502"/>
        </pc:sldMkLst>
        <pc:spChg chg="mod">
          <ac:chgData name="Robyn Jones" userId="9fa14ce3009a14b2" providerId="LiveId" clId="{81243B1A-E1A0-46CA-93EB-9D67E1E0C3A8}" dt="2019-12-31T15:20:11.706" v="9402" actId="207"/>
          <ac:spMkLst>
            <pc:docMk/>
            <pc:sldMk cId="1245094616" sldId="502"/>
            <ac:spMk id="13" creationId="{7B121FDA-30CE-49C7-9148-1DD19F238628}"/>
          </ac:spMkLst>
        </pc:spChg>
        <pc:picChg chg="del">
          <ac:chgData name="Robyn Jones" userId="9fa14ce3009a14b2" providerId="LiveId" clId="{81243B1A-E1A0-46CA-93EB-9D67E1E0C3A8}" dt="2019-12-31T15:20:14.670" v="9403" actId="478"/>
          <ac:picMkLst>
            <pc:docMk/>
            <pc:sldMk cId="1245094616" sldId="502"/>
            <ac:picMk id="9" creationId="{75C88C3D-8E84-47E8-9A48-467DE5DF36FF}"/>
          </ac:picMkLst>
        </pc:picChg>
      </pc:sldChg>
      <pc:sldChg chg="modSp add">
        <pc:chgData name="Robyn Jones" userId="9fa14ce3009a14b2" providerId="LiveId" clId="{81243B1A-E1A0-46CA-93EB-9D67E1E0C3A8}" dt="2019-12-31T15:34:12.324" v="9492" actId="20577"/>
        <pc:sldMkLst>
          <pc:docMk/>
          <pc:sldMk cId="3263070601" sldId="503"/>
        </pc:sldMkLst>
        <pc:spChg chg="mod">
          <ac:chgData name="Robyn Jones" userId="9fa14ce3009a14b2" providerId="LiveId" clId="{81243B1A-E1A0-46CA-93EB-9D67E1E0C3A8}" dt="2019-12-31T15:34:04.577" v="9474" actId="20577"/>
          <ac:spMkLst>
            <pc:docMk/>
            <pc:sldMk cId="3263070601" sldId="503"/>
            <ac:spMk id="2" creationId="{20916D44-7861-4CF5-8519-E82B67571B19}"/>
          </ac:spMkLst>
        </pc:spChg>
        <pc:spChg chg="mod">
          <ac:chgData name="Robyn Jones" userId="9fa14ce3009a14b2" providerId="LiveId" clId="{81243B1A-E1A0-46CA-93EB-9D67E1E0C3A8}" dt="2019-12-31T15:34:12.324" v="9492" actId="20577"/>
          <ac:spMkLst>
            <pc:docMk/>
            <pc:sldMk cId="3263070601" sldId="503"/>
            <ac:spMk id="3" creationId="{7035C819-A6B9-42C5-9F82-3FFD0D35AF3A}"/>
          </ac:spMkLst>
        </pc:spChg>
      </pc:sldChg>
      <pc:sldChg chg="addSp modSp add ord">
        <pc:chgData name="Robyn Jones" userId="9fa14ce3009a14b2" providerId="LiveId" clId="{81243B1A-E1A0-46CA-93EB-9D67E1E0C3A8}" dt="2019-12-31T15:36:32.606" v="9564"/>
        <pc:sldMkLst>
          <pc:docMk/>
          <pc:sldMk cId="1369268548" sldId="504"/>
        </pc:sldMkLst>
        <pc:spChg chg="mod">
          <ac:chgData name="Robyn Jones" userId="9fa14ce3009a14b2" providerId="LiveId" clId="{81243B1A-E1A0-46CA-93EB-9D67E1E0C3A8}" dt="2019-12-31T15:34:56.034" v="9541" actId="20577"/>
          <ac:spMkLst>
            <pc:docMk/>
            <pc:sldMk cId="1369268548" sldId="504"/>
            <ac:spMk id="2" creationId="{00000000-0000-0000-0000-000000000000}"/>
          </ac:spMkLst>
        </pc:spChg>
        <pc:spChg chg="mod">
          <ac:chgData name="Robyn Jones" userId="9fa14ce3009a14b2" providerId="LiveId" clId="{81243B1A-E1A0-46CA-93EB-9D67E1E0C3A8}" dt="2019-12-31T15:36:21.660" v="9563" actId="114"/>
          <ac:spMkLst>
            <pc:docMk/>
            <pc:sldMk cId="1369268548" sldId="504"/>
            <ac:spMk id="13" creationId="{7B121FDA-30CE-49C7-9148-1DD19F238628}"/>
          </ac:spMkLst>
        </pc:spChg>
        <pc:picChg chg="add">
          <ac:chgData name="Robyn Jones" userId="9fa14ce3009a14b2" providerId="LiveId" clId="{81243B1A-E1A0-46CA-93EB-9D67E1E0C3A8}" dt="2019-12-31T15:36:32.606" v="9564"/>
          <ac:picMkLst>
            <pc:docMk/>
            <pc:sldMk cId="1369268548" sldId="504"/>
            <ac:picMk id="9" creationId="{E0BAA9FB-CAC2-4248-9AEE-DA365CE77110}"/>
          </ac:picMkLst>
        </pc:picChg>
      </pc:sldChg>
      <pc:sldChg chg="addSp delSp modSp add mod setBg">
        <pc:chgData name="Robyn Jones" userId="9fa14ce3009a14b2" providerId="LiveId" clId="{81243B1A-E1A0-46CA-93EB-9D67E1E0C3A8}" dt="2019-12-31T15:38:15.595" v="9572" actId="27614"/>
        <pc:sldMkLst>
          <pc:docMk/>
          <pc:sldMk cId="3165948864" sldId="505"/>
        </pc:sldMkLst>
        <pc:spChg chg="add del">
          <ac:chgData name="Robyn Jones" userId="9fa14ce3009a14b2" providerId="LiveId" clId="{81243B1A-E1A0-46CA-93EB-9D67E1E0C3A8}" dt="2019-12-31T15:38:04.208" v="9570" actId="478"/>
          <ac:spMkLst>
            <pc:docMk/>
            <pc:sldMk cId="3165948864" sldId="505"/>
            <ac:spMk id="2" creationId="{163831DF-D497-4BFF-AB7B-3C734093D332}"/>
          </ac:spMkLst>
        </pc:spChg>
        <pc:spChg chg="add del">
          <ac:chgData name="Robyn Jones" userId="9fa14ce3009a14b2" providerId="LiveId" clId="{81243B1A-E1A0-46CA-93EB-9D67E1E0C3A8}" dt="2019-12-31T15:38:00.458" v="9569" actId="478"/>
          <ac:spMkLst>
            <pc:docMk/>
            <pc:sldMk cId="3165948864" sldId="505"/>
            <ac:spMk id="3" creationId="{A05928DD-90BD-4267-A08C-1D2E5112BFAE}"/>
          </ac:spMkLst>
        </pc:spChg>
        <pc:spChg chg="add">
          <ac:chgData name="Robyn Jones" userId="9fa14ce3009a14b2" providerId="LiveId" clId="{81243B1A-E1A0-46CA-93EB-9D67E1E0C3A8}" dt="2019-12-31T15:38:07.558" v="9571" actId="26606"/>
          <ac:spMkLst>
            <pc:docMk/>
            <pc:sldMk cId="3165948864" sldId="505"/>
            <ac:spMk id="6" creationId="{32BC26D8-82FB-445E-AA49-62A77D7C1EE0}"/>
          </ac:spMkLst>
        </pc:spChg>
        <pc:spChg chg="add del">
          <ac:chgData name="Robyn Jones" userId="9fa14ce3009a14b2" providerId="LiveId" clId="{81243B1A-E1A0-46CA-93EB-9D67E1E0C3A8}" dt="2019-12-31T15:37:54.325" v="9568" actId="26606"/>
          <ac:spMkLst>
            <pc:docMk/>
            <pc:sldMk cId="3165948864" sldId="505"/>
            <ac:spMk id="9" creationId="{6FF0F0B8-5B06-4174-9742-1FD7ABE712A7}"/>
          </ac:spMkLst>
        </pc:spChg>
        <pc:spChg chg="add">
          <ac:chgData name="Robyn Jones" userId="9fa14ce3009a14b2" providerId="LiveId" clId="{81243B1A-E1A0-46CA-93EB-9D67E1E0C3A8}" dt="2019-12-31T15:38:07.558" v="9571" actId="26606"/>
          <ac:spMkLst>
            <pc:docMk/>
            <pc:sldMk cId="3165948864" sldId="505"/>
            <ac:spMk id="11" creationId="{CB44330D-EA18-4254-AA95-EB49948539B8}"/>
          </ac:spMkLst>
        </pc:spChg>
        <pc:picChg chg="add mod">
          <ac:chgData name="Robyn Jones" userId="9fa14ce3009a14b2" providerId="LiveId" clId="{81243B1A-E1A0-46CA-93EB-9D67E1E0C3A8}" dt="2019-12-31T15:38:15.595" v="9572" actId="27614"/>
          <ac:picMkLst>
            <pc:docMk/>
            <pc:sldMk cId="3165948864" sldId="505"/>
            <ac:picMk id="4" creationId="{D7EAE31C-FDC2-4D38-8F2B-6D4B0C247071}"/>
          </ac:picMkLst>
        </pc:picChg>
      </pc:sldChg>
      <pc:sldChg chg="addSp delSp modSp add">
        <pc:chgData name="Robyn Jones" userId="9fa14ce3009a14b2" providerId="LiveId" clId="{81243B1A-E1A0-46CA-93EB-9D67E1E0C3A8}" dt="2019-12-31T15:40:01.963" v="9585" actId="1076"/>
        <pc:sldMkLst>
          <pc:docMk/>
          <pc:sldMk cId="3441684837" sldId="506"/>
        </pc:sldMkLst>
        <pc:spChg chg="mod">
          <ac:chgData name="Robyn Jones" userId="9fa14ce3009a14b2" providerId="LiveId" clId="{81243B1A-E1A0-46CA-93EB-9D67E1E0C3A8}" dt="2019-12-31T15:39:21.667" v="9578" actId="20577"/>
          <ac:spMkLst>
            <pc:docMk/>
            <pc:sldMk cId="3441684837" sldId="506"/>
            <ac:spMk id="2" creationId="{3F2E002B-17AB-429D-8E69-F1AC064A5C47}"/>
          </ac:spMkLst>
        </pc:spChg>
        <pc:spChg chg="del">
          <ac:chgData name="Robyn Jones" userId="9fa14ce3009a14b2" providerId="LiveId" clId="{81243B1A-E1A0-46CA-93EB-9D67E1E0C3A8}" dt="2019-12-31T15:39:44.095" v="9579" actId="478"/>
          <ac:spMkLst>
            <pc:docMk/>
            <pc:sldMk cId="3441684837" sldId="506"/>
            <ac:spMk id="3" creationId="{B9F0877F-D00C-45E6-A1ED-88FEC285B21C}"/>
          </ac:spMkLst>
        </pc:spChg>
        <pc:spChg chg="add mod">
          <ac:chgData name="Robyn Jones" userId="9fa14ce3009a14b2" providerId="LiveId" clId="{81243B1A-E1A0-46CA-93EB-9D67E1E0C3A8}" dt="2019-12-31T15:40:01.963" v="9585" actId="1076"/>
          <ac:spMkLst>
            <pc:docMk/>
            <pc:sldMk cId="3441684837" sldId="506"/>
            <ac:spMk id="4" creationId="{87FA9881-8D29-4F9F-A6A0-4DCE3439711B}"/>
          </ac:spMkLst>
        </pc:spChg>
        <pc:spChg chg="add mod">
          <ac:chgData name="Robyn Jones" userId="9fa14ce3009a14b2" providerId="LiveId" clId="{81243B1A-E1A0-46CA-93EB-9D67E1E0C3A8}" dt="2019-12-31T15:39:56.132" v="9584" actId="404"/>
          <ac:spMkLst>
            <pc:docMk/>
            <pc:sldMk cId="3441684837" sldId="506"/>
            <ac:spMk id="5" creationId="{AB12CDFC-EE23-4872-8473-C95A85A82D4A}"/>
          </ac:spMkLst>
        </pc:spChg>
        <pc:spChg chg="add mod">
          <ac:chgData name="Robyn Jones" userId="9fa14ce3009a14b2" providerId="LiveId" clId="{81243B1A-E1A0-46CA-93EB-9D67E1E0C3A8}" dt="2019-12-31T15:39:56.132" v="9584" actId="404"/>
          <ac:spMkLst>
            <pc:docMk/>
            <pc:sldMk cId="3441684837" sldId="506"/>
            <ac:spMk id="6" creationId="{D3AE1658-6AF2-4F54-937A-3A5C94875A38}"/>
          </ac:spMkLst>
        </pc:spChg>
      </pc:sldChg>
      <pc:sldChg chg="modSp add ord">
        <pc:chgData name="Robyn Jones" userId="9fa14ce3009a14b2" providerId="LiveId" clId="{81243B1A-E1A0-46CA-93EB-9D67E1E0C3A8}" dt="2019-12-31T15:43:44.546" v="9597" actId="1076"/>
        <pc:sldMkLst>
          <pc:docMk/>
          <pc:sldMk cId="4030226057" sldId="507"/>
        </pc:sldMkLst>
        <pc:spChg chg="mod">
          <ac:chgData name="Robyn Jones" userId="9fa14ce3009a14b2" providerId="LiveId" clId="{81243B1A-E1A0-46CA-93EB-9D67E1E0C3A8}" dt="2019-12-31T15:43:15.533" v="9589"/>
          <ac:spMkLst>
            <pc:docMk/>
            <pc:sldMk cId="4030226057" sldId="507"/>
            <ac:spMk id="2" creationId="{00000000-0000-0000-0000-000000000000}"/>
          </ac:spMkLst>
        </pc:spChg>
        <pc:spChg chg="mod">
          <ac:chgData name="Robyn Jones" userId="9fa14ce3009a14b2" providerId="LiveId" clId="{81243B1A-E1A0-46CA-93EB-9D67E1E0C3A8}" dt="2019-12-31T15:43:32.472" v="9595" actId="207"/>
          <ac:spMkLst>
            <pc:docMk/>
            <pc:sldMk cId="4030226057" sldId="507"/>
            <ac:spMk id="13" creationId="{7B121FDA-30CE-49C7-9148-1DD19F238628}"/>
          </ac:spMkLst>
        </pc:spChg>
        <pc:picChg chg="mod">
          <ac:chgData name="Robyn Jones" userId="9fa14ce3009a14b2" providerId="LiveId" clId="{81243B1A-E1A0-46CA-93EB-9D67E1E0C3A8}" dt="2019-12-31T15:43:44.546" v="9597" actId="1076"/>
          <ac:picMkLst>
            <pc:docMk/>
            <pc:sldMk cId="4030226057" sldId="507"/>
            <ac:picMk id="9" creationId="{E0BAA9FB-CAC2-4248-9AEE-DA365CE77110}"/>
          </ac:picMkLst>
        </pc:picChg>
      </pc:sldChg>
      <pc:sldChg chg="modSp add">
        <pc:chgData name="Robyn Jones" userId="9fa14ce3009a14b2" providerId="LiveId" clId="{81243B1A-E1A0-46CA-93EB-9D67E1E0C3A8}" dt="2019-12-31T15:47:13.921" v="9692" actId="27636"/>
        <pc:sldMkLst>
          <pc:docMk/>
          <pc:sldMk cId="3407843831" sldId="508"/>
        </pc:sldMkLst>
        <pc:spChg chg="mod">
          <ac:chgData name="Robyn Jones" userId="9fa14ce3009a14b2" providerId="LiveId" clId="{81243B1A-E1A0-46CA-93EB-9D67E1E0C3A8}" dt="2019-12-31T15:45:28.511" v="9603" actId="20577"/>
          <ac:spMkLst>
            <pc:docMk/>
            <pc:sldMk cId="3407843831" sldId="508"/>
            <ac:spMk id="2" creationId="{E7900331-ADBB-4FCB-8950-EF8AE4D44363}"/>
          </ac:spMkLst>
        </pc:spChg>
        <pc:spChg chg="mod">
          <ac:chgData name="Robyn Jones" userId="9fa14ce3009a14b2" providerId="LiveId" clId="{81243B1A-E1A0-46CA-93EB-9D67E1E0C3A8}" dt="2019-12-31T15:47:13.921" v="9692" actId="27636"/>
          <ac:spMkLst>
            <pc:docMk/>
            <pc:sldMk cId="3407843831" sldId="508"/>
            <ac:spMk id="3" creationId="{962883D2-1E26-41F3-8103-C7EF5C48F5EC}"/>
          </ac:spMkLst>
        </pc:spChg>
      </pc:sldChg>
      <pc:sldChg chg="modSp add">
        <pc:chgData name="Robyn Jones" userId="9fa14ce3009a14b2" providerId="LiveId" clId="{81243B1A-E1A0-46CA-93EB-9D67E1E0C3A8}" dt="2019-12-31T15:51:07.519" v="9904" actId="20577"/>
        <pc:sldMkLst>
          <pc:docMk/>
          <pc:sldMk cId="4104365084" sldId="509"/>
        </pc:sldMkLst>
        <pc:spChg chg="mod">
          <ac:chgData name="Robyn Jones" userId="9fa14ce3009a14b2" providerId="LiveId" clId="{81243B1A-E1A0-46CA-93EB-9D67E1E0C3A8}" dt="2019-12-31T15:51:07.519" v="9904" actId="20577"/>
          <ac:spMkLst>
            <pc:docMk/>
            <pc:sldMk cId="4104365084" sldId="509"/>
            <ac:spMk id="3" creationId="{962883D2-1E26-41F3-8103-C7EF5C48F5EC}"/>
          </ac:spMkLst>
        </pc:spChg>
      </pc:sldChg>
      <pc:sldChg chg="modSp add">
        <pc:chgData name="Robyn Jones" userId="9fa14ce3009a14b2" providerId="LiveId" clId="{81243B1A-E1A0-46CA-93EB-9D67E1E0C3A8}" dt="2019-12-31T15:51:56.454" v="9938" actId="20577"/>
        <pc:sldMkLst>
          <pc:docMk/>
          <pc:sldMk cId="2923560721" sldId="510"/>
        </pc:sldMkLst>
        <pc:spChg chg="mod">
          <ac:chgData name="Robyn Jones" userId="9fa14ce3009a14b2" providerId="LiveId" clId="{81243B1A-E1A0-46CA-93EB-9D67E1E0C3A8}" dt="2019-12-31T15:51:56.454" v="9938" actId="20577"/>
          <ac:spMkLst>
            <pc:docMk/>
            <pc:sldMk cId="2923560721" sldId="510"/>
            <ac:spMk id="3" creationId="{962883D2-1E26-41F3-8103-C7EF5C48F5EC}"/>
          </ac:spMkLst>
        </pc:spChg>
      </pc:sldChg>
      <pc:sldChg chg="delSp modSp add ord">
        <pc:chgData name="Robyn Jones" userId="9fa14ce3009a14b2" providerId="LiveId" clId="{81243B1A-E1A0-46CA-93EB-9D67E1E0C3A8}" dt="2019-12-31T16:05:21.059" v="10180" actId="20577"/>
        <pc:sldMkLst>
          <pc:docMk/>
          <pc:sldMk cId="840314554" sldId="511"/>
        </pc:sldMkLst>
        <pc:spChg chg="mod">
          <ac:chgData name="Robyn Jones" userId="9fa14ce3009a14b2" providerId="LiveId" clId="{81243B1A-E1A0-46CA-93EB-9D67E1E0C3A8}" dt="2019-12-31T16:03:16.422" v="10000" actId="20577"/>
          <ac:spMkLst>
            <pc:docMk/>
            <pc:sldMk cId="840314554" sldId="511"/>
            <ac:spMk id="2" creationId="{00000000-0000-0000-0000-000000000000}"/>
          </ac:spMkLst>
        </pc:spChg>
        <pc:spChg chg="mod">
          <ac:chgData name="Robyn Jones" userId="9fa14ce3009a14b2" providerId="LiveId" clId="{81243B1A-E1A0-46CA-93EB-9D67E1E0C3A8}" dt="2019-12-31T16:05:21.059" v="10180" actId="20577"/>
          <ac:spMkLst>
            <pc:docMk/>
            <pc:sldMk cId="840314554" sldId="511"/>
            <ac:spMk id="13" creationId="{7B121FDA-30CE-49C7-9148-1DD19F238628}"/>
          </ac:spMkLst>
        </pc:spChg>
        <pc:picChg chg="del">
          <ac:chgData name="Robyn Jones" userId="9fa14ce3009a14b2" providerId="LiveId" clId="{81243B1A-E1A0-46CA-93EB-9D67E1E0C3A8}" dt="2019-12-31T16:03:53.065" v="10005" actId="478"/>
          <ac:picMkLst>
            <pc:docMk/>
            <pc:sldMk cId="840314554" sldId="511"/>
            <ac:picMk id="9" creationId="{E0BAA9FB-CAC2-4248-9AEE-DA365CE77110}"/>
          </ac:picMkLst>
        </pc:picChg>
      </pc:sldChg>
      <pc:sldChg chg="addSp modSp add">
        <pc:chgData name="Robyn Jones" userId="9fa14ce3009a14b2" providerId="LiveId" clId="{81243B1A-E1A0-46CA-93EB-9D67E1E0C3A8}" dt="2019-12-31T16:04:37.095" v="10012"/>
        <pc:sldMkLst>
          <pc:docMk/>
          <pc:sldMk cId="3948076032" sldId="512"/>
        </pc:sldMkLst>
        <pc:spChg chg="mod">
          <ac:chgData name="Robyn Jones" userId="9fa14ce3009a14b2" providerId="LiveId" clId="{81243B1A-E1A0-46CA-93EB-9D67E1E0C3A8}" dt="2019-12-31T16:04:25.487" v="10011" actId="14100"/>
          <ac:spMkLst>
            <pc:docMk/>
            <pc:sldMk cId="3948076032" sldId="512"/>
            <ac:spMk id="13" creationId="{7B121FDA-30CE-49C7-9148-1DD19F238628}"/>
          </ac:spMkLst>
        </pc:spChg>
        <pc:picChg chg="add">
          <ac:chgData name="Robyn Jones" userId="9fa14ce3009a14b2" providerId="LiveId" clId="{81243B1A-E1A0-46CA-93EB-9D67E1E0C3A8}" dt="2019-12-31T16:04:37.095" v="10012"/>
          <ac:picMkLst>
            <pc:docMk/>
            <pc:sldMk cId="3948076032" sldId="512"/>
            <ac:picMk id="9" creationId="{87406B79-4A1D-4A1D-AAB8-632E6154B9E9}"/>
          </ac:picMkLst>
        </pc:picChg>
      </pc:sldChg>
      <pc:sldChg chg="delSp modSp add">
        <pc:chgData name="Robyn Jones" userId="9fa14ce3009a14b2" providerId="LiveId" clId="{81243B1A-E1A0-46CA-93EB-9D67E1E0C3A8}" dt="2019-12-31T16:06:17.194" v="10213" actId="1076"/>
        <pc:sldMkLst>
          <pc:docMk/>
          <pc:sldMk cId="1486094306" sldId="513"/>
        </pc:sldMkLst>
        <pc:spChg chg="mod">
          <ac:chgData name="Robyn Jones" userId="9fa14ce3009a14b2" providerId="LiveId" clId="{81243B1A-E1A0-46CA-93EB-9D67E1E0C3A8}" dt="2019-12-31T16:06:17.194" v="10213" actId="1076"/>
          <ac:spMkLst>
            <pc:docMk/>
            <pc:sldMk cId="1486094306" sldId="513"/>
            <ac:spMk id="11" creationId="{5CF0BAA3-3CD4-4AFC-97C7-125EF1D1BEE3}"/>
          </ac:spMkLst>
        </pc:spChg>
        <pc:spChg chg="mod">
          <ac:chgData name="Robyn Jones" userId="9fa14ce3009a14b2" providerId="LiveId" clId="{81243B1A-E1A0-46CA-93EB-9D67E1E0C3A8}" dt="2019-12-31T16:06:00.242" v="10212" actId="313"/>
          <ac:spMkLst>
            <pc:docMk/>
            <pc:sldMk cId="1486094306" sldId="513"/>
            <ac:spMk id="13" creationId="{7B121FDA-30CE-49C7-9148-1DD19F238628}"/>
          </ac:spMkLst>
        </pc:spChg>
        <pc:picChg chg="del">
          <ac:chgData name="Robyn Jones" userId="9fa14ce3009a14b2" providerId="LiveId" clId="{81243B1A-E1A0-46CA-93EB-9D67E1E0C3A8}" dt="2019-12-31T16:05:29.998" v="10182" actId="478"/>
          <ac:picMkLst>
            <pc:docMk/>
            <pc:sldMk cId="1486094306" sldId="513"/>
            <ac:picMk id="9" creationId="{87406B79-4A1D-4A1D-AAB8-632E6154B9E9}"/>
          </ac:picMkLst>
        </pc:picChg>
      </pc:sldChg>
      <pc:sldChg chg="add del">
        <pc:chgData name="Robyn Jones" userId="9fa14ce3009a14b2" providerId="LiveId" clId="{81243B1A-E1A0-46CA-93EB-9D67E1E0C3A8}" dt="2019-12-31T16:06:36.166" v="10215" actId="47"/>
        <pc:sldMkLst>
          <pc:docMk/>
          <pc:sldMk cId="1056776182" sldId="514"/>
        </pc:sldMkLst>
      </pc:sldChg>
      <pc:sldChg chg="modSp add ord">
        <pc:chgData name="Robyn Jones" userId="9fa14ce3009a14b2" providerId="LiveId" clId="{81243B1A-E1A0-46CA-93EB-9D67E1E0C3A8}" dt="2019-12-31T16:07:18.266" v="10252" actId="403"/>
        <pc:sldMkLst>
          <pc:docMk/>
          <pc:sldMk cId="2713478137" sldId="514"/>
        </pc:sldMkLst>
        <pc:spChg chg="mod">
          <ac:chgData name="Robyn Jones" userId="9fa14ce3009a14b2" providerId="LiveId" clId="{81243B1A-E1A0-46CA-93EB-9D67E1E0C3A8}" dt="2019-12-31T16:07:06.564" v="10248" actId="20577"/>
          <ac:spMkLst>
            <pc:docMk/>
            <pc:sldMk cId="2713478137" sldId="514"/>
            <ac:spMk id="2" creationId="{00000000-0000-0000-0000-000000000000}"/>
          </ac:spMkLst>
        </pc:spChg>
        <pc:spChg chg="mod">
          <ac:chgData name="Robyn Jones" userId="9fa14ce3009a14b2" providerId="LiveId" clId="{81243B1A-E1A0-46CA-93EB-9D67E1E0C3A8}" dt="2019-12-31T16:07:18.266" v="10252" actId="403"/>
          <ac:spMkLst>
            <pc:docMk/>
            <pc:sldMk cId="2713478137" sldId="514"/>
            <ac:spMk id="13" creationId="{7B121FDA-30CE-49C7-9148-1DD19F238628}"/>
          </ac:spMkLst>
        </pc:spChg>
      </pc:sldChg>
      <pc:sldChg chg="modSp add">
        <pc:chgData name="Robyn Jones" userId="9fa14ce3009a14b2" providerId="LiveId" clId="{81243B1A-E1A0-46CA-93EB-9D67E1E0C3A8}" dt="2019-12-31T16:07:42.223" v="10269" actId="207"/>
        <pc:sldMkLst>
          <pc:docMk/>
          <pc:sldMk cId="1251267509" sldId="515"/>
        </pc:sldMkLst>
        <pc:spChg chg="mod">
          <ac:chgData name="Robyn Jones" userId="9fa14ce3009a14b2" providerId="LiveId" clId="{81243B1A-E1A0-46CA-93EB-9D67E1E0C3A8}" dt="2019-12-31T16:07:25.924" v="10266" actId="20577"/>
          <ac:spMkLst>
            <pc:docMk/>
            <pc:sldMk cId="1251267509" sldId="515"/>
            <ac:spMk id="2" creationId="{00000000-0000-0000-0000-000000000000}"/>
          </ac:spMkLst>
        </pc:spChg>
        <pc:spChg chg="mod">
          <ac:chgData name="Robyn Jones" userId="9fa14ce3009a14b2" providerId="LiveId" clId="{81243B1A-E1A0-46CA-93EB-9D67E1E0C3A8}" dt="2019-12-31T16:07:42.223" v="10269" actId="207"/>
          <ac:spMkLst>
            <pc:docMk/>
            <pc:sldMk cId="1251267509" sldId="515"/>
            <ac:spMk id="13" creationId="{7B121FDA-30CE-49C7-9148-1DD19F238628}"/>
          </ac:spMkLst>
        </pc:spChg>
      </pc:sldChg>
      <pc:sldChg chg="modSp add ord">
        <pc:chgData name="Robyn Jones" userId="9fa14ce3009a14b2" providerId="LiveId" clId="{81243B1A-E1A0-46CA-93EB-9D67E1E0C3A8}" dt="2020-01-02T10:22:41.134" v="10441" actId="20577"/>
        <pc:sldMkLst>
          <pc:docMk/>
          <pc:sldMk cId="902645406" sldId="516"/>
        </pc:sldMkLst>
        <pc:spChg chg="mod">
          <ac:chgData name="Robyn Jones" userId="9fa14ce3009a14b2" providerId="LiveId" clId="{81243B1A-E1A0-46CA-93EB-9D67E1E0C3A8}" dt="2020-01-02T10:22:22.898" v="10377" actId="20577"/>
          <ac:spMkLst>
            <pc:docMk/>
            <pc:sldMk cId="902645406" sldId="516"/>
            <ac:spMk id="2" creationId="{00000000-0000-0000-0000-000000000000}"/>
          </ac:spMkLst>
        </pc:spChg>
        <pc:spChg chg="mod">
          <ac:chgData name="Robyn Jones" userId="9fa14ce3009a14b2" providerId="LiveId" clId="{81243B1A-E1A0-46CA-93EB-9D67E1E0C3A8}" dt="2020-01-02T10:22:41.134" v="10441" actId="20577"/>
          <ac:spMkLst>
            <pc:docMk/>
            <pc:sldMk cId="902645406" sldId="516"/>
            <ac:spMk id="3" creationId="{00000000-0000-0000-0000-000000000000}"/>
          </ac:spMkLst>
        </pc:spChg>
      </pc:sldChg>
      <pc:sldChg chg="addSp modSp add mod setBg">
        <pc:chgData name="Robyn Jones" userId="9fa14ce3009a14b2" providerId="LiveId" clId="{81243B1A-E1A0-46CA-93EB-9D67E1E0C3A8}" dt="2020-01-02T10:25:35.347" v="10561" actId="1076"/>
        <pc:sldMkLst>
          <pc:docMk/>
          <pc:sldMk cId="3657195156" sldId="517"/>
        </pc:sldMkLst>
        <pc:spChg chg="mod">
          <ac:chgData name="Robyn Jones" userId="9fa14ce3009a14b2" providerId="LiveId" clId="{81243B1A-E1A0-46CA-93EB-9D67E1E0C3A8}" dt="2020-01-02T10:24:56.881" v="10559" actId="26606"/>
          <ac:spMkLst>
            <pc:docMk/>
            <pc:sldMk cId="3657195156" sldId="517"/>
            <ac:spMk id="2" creationId="{DA74DB36-54DE-4A10-A522-EB2095FA2409}"/>
          </ac:spMkLst>
        </pc:spChg>
        <pc:spChg chg="mod ord">
          <ac:chgData name="Robyn Jones" userId="9fa14ce3009a14b2" providerId="LiveId" clId="{81243B1A-E1A0-46CA-93EB-9D67E1E0C3A8}" dt="2020-01-02T10:24:56.881" v="10559" actId="26606"/>
          <ac:spMkLst>
            <pc:docMk/>
            <pc:sldMk cId="3657195156" sldId="517"/>
            <ac:spMk id="3" creationId="{3A75FE27-C395-4DBF-91CF-FE2D13BFD76D}"/>
          </ac:spMkLst>
        </pc:spChg>
        <pc:spChg chg="add">
          <ac:chgData name="Robyn Jones" userId="9fa14ce3009a14b2" providerId="LiveId" clId="{81243B1A-E1A0-46CA-93EB-9D67E1E0C3A8}" dt="2020-01-02T10:24:56.881" v="10559" actId="26606"/>
          <ac:spMkLst>
            <pc:docMk/>
            <pc:sldMk cId="3657195156" sldId="517"/>
            <ac:spMk id="10" creationId="{99899462-FC16-43B0-966B-FCA263450716}"/>
          </ac:spMkLst>
        </pc:spChg>
        <pc:picChg chg="add mod">
          <ac:chgData name="Robyn Jones" userId="9fa14ce3009a14b2" providerId="LiveId" clId="{81243B1A-E1A0-46CA-93EB-9D67E1E0C3A8}" dt="2020-01-02T10:24:56.881" v="10559" actId="26606"/>
          <ac:picMkLst>
            <pc:docMk/>
            <pc:sldMk cId="3657195156" sldId="517"/>
            <ac:picMk id="4" creationId="{2BAC2438-F90C-40E0-8FBE-04E322E54986}"/>
          </ac:picMkLst>
        </pc:picChg>
        <pc:picChg chg="add mod">
          <ac:chgData name="Robyn Jones" userId="9fa14ce3009a14b2" providerId="LiveId" clId="{81243B1A-E1A0-46CA-93EB-9D67E1E0C3A8}" dt="2020-01-02T10:24:56.881" v="10559" actId="26606"/>
          <ac:picMkLst>
            <pc:docMk/>
            <pc:sldMk cId="3657195156" sldId="517"/>
            <ac:picMk id="5" creationId="{890E8009-C082-46B9-B994-93FE0A56AF52}"/>
          </ac:picMkLst>
        </pc:picChg>
        <pc:picChg chg="add mod">
          <ac:chgData name="Robyn Jones" userId="9fa14ce3009a14b2" providerId="LiveId" clId="{81243B1A-E1A0-46CA-93EB-9D67E1E0C3A8}" dt="2020-01-02T10:25:35.347" v="10561" actId="1076"/>
          <ac:picMkLst>
            <pc:docMk/>
            <pc:sldMk cId="3657195156" sldId="517"/>
            <ac:picMk id="8" creationId="{8651D664-7B7E-48C4-BF6D-D95F04FB774F}"/>
          </ac:picMkLst>
        </pc:picChg>
        <pc:cxnChg chg="add">
          <ac:chgData name="Robyn Jones" userId="9fa14ce3009a14b2" providerId="LiveId" clId="{81243B1A-E1A0-46CA-93EB-9D67E1E0C3A8}" dt="2020-01-02T10:24:56.881" v="10559" actId="26606"/>
          <ac:cxnSpMkLst>
            <pc:docMk/>
            <pc:sldMk cId="3657195156" sldId="517"/>
            <ac:cxnSpMk id="12" creationId="{AAFEA932-2DF1-410C-A00A-7A1E7DBF7511}"/>
          </ac:cxnSpMkLst>
        </pc:cxnChg>
      </pc:sldChg>
      <pc:sldChg chg="addSp delSp modSp add modAnim">
        <pc:chgData name="Robyn Jones" userId="9fa14ce3009a14b2" providerId="LiveId" clId="{81243B1A-E1A0-46CA-93EB-9D67E1E0C3A8}" dt="2020-01-02T10:27:21.218" v="10568" actId="1076"/>
        <pc:sldMkLst>
          <pc:docMk/>
          <pc:sldMk cId="3640748097" sldId="518"/>
        </pc:sldMkLst>
        <pc:spChg chg="del">
          <ac:chgData name="Robyn Jones" userId="9fa14ce3009a14b2" providerId="LiveId" clId="{81243B1A-E1A0-46CA-93EB-9D67E1E0C3A8}" dt="2020-01-02T10:27:00.591" v="10563"/>
          <ac:spMkLst>
            <pc:docMk/>
            <pc:sldMk cId="3640748097" sldId="518"/>
            <ac:spMk id="3" creationId="{8F75E57A-1CF4-4312-B3F6-028856046A37}"/>
          </ac:spMkLst>
        </pc:spChg>
        <pc:picChg chg="add mod">
          <ac:chgData name="Robyn Jones" userId="9fa14ce3009a14b2" providerId="LiveId" clId="{81243B1A-E1A0-46CA-93EB-9D67E1E0C3A8}" dt="2020-01-02T10:27:21.218" v="10568" actId="1076"/>
          <ac:picMkLst>
            <pc:docMk/>
            <pc:sldMk cId="3640748097" sldId="518"/>
            <ac:picMk id="4" creationId="{DEA247CC-B053-4256-AE55-A78B1B96F26A}"/>
          </ac:picMkLst>
        </pc:picChg>
      </pc:sldChg>
      <pc:sldChg chg="modSp add">
        <pc:chgData name="Robyn Jones" userId="9fa14ce3009a14b2" providerId="LiveId" clId="{81243B1A-E1A0-46CA-93EB-9D67E1E0C3A8}" dt="2020-01-02T10:27:56.490" v="10570" actId="403"/>
        <pc:sldMkLst>
          <pc:docMk/>
          <pc:sldMk cId="2755055662" sldId="519"/>
        </pc:sldMkLst>
        <pc:spChg chg="mod">
          <ac:chgData name="Robyn Jones" userId="9fa14ce3009a14b2" providerId="LiveId" clId="{81243B1A-E1A0-46CA-93EB-9D67E1E0C3A8}" dt="2020-01-02T10:27:56.490" v="10570" actId="403"/>
          <ac:spMkLst>
            <pc:docMk/>
            <pc:sldMk cId="2755055662" sldId="519"/>
            <ac:spMk id="3" creationId="{00000000-0000-0000-0000-000000000000}"/>
          </ac:spMkLst>
        </pc:spChg>
      </pc:sldChg>
      <pc:sldChg chg="modSp add del">
        <pc:chgData name="Robyn Jones" userId="9fa14ce3009a14b2" providerId="LiveId" clId="{81243B1A-E1A0-46CA-93EB-9D67E1E0C3A8}" dt="2020-01-02T10:38:38.803" v="10629" actId="47"/>
        <pc:sldMkLst>
          <pc:docMk/>
          <pc:sldMk cId="4152612524" sldId="520"/>
        </pc:sldMkLst>
        <pc:spChg chg="mod">
          <ac:chgData name="Robyn Jones" userId="9fa14ce3009a14b2" providerId="LiveId" clId="{81243B1A-E1A0-46CA-93EB-9D67E1E0C3A8}" dt="2020-01-02T10:36:33.367" v="10574" actId="20577"/>
          <ac:spMkLst>
            <pc:docMk/>
            <pc:sldMk cId="4152612524" sldId="520"/>
            <ac:spMk id="2" creationId="{2D65D301-ED7E-4520-9910-AB03EB0E6053}"/>
          </ac:spMkLst>
        </pc:spChg>
        <pc:spChg chg="mod">
          <ac:chgData name="Robyn Jones" userId="9fa14ce3009a14b2" providerId="LiveId" clId="{81243B1A-E1A0-46CA-93EB-9D67E1E0C3A8}" dt="2020-01-02T10:37:12.713" v="10593" actId="20577"/>
          <ac:spMkLst>
            <pc:docMk/>
            <pc:sldMk cId="4152612524" sldId="520"/>
            <ac:spMk id="3" creationId="{7FF80897-3EAE-428F-9220-ADE9777F7278}"/>
          </ac:spMkLst>
        </pc:spChg>
      </pc:sldChg>
      <pc:sldChg chg="addSp modSp add ord">
        <pc:chgData name="Robyn Jones" userId="9fa14ce3009a14b2" providerId="LiveId" clId="{81243B1A-E1A0-46CA-93EB-9D67E1E0C3A8}" dt="2020-01-02T10:39:18.417" v="10630"/>
        <pc:sldMkLst>
          <pc:docMk/>
          <pc:sldMk cId="4050171873" sldId="521"/>
        </pc:sldMkLst>
        <pc:spChg chg="mod">
          <ac:chgData name="Robyn Jones" userId="9fa14ce3009a14b2" providerId="LiveId" clId="{81243B1A-E1A0-46CA-93EB-9D67E1E0C3A8}" dt="2020-01-02T10:38:20.737" v="10625" actId="20577"/>
          <ac:spMkLst>
            <pc:docMk/>
            <pc:sldMk cId="4050171873" sldId="521"/>
            <ac:spMk id="2" creationId="{00000000-0000-0000-0000-000000000000}"/>
          </ac:spMkLst>
        </pc:spChg>
        <pc:spChg chg="mod">
          <ac:chgData name="Robyn Jones" userId="9fa14ce3009a14b2" providerId="LiveId" clId="{81243B1A-E1A0-46CA-93EB-9D67E1E0C3A8}" dt="2020-01-02T10:38:35.952" v="10628" actId="207"/>
          <ac:spMkLst>
            <pc:docMk/>
            <pc:sldMk cId="4050171873" sldId="521"/>
            <ac:spMk id="13" creationId="{7B121FDA-30CE-49C7-9148-1DD19F238628}"/>
          </ac:spMkLst>
        </pc:spChg>
        <pc:picChg chg="add">
          <ac:chgData name="Robyn Jones" userId="9fa14ce3009a14b2" providerId="LiveId" clId="{81243B1A-E1A0-46CA-93EB-9D67E1E0C3A8}" dt="2020-01-02T10:39:18.417" v="10630"/>
          <ac:picMkLst>
            <pc:docMk/>
            <pc:sldMk cId="4050171873" sldId="521"/>
            <ac:picMk id="9" creationId="{D1E61705-B45C-459B-8E42-60DEDB03AF34}"/>
          </ac:picMkLst>
        </pc:picChg>
      </pc:sldChg>
      <pc:sldChg chg="delSp modSp add">
        <pc:chgData name="Robyn Jones" userId="9fa14ce3009a14b2" providerId="LiveId" clId="{81243B1A-E1A0-46CA-93EB-9D67E1E0C3A8}" dt="2020-01-02T10:40:10.277" v="10634" actId="478"/>
        <pc:sldMkLst>
          <pc:docMk/>
          <pc:sldMk cId="125382468" sldId="522"/>
        </pc:sldMkLst>
        <pc:spChg chg="mod">
          <ac:chgData name="Robyn Jones" userId="9fa14ce3009a14b2" providerId="LiveId" clId="{81243B1A-E1A0-46CA-93EB-9D67E1E0C3A8}" dt="2020-01-02T10:40:08.281" v="10633" actId="207"/>
          <ac:spMkLst>
            <pc:docMk/>
            <pc:sldMk cId="125382468" sldId="522"/>
            <ac:spMk id="13" creationId="{7B121FDA-30CE-49C7-9148-1DD19F238628}"/>
          </ac:spMkLst>
        </pc:spChg>
        <pc:picChg chg="del">
          <ac:chgData name="Robyn Jones" userId="9fa14ce3009a14b2" providerId="LiveId" clId="{81243B1A-E1A0-46CA-93EB-9D67E1E0C3A8}" dt="2020-01-02T10:40:10.277" v="10634" actId="478"/>
          <ac:picMkLst>
            <pc:docMk/>
            <pc:sldMk cId="125382468" sldId="522"/>
            <ac:picMk id="9" creationId="{D1E61705-B45C-459B-8E42-60DEDB03AF34}"/>
          </ac:picMkLst>
        </pc:picChg>
      </pc:sldChg>
      <pc:sldChg chg="addSp modSp add">
        <pc:chgData name="Robyn Jones" userId="9fa14ce3009a14b2" providerId="LiveId" clId="{81243B1A-E1A0-46CA-93EB-9D67E1E0C3A8}" dt="2020-01-02T10:41:38.342" v="10638"/>
        <pc:sldMkLst>
          <pc:docMk/>
          <pc:sldMk cId="4071573818" sldId="523"/>
        </pc:sldMkLst>
        <pc:spChg chg="mod">
          <ac:chgData name="Robyn Jones" userId="9fa14ce3009a14b2" providerId="LiveId" clId="{81243B1A-E1A0-46CA-93EB-9D67E1E0C3A8}" dt="2020-01-02T10:41:24.529" v="10637" actId="207"/>
          <ac:spMkLst>
            <pc:docMk/>
            <pc:sldMk cId="4071573818" sldId="523"/>
            <ac:spMk id="13" creationId="{7B121FDA-30CE-49C7-9148-1DD19F238628}"/>
          </ac:spMkLst>
        </pc:spChg>
        <pc:picChg chg="add">
          <ac:chgData name="Robyn Jones" userId="9fa14ce3009a14b2" providerId="LiveId" clId="{81243B1A-E1A0-46CA-93EB-9D67E1E0C3A8}" dt="2020-01-02T10:41:38.342" v="10638"/>
          <ac:picMkLst>
            <pc:docMk/>
            <pc:sldMk cId="4071573818" sldId="523"/>
            <ac:picMk id="9" creationId="{53B79B6B-81DF-4A09-A8CD-18B4B345F06D}"/>
          </ac:picMkLst>
        </pc:picChg>
      </pc:sldChg>
      <pc:sldChg chg="delSp modSp add">
        <pc:chgData name="Robyn Jones" userId="9fa14ce3009a14b2" providerId="LiveId" clId="{81243B1A-E1A0-46CA-93EB-9D67E1E0C3A8}" dt="2020-01-02T10:45:05.763" v="10670" actId="1076"/>
        <pc:sldMkLst>
          <pc:docMk/>
          <pc:sldMk cId="2700030539" sldId="524"/>
        </pc:sldMkLst>
        <pc:spChg chg="mod">
          <ac:chgData name="Robyn Jones" userId="9fa14ce3009a14b2" providerId="LiveId" clId="{81243B1A-E1A0-46CA-93EB-9D67E1E0C3A8}" dt="2020-01-02T10:43:08.610" v="10654" actId="20577"/>
          <ac:spMkLst>
            <pc:docMk/>
            <pc:sldMk cId="2700030539" sldId="524"/>
            <ac:spMk id="2" creationId="{00000000-0000-0000-0000-000000000000}"/>
          </ac:spMkLst>
        </pc:spChg>
        <pc:spChg chg="mod">
          <ac:chgData name="Robyn Jones" userId="9fa14ce3009a14b2" providerId="LiveId" clId="{81243B1A-E1A0-46CA-93EB-9D67E1E0C3A8}" dt="2020-01-02T10:45:05.763" v="10670" actId="1076"/>
          <ac:spMkLst>
            <pc:docMk/>
            <pc:sldMk cId="2700030539" sldId="524"/>
            <ac:spMk id="13" creationId="{7B121FDA-30CE-49C7-9148-1DD19F238628}"/>
          </ac:spMkLst>
        </pc:spChg>
        <pc:picChg chg="del">
          <ac:chgData name="Robyn Jones" userId="9fa14ce3009a14b2" providerId="LiveId" clId="{81243B1A-E1A0-46CA-93EB-9D67E1E0C3A8}" dt="2020-01-02T10:45:02.584" v="10669" actId="478"/>
          <ac:picMkLst>
            <pc:docMk/>
            <pc:sldMk cId="2700030539" sldId="524"/>
            <ac:picMk id="9" creationId="{53B79B6B-81DF-4A09-A8CD-18B4B345F06D}"/>
          </ac:picMkLst>
        </pc:picChg>
      </pc:sldChg>
      <pc:sldChg chg="modSp add">
        <pc:chgData name="Robyn Jones" userId="9fa14ce3009a14b2" providerId="LiveId" clId="{81243B1A-E1A0-46CA-93EB-9D67E1E0C3A8}" dt="2020-01-02T10:45:34.784" v="10674" actId="207"/>
        <pc:sldMkLst>
          <pc:docMk/>
          <pc:sldMk cId="564397892" sldId="525"/>
        </pc:sldMkLst>
        <pc:spChg chg="mod">
          <ac:chgData name="Robyn Jones" userId="9fa14ce3009a14b2" providerId="LiveId" clId="{81243B1A-E1A0-46CA-93EB-9D67E1E0C3A8}" dt="2020-01-02T10:45:34.784" v="10674" actId="207"/>
          <ac:spMkLst>
            <pc:docMk/>
            <pc:sldMk cId="564397892" sldId="525"/>
            <ac:spMk id="13" creationId="{7B121FDA-30CE-49C7-9148-1DD19F238628}"/>
          </ac:spMkLst>
        </pc:spChg>
      </pc:sldChg>
      <pc:sldChg chg="modSp add">
        <pc:chgData name="Robyn Jones" userId="9fa14ce3009a14b2" providerId="LiveId" clId="{81243B1A-E1A0-46CA-93EB-9D67E1E0C3A8}" dt="2020-01-02T10:48:30.500" v="10715" actId="20577"/>
        <pc:sldMkLst>
          <pc:docMk/>
          <pc:sldMk cId="4291584018" sldId="526"/>
        </pc:sldMkLst>
        <pc:spChg chg="mod">
          <ac:chgData name="Robyn Jones" userId="9fa14ce3009a14b2" providerId="LiveId" clId="{81243B1A-E1A0-46CA-93EB-9D67E1E0C3A8}" dt="2020-01-02T10:48:30.500" v="10715" actId="20577"/>
          <ac:spMkLst>
            <pc:docMk/>
            <pc:sldMk cId="4291584018" sldId="526"/>
            <ac:spMk id="13" creationId="{7B121FDA-30CE-49C7-9148-1DD19F238628}"/>
          </ac:spMkLst>
        </pc:spChg>
      </pc:sldChg>
      <pc:sldChg chg="addSp modSp add">
        <pc:chgData name="Robyn Jones" userId="9fa14ce3009a14b2" providerId="LiveId" clId="{81243B1A-E1A0-46CA-93EB-9D67E1E0C3A8}" dt="2020-01-02T11:24:49.178" v="12079" actId="20577"/>
        <pc:sldMkLst>
          <pc:docMk/>
          <pc:sldMk cId="4234513312" sldId="527"/>
        </pc:sldMkLst>
        <pc:spChg chg="mod">
          <ac:chgData name="Robyn Jones" userId="9fa14ce3009a14b2" providerId="LiveId" clId="{81243B1A-E1A0-46CA-93EB-9D67E1E0C3A8}" dt="2020-01-02T10:49:46.681" v="10734" actId="20577"/>
          <ac:spMkLst>
            <pc:docMk/>
            <pc:sldMk cId="4234513312" sldId="527"/>
            <ac:spMk id="2" creationId="{00000000-0000-0000-0000-000000000000}"/>
          </ac:spMkLst>
        </pc:spChg>
        <pc:spChg chg="mod">
          <ac:chgData name="Robyn Jones" userId="9fa14ce3009a14b2" providerId="LiveId" clId="{81243B1A-E1A0-46CA-93EB-9D67E1E0C3A8}" dt="2020-01-02T11:24:49.178" v="12079" actId="20577"/>
          <ac:spMkLst>
            <pc:docMk/>
            <pc:sldMk cId="4234513312" sldId="527"/>
            <ac:spMk id="13" creationId="{7B121FDA-30CE-49C7-9148-1DD19F238628}"/>
          </ac:spMkLst>
        </pc:spChg>
        <pc:picChg chg="add">
          <ac:chgData name="Robyn Jones" userId="9fa14ce3009a14b2" providerId="LiveId" clId="{81243B1A-E1A0-46CA-93EB-9D67E1E0C3A8}" dt="2020-01-02T11:05:21.420" v="11270"/>
          <ac:picMkLst>
            <pc:docMk/>
            <pc:sldMk cId="4234513312" sldId="527"/>
            <ac:picMk id="9" creationId="{9B0BCC4A-DBA4-484B-A37A-F819B8A1A416}"/>
          </ac:picMkLst>
        </pc:picChg>
      </pc:sldChg>
      <pc:sldChg chg="addSp modSp add">
        <pc:chgData name="Robyn Jones" userId="9fa14ce3009a14b2" providerId="LiveId" clId="{81243B1A-E1A0-46CA-93EB-9D67E1E0C3A8}" dt="2020-01-02T11:25:46.862" v="12253" actId="20577"/>
        <pc:sldMkLst>
          <pc:docMk/>
          <pc:sldMk cId="3633333886" sldId="528"/>
        </pc:sldMkLst>
        <pc:spChg chg="mod">
          <ac:chgData name="Robyn Jones" userId="9fa14ce3009a14b2" providerId="LiveId" clId="{81243B1A-E1A0-46CA-93EB-9D67E1E0C3A8}" dt="2020-01-02T11:25:46.862" v="12253" actId="20577"/>
          <ac:spMkLst>
            <pc:docMk/>
            <pc:sldMk cId="3633333886" sldId="528"/>
            <ac:spMk id="13" creationId="{7B121FDA-30CE-49C7-9148-1DD19F238628}"/>
          </ac:spMkLst>
        </pc:spChg>
        <pc:picChg chg="add">
          <ac:chgData name="Robyn Jones" userId="9fa14ce3009a14b2" providerId="LiveId" clId="{81243B1A-E1A0-46CA-93EB-9D67E1E0C3A8}" dt="2020-01-02T11:05:27.096" v="11271"/>
          <ac:picMkLst>
            <pc:docMk/>
            <pc:sldMk cId="3633333886" sldId="528"/>
            <ac:picMk id="9" creationId="{F30C3A9D-659A-4F2A-8767-A5E329FDAE17}"/>
          </ac:picMkLst>
        </pc:picChg>
      </pc:sldChg>
      <pc:sldChg chg="modSp add">
        <pc:chgData name="Robyn Jones" userId="9fa14ce3009a14b2" providerId="LiveId" clId="{81243B1A-E1A0-46CA-93EB-9D67E1E0C3A8}" dt="2020-01-02T10:53:53.691" v="10903"/>
        <pc:sldMkLst>
          <pc:docMk/>
          <pc:sldMk cId="2913706165" sldId="529"/>
        </pc:sldMkLst>
        <pc:spChg chg="mod">
          <ac:chgData name="Robyn Jones" userId="9fa14ce3009a14b2" providerId="LiveId" clId="{81243B1A-E1A0-46CA-93EB-9D67E1E0C3A8}" dt="2020-01-02T10:53:41.992" v="10902" actId="20577"/>
          <ac:spMkLst>
            <pc:docMk/>
            <pc:sldMk cId="2913706165" sldId="529"/>
            <ac:spMk id="2" creationId="{79F17539-C377-463A-9AC6-F66C3C965925}"/>
          </ac:spMkLst>
        </pc:spChg>
        <pc:spChg chg="mod">
          <ac:chgData name="Robyn Jones" userId="9fa14ce3009a14b2" providerId="LiveId" clId="{81243B1A-E1A0-46CA-93EB-9D67E1E0C3A8}" dt="2020-01-02T10:53:53.691" v="10903"/>
          <ac:spMkLst>
            <pc:docMk/>
            <pc:sldMk cId="2913706165" sldId="529"/>
            <ac:spMk id="3" creationId="{BA0FCBC4-C4D6-4FAB-8C00-5F2B7F87738E}"/>
          </ac:spMkLst>
        </pc:spChg>
      </pc:sldChg>
      <pc:sldChg chg="modSp add modNotesTx">
        <pc:chgData name="Robyn Jones" userId="9fa14ce3009a14b2" providerId="LiveId" clId="{81243B1A-E1A0-46CA-93EB-9D67E1E0C3A8}" dt="2020-01-02T10:59:38.291" v="11108" actId="20577"/>
        <pc:sldMkLst>
          <pc:docMk/>
          <pc:sldMk cId="2658998539" sldId="530"/>
        </pc:sldMkLst>
        <pc:spChg chg="mod">
          <ac:chgData name="Robyn Jones" userId="9fa14ce3009a14b2" providerId="LiveId" clId="{81243B1A-E1A0-46CA-93EB-9D67E1E0C3A8}" dt="2020-01-02T10:55:18.118" v="10911" actId="14100"/>
          <ac:spMkLst>
            <pc:docMk/>
            <pc:sldMk cId="2658998539" sldId="530"/>
            <ac:spMk id="23554" creationId="{00000000-0000-0000-0000-000000000000}"/>
          </ac:spMkLst>
        </pc:spChg>
        <pc:spChg chg="mod">
          <ac:chgData name="Robyn Jones" userId="9fa14ce3009a14b2" providerId="LiveId" clId="{81243B1A-E1A0-46CA-93EB-9D67E1E0C3A8}" dt="2020-01-02T10:55:23.545" v="10912" actId="1076"/>
          <ac:spMkLst>
            <pc:docMk/>
            <pc:sldMk cId="2658998539" sldId="530"/>
            <ac:spMk id="23555" creationId="{00000000-0000-0000-0000-000000000000}"/>
          </ac:spMkLst>
        </pc:spChg>
      </pc:sldChg>
      <pc:sldChg chg="modSp add">
        <pc:chgData name="Robyn Jones" userId="9fa14ce3009a14b2" providerId="LiveId" clId="{81243B1A-E1A0-46CA-93EB-9D67E1E0C3A8}" dt="2020-01-02T10:56:44.335" v="10916" actId="1076"/>
        <pc:sldMkLst>
          <pc:docMk/>
          <pc:sldMk cId="4045880921" sldId="531"/>
        </pc:sldMkLst>
        <pc:spChg chg="mod">
          <ac:chgData name="Robyn Jones" userId="9fa14ce3009a14b2" providerId="LiveId" clId="{81243B1A-E1A0-46CA-93EB-9D67E1E0C3A8}" dt="2020-01-02T10:56:31.161" v="10915" actId="27636"/>
          <ac:spMkLst>
            <pc:docMk/>
            <pc:sldMk cId="4045880921" sldId="531"/>
            <ac:spMk id="24578" creationId="{00000000-0000-0000-0000-000000000000}"/>
          </ac:spMkLst>
        </pc:spChg>
        <pc:spChg chg="mod">
          <ac:chgData name="Robyn Jones" userId="9fa14ce3009a14b2" providerId="LiveId" clId="{81243B1A-E1A0-46CA-93EB-9D67E1E0C3A8}" dt="2020-01-02T10:56:44.335" v="10916" actId="1076"/>
          <ac:spMkLst>
            <pc:docMk/>
            <pc:sldMk cId="4045880921" sldId="531"/>
            <ac:spMk id="24579" creationId="{00000000-0000-0000-0000-000000000000}"/>
          </ac:spMkLst>
        </pc:spChg>
      </pc:sldChg>
      <pc:sldChg chg="modSp add">
        <pc:chgData name="Robyn Jones" userId="9fa14ce3009a14b2" providerId="LiveId" clId="{81243B1A-E1A0-46CA-93EB-9D67E1E0C3A8}" dt="2020-01-02T10:57:18.257" v="10920" actId="1076"/>
        <pc:sldMkLst>
          <pc:docMk/>
          <pc:sldMk cId="542696657" sldId="532"/>
        </pc:sldMkLst>
        <pc:spChg chg="mod">
          <ac:chgData name="Robyn Jones" userId="9fa14ce3009a14b2" providerId="LiveId" clId="{81243B1A-E1A0-46CA-93EB-9D67E1E0C3A8}" dt="2020-01-02T10:57:09.571" v="10918" actId="14100"/>
          <ac:spMkLst>
            <pc:docMk/>
            <pc:sldMk cId="542696657" sldId="532"/>
            <ac:spMk id="25602" creationId="{00000000-0000-0000-0000-000000000000}"/>
          </ac:spMkLst>
        </pc:spChg>
        <pc:spChg chg="mod">
          <ac:chgData name="Robyn Jones" userId="9fa14ce3009a14b2" providerId="LiveId" clId="{81243B1A-E1A0-46CA-93EB-9D67E1E0C3A8}" dt="2020-01-02T10:57:18.257" v="10920" actId="1076"/>
          <ac:spMkLst>
            <pc:docMk/>
            <pc:sldMk cId="542696657" sldId="532"/>
            <ac:spMk id="25603" creationId="{00000000-0000-0000-0000-000000000000}"/>
          </ac:spMkLst>
        </pc:spChg>
      </pc:sldChg>
      <pc:sldChg chg="modSp add">
        <pc:chgData name="Robyn Jones" userId="9fa14ce3009a14b2" providerId="LiveId" clId="{81243B1A-E1A0-46CA-93EB-9D67E1E0C3A8}" dt="2020-01-02T10:57:42.809" v="10924" actId="1076"/>
        <pc:sldMkLst>
          <pc:docMk/>
          <pc:sldMk cId="246232448" sldId="533"/>
        </pc:sldMkLst>
        <pc:spChg chg="mod">
          <ac:chgData name="Robyn Jones" userId="9fa14ce3009a14b2" providerId="LiveId" clId="{81243B1A-E1A0-46CA-93EB-9D67E1E0C3A8}" dt="2020-01-02T10:57:37.747" v="10923" actId="255"/>
          <ac:spMkLst>
            <pc:docMk/>
            <pc:sldMk cId="246232448" sldId="533"/>
            <ac:spMk id="26626" creationId="{00000000-0000-0000-0000-000000000000}"/>
          </ac:spMkLst>
        </pc:spChg>
        <pc:spChg chg="mod">
          <ac:chgData name="Robyn Jones" userId="9fa14ce3009a14b2" providerId="LiveId" clId="{81243B1A-E1A0-46CA-93EB-9D67E1E0C3A8}" dt="2020-01-02T10:57:42.809" v="10924" actId="1076"/>
          <ac:spMkLst>
            <pc:docMk/>
            <pc:sldMk cId="246232448" sldId="533"/>
            <ac:spMk id="26627" creationId="{00000000-0000-0000-0000-000000000000}"/>
          </ac:spMkLst>
        </pc:spChg>
      </pc:sldChg>
      <pc:sldChg chg="modSp add">
        <pc:chgData name="Robyn Jones" userId="9fa14ce3009a14b2" providerId="LiveId" clId="{81243B1A-E1A0-46CA-93EB-9D67E1E0C3A8}" dt="2020-01-02T10:58:10.548" v="10929" actId="1076"/>
        <pc:sldMkLst>
          <pc:docMk/>
          <pc:sldMk cId="2182857081" sldId="534"/>
        </pc:sldMkLst>
        <pc:spChg chg="mod">
          <ac:chgData name="Robyn Jones" userId="9fa14ce3009a14b2" providerId="LiveId" clId="{81243B1A-E1A0-46CA-93EB-9D67E1E0C3A8}" dt="2020-01-02T10:58:03.364" v="10927" actId="255"/>
          <ac:spMkLst>
            <pc:docMk/>
            <pc:sldMk cId="2182857081" sldId="534"/>
            <ac:spMk id="27650" creationId="{00000000-0000-0000-0000-000000000000}"/>
          </ac:spMkLst>
        </pc:spChg>
        <pc:spChg chg="mod">
          <ac:chgData name="Robyn Jones" userId="9fa14ce3009a14b2" providerId="LiveId" clId="{81243B1A-E1A0-46CA-93EB-9D67E1E0C3A8}" dt="2020-01-02T10:58:10.548" v="10929" actId="1076"/>
          <ac:spMkLst>
            <pc:docMk/>
            <pc:sldMk cId="2182857081" sldId="534"/>
            <ac:spMk id="27651" creationId="{00000000-0000-0000-0000-000000000000}"/>
          </ac:spMkLst>
        </pc:spChg>
      </pc:sldChg>
      <pc:sldChg chg="modSp add">
        <pc:chgData name="Robyn Jones" userId="9fa14ce3009a14b2" providerId="LiveId" clId="{81243B1A-E1A0-46CA-93EB-9D67E1E0C3A8}" dt="2020-01-02T10:59:00.172" v="10934" actId="1076"/>
        <pc:sldMkLst>
          <pc:docMk/>
          <pc:sldMk cId="1348695444" sldId="535"/>
        </pc:sldMkLst>
        <pc:spChg chg="mod">
          <ac:chgData name="Robyn Jones" userId="9fa14ce3009a14b2" providerId="LiveId" clId="{81243B1A-E1A0-46CA-93EB-9D67E1E0C3A8}" dt="2020-01-02T10:58:50.487" v="10933" actId="14100"/>
          <ac:spMkLst>
            <pc:docMk/>
            <pc:sldMk cId="1348695444" sldId="535"/>
            <ac:spMk id="28674" creationId="{00000000-0000-0000-0000-000000000000}"/>
          </ac:spMkLst>
        </pc:spChg>
        <pc:spChg chg="mod">
          <ac:chgData name="Robyn Jones" userId="9fa14ce3009a14b2" providerId="LiveId" clId="{81243B1A-E1A0-46CA-93EB-9D67E1E0C3A8}" dt="2020-01-02T10:59:00.172" v="10934" actId="1076"/>
          <ac:spMkLst>
            <pc:docMk/>
            <pc:sldMk cId="1348695444" sldId="535"/>
            <ac:spMk id="28675" creationId="{00000000-0000-0000-0000-000000000000}"/>
          </ac:spMkLst>
        </pc:spChg>
      </pc:sldChg>
      <pc:sldChg chg="add del ord">
        <pc:chgData name="Robyn Jones" userId="9fa14ce3009a14b2" providerId="LiveId" clId="{81243B1A-E1A0-46CA-93EB-9D67E1E0C3A8}" dt="2020-01-02T11:01:23.841" v="11113" actId="47"/>
        <pc:sldMkLst>
          <pc:docMk/>
          <pc:sldMk cId="2651554189" sldId="536"/>
        </pc:sldMkLst>
      </pc:sldChg>
      <pc:sldChg chg="modSp add ord">
        <pc:chgData name="Robyn Jones" userId="9fa14ce3009a14b2" providerId="LiveId" clId="{81243B1A-E1A0-46CA-93EB-9D67E1E0C3A8}" dt="2020-01-02T11:01:44.850" v="11148" actId="20577"/>
        <pc:sldMkLst>
          <pc:docMk/>
          <pc:sldMk cId="1480437327" sldId="537"/>
        </pc:sldMkLst>
        <pc:spChg chg="mod">
          <ac:chgData name="Robyn Jones" userId="9fa14ce3009a14b2" providerId="LiveId" clId="{81243B1A-E1A0-46CA-93EB-9D67E1E0C3A8}" dt="2020-01-02T11:01:30.174" v="11127" actId="20577"/>
          <ac:spMkLst>
            <pc:docMk/>
            <pc:sldMk cId="1480437327" sldId="537"/>
            <ac:spMk id="2" creationId="{00000000-0000-0000-0000-000000000000}"/>
          </ac:spMkLst>
        </pc:spChg>
        <pc:spChg chg="mod">
          <ac:chgData name="Robyn Jones" userId="9fa14ce3009a14b2" providerId="LiveId" clId="{81243B1A-E1A0-46CA-93EB-9D67E1E0C3A8}" dt="2020-01-02T11:01:44.850" v="11148" actId="20577"/>
          <ac:spMkLst>
            <pc:docMk/>
            <pc:sldMk cId="1480437327" sldId="537"/>
            <ac:spMk id="3" creationId="{00000000-0000-0000-0000-000000000000}"/>
          </ac:spMkLst>
        </pc:spChg>
      </pc:sldChg>
      <pc:sldChg chg="addSp modSp add ord">
        <pc:chgData name="Robyn Jones" userId="9fa14ce3009a14b2" providerId="LiveId" clId="{81243B1A-E1A0-46CA-93EB-9D67E1E0C3A8}" dt="2020-01-02T11:05:35.978" v="11272"/>
        <pc:sldMkLst>
          <pc:docMk/>
          <pc:sldMk cId="2192653706" sldId="538"/>
        </pc:sldMkLst>
        <pc:spChg chg="mod">
          <ac:chgData name="Robyn Jones" userId="9fa14ce3009a14b2" providerId="LiveId" clId="{81243B1A-E1A0-46CA-93EB-9D67E1E0C3A8}" dt="2020-01-02T11:03:14.388" v="11163" actId="20577"/>
          <ac:spMkLst>
            <pc:docMk/>
            <pc:sldMk cId="2192653706" sldId="538"/>
            <ac:spMk id="2" creationId="{D93882CA-1148-49D1-9BA6-CFA3699A5095}"/>
          </ac:spMkLst>
        </pc:spChg>
        <pc:spChg chg="mod">
          <ac:chgData name="Robyn Jones" userId="9fa14ce3009a14b2" providerId="LiveId" clId="{81243B1A-E1A0-46CA-93EB-9D67E1E0C3A8}" dt="2020-01-02T11:04:51.477" v="11269" actId="20577"/>
          <ac:spMkLst>
            <pc:docMk/>
            <pc:sldMk cId="2192653706" sldId="538"/>
            <ac:spMk id="3" creationId="{1E798854-FC20-4BF3-B682-9397206A5D5B}"/>
          </ac:spMkLst>
        </pc:spChg>
        <pc:picChg chg="add">
          <ac:chgData name="Robyn Jones" userId="9fa14ce3009a14b2" providerId="LiveId" clId="{81243B1A-E1A0-46CA-93EB-9D67E1E0C3A8}" dt="2020-01-02T11:05:35.978" v="11272"/>
          <ac:picMkLst>
            <pc:docMk/>
            <pc:sldMk cId="2192653706" sldId="538"/>
            <ac:picMk id="6" creationId="{71A7ED1D-3ED9-4809-9DD6-4C3A9A323C4E}"/>
          </ac:picMkLst>
        </pc:picChg>
      </pc:sldChg>
      <pc:sldChg chg="modSp add ord">
        <pc:chgData name="Robyn Jones" userId="9fa14ce3009a14b2" providerId="LiveId" clId="{81243B1A-E1A0-46CA-93EB-9D67E1E0C3A8}" dt="2020-01-02T11:08:50.634" v="11302" actId="20577"/>
        <pc:sldMkLst>
          <pc:docMk/>
          <pc:sldMk cId="1417248208" sldId="539"/>
        </pc:sldMkLst>
        <pc:spChg chg="mod">
          <ac:chgData name="Robyn Jones" userId="9fa14ce3009a14b2" providerId="LiveId" clId="{81243B1A-E1A0-46CA-93EB-9D67E1E0C3A8}" dt="2020-01-02T11:08:17.918" v="11289" actId="20577"/>
          <ac:spMkLst>
            <pc:docMk/>
            <pc:sldMk cId="1417248208" sldId="539"/>
            <ac:spMk id="2" creationId="{B70FB6BE-BA90-4014-ACA3-3E1A9DC5C8EB}"/>
          </ac:spMkLst>
        </pc:spChg>
        <pc:spChg chg="mod">
          <ac:chgData name="Robyn Jones" userId="9fa14ce3009a14b2" providerId="LiveId" clId="{81243B1A-E1A0-46CA-93EB-9D67E1E0C3A8}" dt="2020-01-02T11:08:50.634" v="11302" actId="20577"/>
          <ac:spMkLst>
            <pc:docMk/>
            <pc:sldMk cId="1417248208" sldId="539"/>
            <ac:spMk id="3" creationId="{9DAF6C97-B75D-430D-9EE8-2EBD30BBDEF9}"/>
          </ac:spMkLst>
        </pc:spChg>
      </pc:sldChg>
      <pc:sldChg chg="modSp add">
        <pc:chgData name="Robyn Jones" userId="9fa14ce3009a14b2" providerId="LiveId" clId="{81243B1A-E1A0-46CA-93EB-9D67E1E0C3A8}" dt="2020-01-02T11:09:44.769" v="11328" actId="20577"/>
        <pc:sldMkLst>
          <pc:docMk/>
          <pc:sldMk cId="3616168614" sldId="540"/>
        </pc:sldMkLst>
        <pc:spChg chg="mod">
          <ac:chgData name="Robyn Jones" userId="9fa14ce3009a14b2" providerId="LiveId" clId="{81243B1A-E1A0-46CA-93EB-9D67E1E0C3A8}" dt="2020-01-02T11:09:44.769" v="11328" actId="20577"/>
          <ac:spMkLst>
            <pc:docMk/>
            <pc:sldMk cId="3616168614" sldId="540"/>
            <ac:spMk id="3" creationId="{9DAF6C97-B75D-430D-9EE8-2EBD30BBDEF9}"/>
          </ac:spMkLst>
        </pc:spChg>
      </pc:sldChg>
      <pc:sldChg chg="modSp add">
        <pc:chgData name="Robyn Jones" userId="9fa14ce3009a14b2" providerId="LiveId" clId="{81243B1A-E1A0-46CA-93EB-9D67E1E0C3A8}" dt="2020-01-02T11:10:54.748" v="11374" actId="1076"/>
        <pc:sldMkLst>
          <pc:docMk/>
          <pc:sldMk cId="78111092" sldId="541"/>
        </pc:sldMkLst>
        <pc:spChg chg="mod">
          <ac:chgData name="Robyn Jones" userId="9fa14ce3009a14b2" providerId="LiveId" clId="{81243B1A-E1A0-46CA-93EB-9D67E1E0C3A8}" dt="2020-01-02T11:10:54.748" v="11374" actId="1076"/>
          <ac:spMkLst>
            <pc:docMk/>
            <pc:sldMk cId="78111092" sldId="541"/>
            <ac:spMk id="3" creationId="{9DAF6C97-B75D-430D-9EE8-2EBD30BBDEF9}"/>
          </ac:spMkLst>
        </pc:spChg>
      </pc:sldChg>
      <pc:sldChg chg="modSp add">
        <pc:chgData name="Robyn Jones" userId="9fa14ce3009a14b2" providerId="LiveId" clId="{81243B1A-E1A0-46CA-93EB-9D67E1E0C3A8}" dt="2020-01-02T11:11:51.247" v="11409" actId="20577"/>
        <pc:sldMkLst>
          <pc:docMk/>
          <pc:sldMk cId="2284998311" sldId="542"/>
        </pc:sldMkLst>
        <pc:spChg chg="mod">
          <ac:chgData name="Robyn Jones" userId="9fa14ce3009a14b2" providerId="LiveId" clId="{81243B1A-E1A0-46CA-93EB-9D67E1E0C3A8}" dt="2020-01-02T11:11:05.696" v="11385" actId="1076"/>
          <ac:spMkLst>
            <pc:docMk/>
            <pc:sldMk cId="2284998311" sldId="542"/>
            <ac:spMk id="2" creationId="{B70FB6BE-BA90-4014-ACA3-3E1A9DC5C8EB}"/>
          </ac:spMkLst>
        </pc:spChg>
        <pc:spChg chg="mod">
          <ac:chgData name="Robyn Jones" userId="9fa14ce3009a14b2" providerId="LiveId" clId="{81243B1A-E1A0-46CA-93EB-9D67E1E0C3A8}" dt="2020-01-02T11:11:51.247" v="11409" actId="20577"/>
          <ac:spMkLst>
            <pc:docMk/>
            <pc:sldMk cId="2284998311" sldId="542"/>
            <ac:spMk id="3" creationId="{9DAF6C97-B75D-430D-9EE8-2EBD30BBDEF9}"/>
          </ac:spMkLst>
        </pc:spChg>
      </pc:sldChg>
      <pc:sldChg chg="delSp modSp add ord">
        <pc:chgData name="Robyn Jones" userId="9fa14ce3009a14b2" providerId="LiveId" clId="{81243B1A-E1A0-46CA-93EB-9D67E1E0C3A8}" dt="2020-01-02T11:16:01.362" v="11544" actId="20577"/>
        <pc:sldMkLst>
          <pc:docMk/>
          <pc:sldMk cId="4054719376" sldId="543"/>
        </pc:sldMkLst>
        <pc:spChg chg="mod">
          <ac:chgData name="Robyn Jones" userId="9fa14ce3009a14b2" providerId="LiveId" clId="{81243B1A-E1A0-46CA-93EB-9D67E1E0C3A8}" dt="2020-01-02T11:13:36.611" v="11435" actId="20577"/>
          <ac:spMkLst>
            <pc:docMk/>
            <pc:sldMk cId="4054719376" sldId="543"/>
            <ac:spMk id="2" creationId="{00000000-0000-0000-0000-000000000000}"/>
          </ac:spMkLst>
        </pc:spChg>
        <pc:spChg chg="mod">
          <ac:chgData name="Robyn Jones" userId="9fa14ce3009a14b2" providerId="LiveId" clId="{81243B1A-E1A0-46CA-93EB-9D67E1E0C3A8}" dt="2020-01-02T11:16:01.362" v="11544" actId="20577"/>
          <ac:spMkLst>
            <pc:docMk/>
            <pc:sldMk cId="4054719376" sldId="543"/>
            <ac:spMk id="13" creationId="{7B121FDA-30CE-49C7-9148-1DD19F238628}"/>
          </ac:spMkLst>
        </pc:spChg>
        <pc:picChg chg="del">
          <ac:chgData name="Robyn Jones" userId="9fa14ce3009a14b2" providerId="LiveId" clId="{81243B1A-E1A0-46CA-93EB-9D67E1E0C3A8}" dt="2020-01-02T11:13:06.429" v="11412" actId="478"/>
          <ac:picMkLst>
            <pc:docMk/>
            <pc:sldMk cId="4054719376" sldId="543"/>
            <ac:picMk id="9" creationId="{F30C3A9D-659A-4F2A-8767-A5E329FDAE17}"/>
          </ac:picMkLst>
        </pc:picChg>
      </pc:sldChg>
      <pc:sldChg chg="modSp add">
        <pc:chgData name="Robyn Jones" userId="9fa14ce3009a14b2" providerId="LiveId" clId="{81243B1A-E1A0-46CA-93EB-9D67E1E0C3A8}" dt="2020-01-02T11:28:32.405" v="12516" actId="14100"/>
        <pc:sldMkLst>
          <pc:docMk/>
          <pc:sldMk cId="1871610527" sldId="544"/>
        </pc:sldMkLst>
        <pc:spChg chg="mod">
          <ac:chgData name="Robyn Jones" userId="9fa14ce3009a14b2" providerId="LiveId" clId="{81243B1A-E1A0-46CA-93EB-9D67E1E0C3A8}" dt="2020-01-02T11:28:32.405" v="12516" actId="14100"/>
          <ac:spMkLst>
            <pc:docMk/>
            <pc:sldMk cId="1871610527" sldId="544"/>
            <ac:spMk id="13" creationId="{7B121FDA-30CE-49C7-9148-1DD19F238628}"/>
          </ac:spMkLst>
        </pc:spChg>
      </pc:sldChg>
      <pc:sldChg chg="modSp add">
        <pc:chgData name="Robyn Jones" userId="9fa14ce3009a14b2" providerId="LiveId" clId="{81243B1A-E1A0-46CA-93EB-9D67E1E0C3A8}" dt="2020-01-02T11:22:24.719" v="11957" actId="20577"/>
        <pc:sldMkLst>
          <pc:docMk/>
          <pc:sldMk cId="2323475546" sldId="545"/>
        </pc:sldMkLst>
        <pc:spChg chg="mod">
          <ac:chgData name="Robyn Jones" userId="9fa14ce3009a14b2" providerId="LiveId" clId="{81243B1A-E1A0-46CA-93EB-9D67E1E0C3A8}" dt="2020-01-02T11:22:24.719" v="11957" actId="20577"/>
          <ac:spMkLst>
            <pc:docMk/>
            <pc:sldMk cId="2323475546" sldId="545"/>
            <ac:spMk id="13" creationId="{7B121FDA-30CE-49C7-9148-1DD19F238628}"/>
          </ac:spMkLst>
        </pc:spChg>
      </pc:sldChg>
      <pc:sldChg chg="addSp delSp modSp add ord modAnim">
        <pc:chgData name="Robyn Jones" userId="9fa14ce3009a14b2" providerId="LiveId" clId="{81243B1A-E1A0-46CA-93EB-9D67E1E0C3A8}" dt="2020-01-02T11:32:09.205" v="12834" actId="1076"/>
        <pc:sldMkLst>
          <pc:docMk/>
          <pc:sldMk cId="294170494" sldId="546"/>
        </pc:sldMkLst>
        <pc:spChg chg="mod">
          <ac:chgData name="Robyn Jones" userId="9fa14ce3009a14b2" providerId="LiveId" clId="{81243B1A-E1A0-46CA-93EB-9D67E1E0C3A8}" dt="2020-01-02T11:30:35.443" v="12656" actId="1076"/>
          <ac:spMkLst>
            <pc:docMk/>
            <pc:sldMk cId="294170494" sldId="546"/>
            <ac:spMk id="2" creationId="{00000000-0000-0000-0000-000000000000}"/>
          </ac:spMkLst>
        </pc:spChg>
        <pc:spChg chg="mod">
          <ac:chgData name="Robyn Jones" userId="9fa14ce3009a14b2" providerId="LiveId" clId="{81243B1A-E1A0-46CA-93EB-9D67E1E0C3A8}" dt="2020-01-02T11:31:47.066" v="12830" actId="1076"/>
          <ac:spMkLst>
            <pc:docMk/>
            <pc:sldMk cId="294170494" sldId="546"/>
            <ac:spMk id="48131" creationId="{00000000-0000-0000-0000-000000000000}"/>
          </ac:spMkLst>
        </pc:spChg>
        <pc:spChg chg="del">
          <ac:chgData name="Robyn Jones" userId="9fa14ce3009a14b2" providerId="LiveId" clId="{81243B1A-E1A0-46CA-93EB-9D67E1E0C3A8}" dt="2020-01-02T11:31:37.136" v="12827" actId="478"/>
          <ac:spMkLst>
            <pc:docMk/>
            <pc:sldMk cId="294170494" sldId="546"/>
            <ac:spMk id="48133" creationId="{00000000-0000-0000-0000-000000000000}"/>
          </ac:spMkLst>
        </pc:spChg>
        <pc:spChg chg="mod">
          <ac:chgData name="Robyn Jones" userId="9fa14ce3009a14b2" providerId="LiveId" clId="{81243B1A-E1A0-46CA-93EB-9D67E1E0C3A8}" dt="2020-01-02T11:31:45.066" v="12829" actId="1076"/>
          <ac:spMkLst>
            <pc:docMk/>
            <pc:sldMk cId="294170494" sldId="546"/>
            <ac:spMk id="48134" creationId="{00000000-0000-0000-0000-000000000000}"/>
          </ac:spMkLst>
        </pc:spChg>
        <pc:picChg chg="add mod">
          <ac:chgData name="Robyn Jones" userId="9fa14ce3009a14b2" providerId="LiveId" clId="{81243B1A-E1A0-46CA-93EB-9D67E1E0C3A8}" dt="2020-01-02T11:32:09.205" v="12834" actId="1076"/>
          <ac:picMkLst>
            <pc:docMk/>
            <pc:sldMk cId="294170494" sldId="546"/>
            <ac:picMk id="7" creationId="{73697C9E-E408-4A58-A0E5-00F33960549B}"/>
          </ac:picMkLst>
        </pc:picChg>
        <pc:picChg chg="mod">
          <ac:chgData name="Robyn Jones" userId="9fa14ce3009a14b2" providerId="LiveId" clId="{81243B1A-E1A0-46CA-93EB-9D67E1E0C3A8}" dt="2020-01-02T11:30:26.406" v="12654" actId="1076"/>
          <ac:picMkLst>
            <pc:docMk/>
            <pc:sldMk cId="294170494" sldId="546"/>
            <ac:picMk id="48132" creationId="{00000000-0000-0000-0000-000000000000}"/>
          </ac:picMkLst>
        </pc:picChg>
      </pc:sldChg>
      <pc:sldChg chg="modSp add del ord">
        <pc:chgData name="Robyn Jones" userId="9fa14ce3009a14b2" providerId="LiveId" clId="{81243B1A-E1A0-46CA-93EB-9D67E1E0C3A8}" dt="2020-01-02T11:34:03.001" v="12847" actId="47"/>
        <pc:sldMkLst>
          <pc:docMk/>
          <pc:sldMk cId="3372092462" sldId="547"/>
        </pc:sldMkLst>
        <pc:spChg chg="mod">
          <ac:chgData name="Robyn Jones" userId="9fa14ce3009a14b2" providerId="LiveId" clId="{81243B1A-E1A0-46CA-93EB-9D67E1E0C3A8}" dt="2020-01-02T11:33:59.486" v="12846" actId="20577"/>
          <ac:spMkLst>
            <pc:docMk/>
            <pc:sldMk cId="3372092462" sldId="547"/>
            <ac:spMk id="48131" creationId="{00000000-0000-0000-0000-000000000000}"/>
          </ac:spMkLst>
        </pc:spChg>
      </pc:sldChg>
      <pc:sldChg chg="delSp modSp add ord">
        <pc:chgData name="Robyn Jones" userId="9fa14ce3009a14b2" providerId="LiveId" clId="{81243B1A-E1A0-46CA-93EB-9D67E1E0C3A8}" dt="2020-01-02T11:35:00.429" v="12938" actId="1076"/>
        <pc:sldMkLst>
          <pc:docMk/>
          <pc:sldMk cId="3894450711" sldId="547"/>
        </pc:sldMkLst>
        <pc:spChg chg="mod">
          <ac:chgData name="Robyn Jones" userId="9fa14ce3009a14b2" providerId="LiveId" clId="{81243B1A-E1A0-46CA-93EB-9D67E1E0C3A8}" dt="2020-01-02T11:35:00.429" v="12938" actId="1076"/>
          <ac:spMkLst>
            <pc:docMk/>
            <pc:sldMk cId="3894450711" sldId="547"/>
            <ac:spMk id="48131" creationId="{00000000-0000-0000-0000-000000000000}"/>
          </ac:spMkLst>
        </pc:spChg>
        <pc:spChg chg="del">
          <ac:chgData name="Robyn Jones" userId="9fa14ce3009a14b2" providerId="LiveId" clId="{81243B1A-E1A0-46CA-93EB-9D67E1E0C3A8}" dt="2020-01-02T11:34:52.648" v="12936" actId="478"/>
          <ac:spMkLst>
            <pc:docMk/>
            <pc:sldMk cId="3894450711" sldId="547"/>
            <ac:spMk id="48134" creationId="{00000000-0000-0000-0000-000000000000}"/>
          </ac:spMkLst>
        </pc:spChg>
        <pc:picChg chg="mod">
          <ac:chgData name="Robyn Jones" userId="9fa14ce3009a14b2" providerId="LiveId" clId="{81243B1A-E1A0-46CA-93EB-9D67E1E0C3A8}" dt="2020-01-02T11:34:56.381" v="12937" actId="1076"/>
          <ac:picMkLst>
            <pc:docMk/>
            <pc:sldMk cId="3894450711" sldId="547"/>
            <ac:picMk id="7" creationId="{73697C9E-E408-4A58-A0E5-00F33960549B}"/>
          </ac:picMkLst>
        </pc:picChg>
      </pc:sldChg>
      <pc:sldChg chg="modSp add">
        <pc:chgData name="Robyn Jones" userId="9fa14ce3009a14b2" providerId="LiveId" clId="{81243B1A-E1A0-46CA-93EB-9D67E1E0C3A8}" dt="2020-01-02T11:39:25.507" v="13061" actId="20577"/>
        <pc:sldMkLst>
          <pc:docMk/>
          <pc:sldMk cId="119489306" sldId="548"/>
        </pc:sldMkLst>
        <pc:spChg chg="mod">
          <ac:chgData name="Robyn Jones" userId="9fa14ce3009a14b2" providerId="LiveId" clId="{81243B1A-E1A0-46CA-93EB-9D67E1E0C3A8}" dt="2020-01-02T11:39:25.507" v="13061" actId="20577"/>
          <ac:spMkLst>
            <pc:docMk/>
            <pc:sldMk cId="119489306" sldId="548"/>
            <ac:spMk id="49155" creationId="{00000000-0000-0000-0000-000000000000}"/>
          </ac:spMkLst>
        </pc:spChg>
      </pc:sldChg>
      <pc:sldChg chg="modSp add">
        <pc:chgData name="Robyn Jones" userId="9fa14ce3009a14b2" providerId="LiveId" clId="{81243B1A-E1A0-46CA-93EB-9D67E1E0C3A8}" dt="2020-01-02T11:41:01.604" v="13105" actId="20577"/>
        <pc:sldMkLst>
          <pc:docMk/>
          <pc:sldMk cId="2366523287" sldId="549"/>
        </pc:sldMkLst>
        <pc:spChg chg="mod">
          <ac:chgData name="Robyn Jones" userId="9fa14ce3009a14b2" providerId="LiveId" clId="{81243B1A-E1A0-46CA-93EB-9D67E1E0C3A8}" dt="2020-01-02T11:41:01.604" v="13105" actId="20577"/>
          <ac:spMkLst>
            <pc:docMk/>
            <pc:sldMk cId="2366523287" sldId="549"/>
            <ac:spMk id="49155" creationId="{00000000-0000-0000-0000-000000000000}"/>
          </ac:spMkLst>
        </pc:spChg>
      </pc:sldChg>
      <pc:sldChg chg="modSp add">
        <pc:chgData name="Robyn Jones" userId="9fa14ce3009a14b2" providerId="LiveId" clId="{81243B1A-E1A0-46CA-93EB-9D67E1E0C3A8}" dt="2020-01-02T11:41:36.595" v="13109" actId="14100"/>
        <pc:sldMkLst>
          <pc:docMk/>
          <pc:sldMk cId="267023404" sldId="550"/>
        </pc:sldMkLst>
        <pc:spChg chg="mod">
          <ac:chgData name="Robyn Jones" userId="9fa14ce3009a14b2" providerId="LiveId" clId="{81243B1A-E1A0-46CA-93EB-9D67E1E0C3A8}" dt="2020-01-02T11:41:36.595" v="13109" actId="14100"/>
          <ac:spMkLst>
            <pc:docMk/>
            <pc:sldMk cId="267023404" sldId="550"/>
            <ac:spMk id="49155" creationId="{00000000-0000-0000-0000-000000000000}"/>
          </ac:spMkLst>
        </pc:spChg>
      </pc:sldChg>
      <pc:sldChg chg="modSp add ord">
        <pc:chgData name="Robyn Jones" userId="9fa14ce3009a14b2" providerId="LiveId" clId="{81243B1A-E1A0-46CA-93EB-9D67E1E0C3A8}" dt="2020-01-02T11:49:15.055" v="13140" actId="20577"/>
        <pc:sldMkLst>
          <pc:docMk/>
          <pc:sldMk cId="25526208" sldId="551"/>
        </pc:sldMkLst>
        <pc:spChg chg="mod">
          <ac:chgData name="Robyn Jones" userId="9fa14ce3009a14b2" providerId="LiveId" clId="{81243B1A-E1A0-46CA-93EB-9D67E1E0C3A8}" dt="2020-01-02T11:49:15.055" v="13140" actId="20577"/>
          <ac:spMkLst>
            <pc:docMk/>
            <pc:sldMk cId="25526208" sldId="551"/>
            <ac:spMk id="253" creationId="{00000000-0000-0000-0000-000000000000}"/>
          </ac:spMkLst>
        </pc:spChg>
      </pc:sldChg>
      <pc:sldMasterChg chg="del delSldLayout">
        <pc:chgData name="Robyn Jones" userId="9fa14ce3009a14b2" providerId="LiveId" clId="{81243B1A-E1A0-46CA-93EB-9D67E1E0C3A8}" dt="2019-12-31T14:08:32.516" v="7389" actId="47"/>
        <pc:sldMasterMkLst>
          <pc:docMk/>
          <pc:sldMasterMk cId="3475570230" sldId="2147483660"/>
        </pc:sldMasterMkLst>
        <pc:sldLayoutChg chg="del">
          <pc:chgData name="Robyn Jones" userId="9fa14ce3009a14b2" providerId="LiveId" clId="{81243B1A-E1A0-46CA-93EB-9D67E1E0C3A8}" dt="2019-12-31T14:08:32.516" v="7389" actId="47"/>
          <pc:sldLayoutMkLst>
            <pc:docMk/>
            <pc:sldMasterMk cId="3475570230" sldId="2147483660"/>
            <pc:sldLayoutMk cId="2702244176" sldId="2147483661"/>
          </pc:sldLayoutMkLst>
        </pc:sldLayoutChg>
        <pc:sldLayoutChg chg="del">
          <pc:chgData name="Robyn Jones" userId="9fa14ce3009a14b2" providerId="LiveId" clId="{81243B1A-E1A0-46CA-93EB-9D67E1E0C3A8}" dt="2019-12-31T14:08:32.516" v="7389" actId="47"/>
          <pc:sldLayoutMkLst>
            <pc:docMk/>
            <pc:sldMasterMk cId="3475570230" sldId="2147483660"/>
            <pc:sldLayoutMk cId="647315356" sldId="2147483662"/>
          </pc:sldLayoutMkLst>
        </pc:sldLayoutChg>
        <pc:sldLayoutChg chg="del">
          <pc:chgData name="Robyn Jones" userId="9fa14ce3009a14b2" providerId="LiveId" clId="{81243B1A-E1A0-46CA-93EB-9D67E1E0C3A8}" dt="2019-12-31T14:08:32.516" v="7389" actId="47"/>
          <pc:sldLayoutMkLst>
            <pc:docMk/>
            <pc:sldMasterMk cId="3475570230" sldId="2147483660"/>
            <pc:sldLayoutMk cId="2345001746" sldId="2147483663"/>
          </pc:sldLayoutMkLst>
        </pc:sldLayoutChg>
        <pc:sldLayoutChg chg="del">
          <pc:chgData name="Robyn Jones" userId="9fa14ce3009a14b2" providerId="LiveId" clId="{81243B1A-E1A0-46CA-93EB-9D67E1E0C3A8}" dt="2019-12-31T14:08:32.516" v="7389" actId="47"/>
          <pc:sldLayoutMkLst>
            <pc:docMk/>
            <pc:sldMasterMk cId="3475570230" sldId="2147483660"/>
            <pc:sldLayoutMk cId="3165198893" sldId="2147483664"/>
          </pc:sldLayoutMkLst>
        </pc:sldLayoutChg>
        <pc:sldLayoutChg chg="del">
          <pc:chgData name="Robyn Jones" userId="9fa14ce3009a14b2" providerId="LiveId" clId="{81243B1A-E1A0-46CA-93EB-9D67E1E0C3A8}" dt="2019-12-31T14:08:32.516" v="7389" actId="47"/>
          <pc:sldLayoutMkLst>
            <pc:docMk/>
            <pc:sldMasterMk cId="3475570230" sldId="2147483660"/>
            <pc:sldLayoutMk cId="660829548" sldId="2147483665"/>
          </pc:sldLayoutMkLst>
        </pc:sldLayoutChg>
        <pc:sldLayoutChg chg="del">
          <pc:chgData name="Robyn Jones" userId="9fa14ce3009a14b2" providerId="LiveId" clId="{81243B1A-E1A0-46CA-93EB-9D67E1E0C3A8}" dt="2019-12-31T14:08:32.516" v="7389" actId="47"/>
          <pc:sldLayoutMkLst>
            <pc:docMk/>
            <pc:sldMasterMk cId="3475570230" sldId="2147483660"/>
            <pc:sldLayoutMk cId="3558455025" sldId="2147483666"/>
          </pc:sldLayoutMkLst>
        </pc:sldLayoutChg>
        <pc:sldLayoutChg chg="del">
          <pc:chgData name="Robyn Jones" userId="9fa14ce3009a14b2" providerId="LiveId" clId="{81243B1A-E1A0-46CA-93EB-9D67E1E0C3A8}" dt="2019-12-31T14:08:32.516" v="7389" actId="47"/>
          <pc:sldLayoutMkLst>
            <pc:docMk/>
            <pc:sldMasterMk cId="3475570230" sldId="2147483660"/>
            <pc:sldLayoutMk cId="3487153548" sldId="2147483667"/>
          </pc:sldLayoutMkLst>
        </pc:sldLayoutChg>
        <pc:sldLayoutChg chg="del">
          <pc:chgData name="Robyn Jones" userId="9fa14ce3009a14b2" providerId="LiveId" clId="{81243B1A-E1A0-46CA-93EB-9D67E1E0C3A8}" dt="2019-12-31T14:08:32.516" v="7389" actId="47"/>
          <pc:sldLayoutMkLst>
            <pc:docMk/>
            <pc:sldMasterMk cId="3475570230" sldId="2147483660"/>
            <pc:sldLayoutMk cId="447365811" sldId="2147483668"/>
          </pc:sldLayoutMkLst>
        </pc:sldLayoutChg>
        <pc:sldLayoutChg chg="del">
          <pc:chgData name="Robyn Jones" userId="9fa14ce3009a14b2" providerId="LiveId" clId="{81243B1A-E1A0-46CA-93EB-9D67E1E0C3A8}" dt="2019-12-31T14:08:32.516" v="7389" actId="47"/>
          <pc:sldLayoutMkLst>
            <pc:docMk/>
            <pc:sldMasterMk cId="3475570230" sldId="2147483660"/>
            <pc:sldLayoutMk cId="1367484733" sldId="2147483669"/>
          </pc:sldLayoutMkLst>
        </pc:sldLayoutChg>
        <pc:sldLayoutChg chg="del">
          <pc:chgData name="Robyn Jones" userId="9fa14ce3009a14b2" providerId="LiveId" clId="{81243B1A-E1A0-46CA-93EB-9D67E1E0C3A8}" dt="2019-12-31T14:08:32.516" v="7389" actId="47"/>
          <pc:sldLayoutMkLst>
            <pc:docMk/>
            <pc:sldMasterMk cId="3475570230" sldId="2147483660"/>
            <pc:sldLayoutMk cId="2174470689" sldId="2147483670"/>
          </pc:sldLayoutMkLst>
        </pc:sldLayoutChg>
        <pc:sldLayoutChg chg="del">
          <pc:chgData name="Robyn Jones" userId="9fa14ce3009a14b2" providerId="LiveId" clId="{81243B1A-E1A0-46CA-93EB-9D67E1E0C3A8}" dt="2019-12-31T14:08:32.516" v="7389" actId="47"/>
          <pc:sldLayoutMkLst>
            <pc:docMk/>
            <pc:sldMasterMk cId="3475570230" sldId="2147483660"/>
            <pc:sldLayoutMk cId="2262610353" sldId="214748367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svg"/><Relationship Id="rId1" Type="http://schemas.openxmlformats.org/officeDocument/2006/relationships/image" Target="../media/image11.png"/><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svg"/><Relationship Id="rId1" Type="http://schemas.openxmlformats.org/officeDocument/2006/relationships/image" Target="../media/image11.png"/><Relationship Id="rId6" Type="http://schemas.openxmlformats.org/officeDocument/2006/relationships/image" Target="../media/image22.svg"/><Relationship Id="rId5" Type="http://schemas.openxmlformats.org/officeDocument/2006/relationships/image" Target="../media/image13.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4ECD4-652A-4BC4-99ED-D47E8F70295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11024C6-88E0-40E2-BE9D-96815BCC41FD}">
      <dgm:prSet/>
      <dgm:spPr/>
      <dgm:t>
        <a:bodyPr/>
        <a:lstStyle/>
        <a:p>
          <a:pPr>
            <a:lnSpc>
              <a:spcPct val="100000"/>
            </a:lnSpc>
          </a:pPr>
          <a:r>
            <a:rPr lang="en-GB" b="1" dirty="0"/>
            <a:t>Definitions + Diagnosis of depression (MDD and PDD) </a:t>
          </a:r>
          <a:endParaRPr lang="en-US" dirty="0"/>
        </a:p>
      </dgm:t>
    </dgm:pt>
    <dgm:pt modelId="{1283194A-3233-4AE6-B613-A9FADA216C40}" type="parTrans" cxnId="{5B9E25D1-22B5-4E07-8C0C-2D59A8DA698F}">
      <dgm:prSet/>
      <dgm:spPr/>
      <dgm:t>
        <a:bodyPr/>
        <a:lstStyle/>
        <a:p>
          <a:endParaRPr lang="en-US"/>
        </a:p>
      </dgm:t>
    </dgm:pt>
    <dgm:pt modelId="{94CC03A1-502A-4CD8-8553-07CA5CE84144}" type="sibTrans" cxnId="{5B9E25D1-22B5-4E07-8C0C-2D59A8DA698F}">
      <dgm:prSet/>
      <dgm:spPr/>
      <dgm:t>
        <a:bodyPr/>
        <a:lstStyle/>
        <a:p>
          <a:endParaRPr lang="en-US"/>
        </a:p>
      </dgm:t>
    </dgm:pt>
    <dgm:pt modelId="{C47771A4-5E1F-4881-9118-35B49F47527D}">
      <dgm:prSet/>
      <dgm:spPr/>
      <dgm:t>
        <a:bodyPr/>
        <a:lstStyle/>
        <a:p>
          <a:pPr>
            <a:lnSpc>
              <a:spcPct val="100000"/>
            </a:lnSpc>
          </a:pPr>
          <a:r>
            <a:rPr lang="en-GB"/>
            <a:t>Biological Causes of Depression</a:t>
          </a:r>
          <a:endParaRPr lang="en-US"/>
        </a:p>
      </dgm:t>
    </dgm:pt>
    <dgm:pt modelId="{4A502669-27B3-4260-A772-EEB023A6A264}" type="parTrans" cxnId="{16EE8BD7-0F01-40C1-9FAC-C9EBC6D51498}">
      <dgm:prSet/>
      <dgm:spPr/>
      <dgm:t>
        <a:bodyPr/>
        <a:lstStyle/>
        <a:p>
          <a:endParaRPr lang="en-US"/>
        </a:p>
      </dgm:t>
    </dgm:pt>
    <dgm:pt modelId="{75F23E24-2964-4F16-B937-9220D28CCA2D}" type="sibTrans" cxnId="{16EE8BD7-0F01-40C1-9FAC-C9EBC6D51498}">
      <dgm:prSet/>
      <dgm:spPr/>
      <dgm:t>
        <a:bodyPr/>
        <a:lstStyle/>
        <a:p>
          <a:endParaRPr lang="en-US"/>
        </a:p>
      </dgm:t>
    </dgm:pt>
    <dgm:pt modelId="{7677CC64-9AA2-4F71-A729-2BA77BAAC77F}">
      <dgm:prSet/>
      <dgm:spPr/>
      <dgm:t>
        <a:bodyPr/>
        <a:lstStyle/>
        <a:p>
          <a:pPr>
            <a:lnSpc>
              <a:spcPct val="100000"/>
            </a:lnSpc>
          </a:pPr>
          <a:r>
            <a:rPr lang="en-GB"/>
            <a:t>Neurochemistry </a:t>
          </a:r>
          <a:endParaRPr lang="en-US"/>
        </a:p>
      </dgm:t>
    </dgm:pt>
    <dgm:pt modelId="{51C4FD07-FB35-475D-8ADE-5C69C37DBF94}" type="parTrans" cxnId="{8CF1433A-D609-4BE3-85F4-65BF91974D50}">
      <dgm:prSet/>
      <dgm:spPr/>
      <dgm:t>
        <a:bodyPr/>
        <a:lstStyle/>
        <a:p>
          <a:endParaRPr lang="en-US"/>
        </a:p>
      </dgm:t>
    </dgm:pt>
    <dgm:pt modelId="{65B752E5-58E8-4006-B660-CA6EECB50041}" type="sibTrans" cxnId="{8CF1433A-D609-4BE3-85F4-65BF91974D50}">
      <dgm:prSet/>
      <dgm:spPr/>
      <dgm:t>
        <a:bodyPr/>
        <a:lstStyle/>
        <a:p>
          <a:endParaRPr lang="en-US"/>
        </a:p>
      </dgm:t>
    </dgm:pt>
    <dgm:pt modelId="{70493373-0995-4B76-A0BA-80198DA4353B}">
      <dgm:prSet/>
      <dgm:spPr/>
      <dgm:t>
        <a:bodyPr/>
        <a:lstStyle/>
        <a:p>
          <a:pPr>
            <a:lnSpc>
              <a:spcPct val="100000"/>
            </a:lnSpc>
          </a:pPr>
          <a:r>
            <a:rPr lang="en-GB" dirty="0"/>
            <a:t>Hormones </a:t>
          </a:r>
          <a:endParaRPr lang="en-US" dirty="0"/>
        </a:p>
      </dgm:t>
    </dgm:pt>
    <dgm:pt modelId="{73254BFB-FE38-4B71-8BBB-7E0CD3913DBC}" type="parTrans" cxnId="{A5616A52-1170-4BD9-9F11-9AD76548EDBA}">
      <dgm:prSet/>
      <dgm:spPr/>
      <dgm:t>
        <a:bodyPr/>
        <a:lstStyle/>
        <a:p>
          <a:endParaRPr lang="en-US"/>
        </a:p>
      </dgm:t>
    </dgm:pt>
    <dgm:pt modelId="{4217B29F-757D-4797-B4CE-E3DFF252CBD9}" type="sibTrans" cxnId="{A5616A52-1170-4BD9-9F11-9AD76548EDBA}">
      <dgm:prSet/>
      <dgm:spPr/>
      <dgm:t>
        <a:bodyPr/>
        <a:lstStyle/>
        <a:p>
          <a:endParaRPr lang="en-US"/>
        </a:p>
      </dgm:t>
    </dgm:pt>
    <dgm:pt modelId="{A398F8B3-C4BE-4CD8-A33A-B6A1087658B0}">
      <dgm:prSet/>
      <dgm:spPr/>
      <dgm:t>
        <a:bodyPr/>
        <a:lstStyle/>
        <a:p>
          <a:pPr>
            <a:lnSpc>
              <a:spcPct val="100000"/>
            </a:lnSpc>
          </a:pPr>
          <a:r>
            <a:rPr lang="en-GB" dirty="0"/>
            <a:t>Diathesis-Stress model</a:t>
          </a:r>
          <a:endParaRPr lang="en-US" dirty="0"/>
        </a:p>
      </dgm:t>
    </dgm:pt>
    <dgm:pt modelId="{FF35FA71-318E-43E2-91F7-5EE1BEE1CFE8}" type="parTrans" cxnId="{96112541-4459-4011-9EA5-5DA59B6DF45D}">
      <dgm:prSet/>
      <dgm:spPr/>
      <dgm:t>
        <a:bodyPr/>
        <a:lstStyle/>
        <a:p>
          <a:endParaRPr lang="en-US"/>
        </a:p>
      </dgm:t>
    </dgm:pt>
    <dgm:pt modelId="{148C08A5-DFD7-4E13-A4A5-3770A8E1B4B4}" type="sibTrans" cxnId="{96112541-4459-4011-9EA5-5DA59B6DF45D}">
      <dgm:prSet/>
      <dgm:spPr/>
      <dgm:t>
        <a:bodyPr/>
        <a:lstStyle/>
        <a:p>
          <a:endParaRPr lang="en-US"/>
        </a:p>
      </dgm:t>
    </dgm:pt>
    <dgm:pt modelId="{95C989A5-059F-403E-833C-DAE4FECA8041}">
      <dgm:prSet/>
      <dgm:spPr/>
      <dgm:t>
        <a:bodyPr/>
        <a:lstStyle/>
        <a:p>
          <a:pPr>
            <a:lnSpc>
              <a:spcPct val="100000"/>
            </a:lnSpc>
          </a:pPr>
          <a:r>
            <a:rPr lang="en-GB" dirty="0"/>
            <a:t>Biological Treatments of Depression </a:t>
          </a:r>
          <a:endParaRPr lang="en-US" dirty="0"/>
        </a:p>
      </dgm:t>
    </dgm:pt>
    <dgm:pt modelId="{163EF002-5CA3-450D-B760-89413D5339E0}" type="parTrans" cxnId="{CA8BEAB6-9DA6-4FF4-B682-03F05B2F0A7F}">
      <dgm:prSet/>
      <dgm:spPr/>
      <dgm:t>
        <a:bodyPr/>
        <a:lstStyle/>
        <a:p>
          <a:endParaRPr lang="en-US"/>
        </a:p>
      </dgm:t>
    </dgm:pt>
    <dgm:pt modelId="{9B314FB3-6981-4B7D-931A-049AA3C7D979}" type="sibTrans" cxnId="{CA8BEAB6-9DA6-4FF4-B682-03F05B2F0A7F}">
      <dgm:prSet/>
      <dgm:spPr/>
      <dgm:t>
        <a:bodyPr/>
        <a:lstStyle/>
        <a:p>
          <a:endParaRPr lang="en-US"/>
        </a:p>
      </dgm:t>
    </dgm:pt>
    <dgm:pt modelId="{6C48F85C-B8DF-4214-BF8B-ACA3533546BB}">
      <dgm:prSet/>
      <dgm:spPr/>
      <dgm:t>
        <a:bodyPr/>
        <a:lstStyle/>
        <a:p>
          <a:pPr>
            <a:lnSpc>
              <a:spcPct val="100000"/>
            </a:lnSpc>
          </a:pPr>
          <a:r>
            <a:rPr lang="en-GB" dirty="0"/>
            <a:t>4 antidepressants </a:t>
          </a:r>
          <a:endParaRPr lang="en-US" dirty="0"/>
        </a:p>
      </dgm:t>
    </dgm:pt>
    <dgm:pt modelId="{8090DD7B-7ECF-4933-BC1F-058CA2D8F311}" type="parTrans" cxnId="{E9A8949B-C089-449B-8F6A-B7EF0343C825}">
      <dgm:prSet/>
      <dgm:spPr/>
      <dgm:t>
        <a:bodyPr/>
        <a:lstStyle/>
        <a:p>
          <a:endParaRPr lang="en-US"/>
        </a:p>
      </dgm:t>
    </dgm:pt>
    <dgm:pt modelId="{3B88FA98-CC20-4F24-8194-A013642EA7C5}" type="sibTrans" cxnId="{E9A8949B-C089-449B-8F6A-B7EF0343C825}">
      <dgm:prSet/>
      <dgm:spPr/>
      <dgm:t>
        <a:bodyPr/>
        <a:lstStyle/>
        <a:p>
          <a:endParaRPr lang="en-US"/>
        </a:p>
      </dgm:t>
    </dgm:pt>
    <dgm:pt modelId="{B236A6BC-F0AA-49C3-80DA-02E4DD7895B4}">
      <dgm:prSet/>
      <dgm:spPr/>
      <dgm:t>
        <a:bodyPr/>
        <a:lstStyle/>
        <a:p>
          <a:pPr>
            <a:lnSpc>
              <a:spcPct val="100000"/>
            </a:lnSpc>
          </a:pPr>
          <a:r>
            <a:rPr lang="en-GB"/>
            <a:t>Electroconvulsive therapy </a:t>
          </a:r>
          <a:endParaRPr lang="en-US"/>
        </a:p>
      </dgm:t>
    </dgm:pt>
    <dgm:pt modelId="{C4B24AD0-31E3-4A01-A187-962A47BDFC96}" type="parTrans" cxnId="{DDF2EA4C-73E4-4B54-871B-38B0A94009EC}">
      <dgm:prSet/>
      <dgm:spPr/>
      <dgm:t>
        <a:bodyPr/>
        <a:lstStyle/>
        <a:p>
          <a:endParaRPr lang="en-US"/>
        </a:p>
      </dgm:t>
    </dgm:pt>
    <dgm:pt modelId="{21AB4B97-9ED6-45D7-917F-E570F247EA83}" type="sibTrans" cxnId="{DDF2EA4C-73E4-4B54-871B-38B0A94009EC}">
      <dgm:prSet/>
      <dgm:spPr/>
      <dgm:t>
        <a:bodyPr/>
        <a:lstStyle/>
        <a:p>
          <a:endParaRPr lang="en-US"/>
        </a:p>
      </dgm:t>
    </dgm:pt>
    <dgm:pt modelId="{59B8DE09-B78E-4904-BECB-B119A70BD3F2}">
      <dgm:prSet/>
      <dgm:spPr/>
      <dgm:t>
        <a:bodyPr/>
        <a:lstStyle/>
        <a:p>
          <a:pPr>
            <a:lnSpc>
              <a:spcPct val="100000"/>
            </a:lnSpc>
          </a:pPr>
          <a:r>
            <a:rPr lang="en-GB"/>
            <a:t>Cognitive Causes of Depression – Beck’s theory </a:t>
          </a:r>
          <a:endParaRPr lang="en-US"/>
        </a:p>
      </dgm:t>
    </dgm:pt>
    <dgm:pt modelId="{6246EDDD-2FAC-4F22-9A87-07D4A6F68E00}" type="parTrans" cxnId="{83AA5C89-808C-49B3-ABFB-9A4B5D1BB376}">
      <dgm:prSet/>
      <dgm:spPr/>
      <dgm:t>
        <a:bodyPr/>
        <a:lstStyle/>
        <a:p>
          <a:endParaRPr lang="en-US"/>
        </a:p>
      </dgm:t>
    </dgm:pt>
    <dgm:pt modelId="{D3E47FA3-E0CE-42A5-823F-7FFF0DCEAE9F}" type="sibTrans" cxnId="{83AA5C89-808C-49B3-ABFB-9A4B5D1BB376}">
      <dgm:prSet/>
      <dgm:spPr/>
      <dgm:t>
        <a:bodyPr/>
        <a:lstStyle/>
        <a:p>
          <a:endParaRPr lang="en-US"/>
        </a:p>
      </dgm:t>
    </dgm:pt>
    <dgm:pt modelId="{8C5E9AA0-7ED3-4CE7-B0CD-417B8032D1D2}">
      <dgm:prSet/>
      <dgm:spPr/>
      <dgm:t>
        <a:bodyPr/>
        <a:lstStyle/>
        <a:p>
          <a:pPr>
            <a:lnSpc>
              <a:spcPct val="100000"/>
            </a:lnSpc>
          </a:pPr>
          <a:r>
            <a:rPr lang="en-GB" dirty="0"/>
            <a:t>Negative self-schema </a:t>
          </a:r>
          <a:endParaRPr lang="en-US" dirty="0"/>
        </a:p>
      </dgm:t>
    </dgm:pt>
    <dgm:pt modelId="{2A655A04-82AB-43C2-9677-7FD208DD43DF}" type="parTrans" cxnId="{B71117A8-D97B-4184-83CC-041BE8219F06}">
      <dgm:prSet/>
      <dgm:spPr/>
      <dgm:t>
        <a:bodyPr/>
        <a:lstStyle/>
        <a:p>
          <a:endParaRPr lang="en-US"/>
        </a:p>
      </dgm:t>
    </dgm:pt>
    <dgm:pt modelId="{20E5EFA6-D008-4D2C-8BA1-AC4682B5C8F5}" type="sibTrans" cxnId="{B71117A8-D97B-4184-83CC-041BE8219F06}">
      <dgm:prSet/>
      <dgm:spPr/>
      <dgm:t>
        <a:bodyPr/>
        <a:lstStyle/>
        <a:p>
          <a:endParaRPr lang="en-US"/>
        </a:p>
      </dgm:t>
    </dgm:pt>
    <dgm:pt modelId="{DB10F25A-3DAA-43B4-A32C-A8C46FEC50E8}">
      <dgm:prSet/>
      <dgm:spPr/>
      <dgm:t>
        <a:bodyPr/>
        <a:lstStyle/>
        <a:p>
          <a:pPr>
            <a:lnSpc>
              <a:spcPct val="100000"/>
            </a:lnSpc>
          </a:pPr>
          <a:r>
            <a:rPr lang="en-GB" dirty="0"/>
            <a:t>Faulty information processing</a:t>
          </a:r>
        </a:p>
        <a:p>
          <a:pPr>
            <a:lnSpc>
              <a:spcPct val="100000"/>
            </a:lnSpc>
          </a:pPr>
          <a:r>
            <a:rPr lang="en-GB" dirty="0"/>
            <a:t>Negative cognitive triad </a:t>
          </a:r>
          <a:endParaRPr lang="en-US" dirty="0"/>
        </a:p>
      </dgm:t>
    </dgm:pt>
    <dgm:pt modelId="{0F1E4D05-0761-4169-B62E-CD6029EF30A3}" type="parTrans" cxnId="{E4CEE2C6-3BC3-4EC4-9432-3066891C7CF9}">
      <dgm:prSet/>
      <dgm:spPr/>
      <dgm:t>
        <a:bodyPr/>
        <a:lstStyle/>
        <a:p>
          <a:endParaRPr lang="en-US"/>
        </a:p>
      </dgm:t>
    </dgm:pt>
    <dgm:pt modelId="{79FBD322-7047-4623-86A5-A3259334C141}" type="sibTrans" cxnId="{E4CEE2C6-3BC3-4EC4-9432-3066891C7CF9}">
      <dgm:prSet/>
      <dgm:spPr/>
      <dgm:t>
        <a:bodyPr/>
        <a:lstStyle/>
        <a:p>
          <a:endParaRPr lang="en-US"/>
        </a:p>
      </dgm:t>
    </dgm:pt>
    <dgm:pt modelId="{FB748335-D049-4794-9C85-6171AEADD2CE}">
      <dgm:prSet/>
      <dgm:spPr/>
      <dgm:t>
        <a:bodyPr/>
        <a:lstStyle/>
        <a:p>
          <a:pPr>
            <a:lnSpc>
              <a:spcPct val="100000"/>
            </a:lnSpc>
          </a:pPr>
          <a:r>
            <a:rPr lang="en-GB" dirty="0"/>
            <a:t>Cognitive Treatments of Depression </a:t>
          </a:r>
          <a:endParaRPr lang="en-US" dirty="0"/>
        </a:p>
      </dgm:t>
    </dgm:pt>
    <dgm:pt modelId="{E2785366-756A-4B5D-8481-625E2F16E665}" type="parTrans" cxnId="{28F6A15C-C189-42B1-9C01-8D20B90CF842}">
      <dgm:prSet/>
      <dgm:spPr/>
      <dgm:t>
        <a:bodyPr/>
        <a:lstStyle/>
        <a:p>
          <a:endParaRPr lang="en-US"/>
        </a:p>
      </dgm:t>
    </dgm:pt>
    <dgm:pt modelId="{55CE8233-B36A-4DAC-99AD-AA62B7715135}" type="sibTrans" cxnId="{28F6A15C-C189-42B1-9C01-8D20B90CF842}">
      <dgm:prSet/>
      <dgm:spPr/>
      <dgm:t>
        <a:bodyPr/>
        <a:lstStyle/>
        <a:p>
          <a:endParaRPr lang="en-US"/>
        </a:p>
      </dgm:t>
    </dgm:pt>
    <dgm:pt modelId="{239D23FA-50E2-45CF-82EB-41827E586C13}">
      <dgm:prSet/>
      <dgm:spPr/>
      <dgm:t>
        <a:bodyPr/>
        <a:lstStyle/>
        <a:p>
          <a:pPr>
            <a:lnSpc>
              <a:spcPct val="100000"/>
            </a:lnSpc>
          </a:pPr>
          <a:r>
            <a:rPr lang="en-GB"/>
            <a:t>CBT</a:t>
          </a:r>
          <a:endParaRPr lang="en-US"/>
        </a:p>
      </dgm:t>
    </dgm:pt>
    <dgm:pt modelId="{A0A8754A-9622-4267-9B52-E27442061C54}" type="parTrans" cxnId="{5D983BCB-F500-4AA2-9ABD-7C938CFEB191}">
      <dgm:prSet/>
      <dgm:spPr/>
      <dgm:t>
        <a:bodyPr/>
        <a:lstStyle/>
        <a:p>
          <a:endParaRPr lang="en-US"/>
        </a:p>
      </dgm:t>
    </dgm:pt>
    <dgm:pt modelId="{CB829EAD-D2D9-452F-8907-546F90961341}" type="sibTrans" cxnId="{5D983BCB-F500-4AA2-9ABD-7C938CFEB191}">
      <dgm:prSet/>
      <dgm:spPr/>
      <dgm:t>
        <a:bodyPr/>
        <a:lstStyle/>
        <a:p>
          <a:endParaRPr lang="en-US"/>
        </a:p>
      </dgm:t>
    </dgm:pt>
    <dgm:pt modelId="{9D3F411E-210A-440D-A523-65E2D7173D49}">
      <dgm:prSet/>
      <dgm:spPr/>
      <dgm:t>
        <a:bodyPr/>
        <a:lstStyle/>
        <a:p>
          <a:pPr>
            <a:lnSpc>
              <a:spcPct val="100000"/>
            </a:lnSpc>
          </a:pPr>
          <a:r>
            <a:rPr lang="en-GB" dirty="0"/>
            <a:t>Cognitive study - Giovanni (1998)</a:t>
          </a:r>
          <a:endParaRPr lang="en-US" dirty="0"/>
        </a:p>
      </dgm:t>
    </dgm:pt>
    <dgm:pt modelId="{AC067DF3-1BFB-4D0D-9428-D5961E959754}" type="parTrans" cxnId="{631D6797-2D0A-4E5E-9DDD-1CE8386A8371}">
      <dgm:prSet/>
      <dgm:spPr/>
      <dgm:t>
        <a:bodyPr/>
        <a:lstStyle/>
        <a:p>
          <a:endParaRPr lang="en-US"/>
        </a:p>
      </dgm:t>
    </dgm:pt>
    <dgm:pt modelId="{FD503254-7EC6-40CD-A782-3CE15C04B767}" type="sibTrans" cxnId="{631D6797-2D0A-4E5E-9DDD-1CE8386A8371}">
      <dgm:prSet/>
      <dgm:spPr/>
      <dgm:t>
        <a:bodyPr/>
        <a:lstStyle/>
        <a:p>
          <a:endParaRPr lang="en-US"/>
        </a:p>
      </dgm:t>
    </dgm:pt>
    <dgm:pt modelId="{BBB32019-3A3E-4588-8B8C-FC018E27058C}">
      <dgm:prSet/>
      <dgm:spPr/>
      <dgm:t>
        <a:bodyPr/>
        <a:lstStyle/>
        <a:p>
          <a:pPr>
            <a:lnSpc>
              <a:spcPct val="100000"/>
            </a:lnSpc>
          </a:pPr>
          <a:r>
            <a:rPr lang="en-GB" dirty="0"/>
            <a:t>Biological study - McGuffin et al (1996)</a:t>
          </a:r>
          <a:endParaRPr lang="en-US" dirty="0"/>
        </a:p>
      </dgm:t>
    </dgm:pt>
    <dgm:pt modelId="{7ECBBEC9-B8AC-44B1-97E3-2DDF8B79B311}" type="parTrans" cxnId="{40AC5E61-ABC1-4405-8474-A778F68A999B}">
      <dgm:prSet/>
      <dgm:spPr/>
      <dgm:t>
        <a:bodyPr/>
        <a:lstStyle/>
        <a:p>
          <a:endParaRPr lang="en-GB"/>
        </a:p>
      </dgm:t>
    </dgm:pt>
    <dgm:pt modelId="{EE38D784-0DF9-4E07-871F-480C9E5FF106}" type="sibTrans" cxnId="{40AC5E61-ABC1-4405-8474-A778F68A999B}">
      <dgm:prSet/>
      <dgm:spPr/>
      <dgm:t>
        <a:bodyPr/>
        <a:lstStyle/>
        <a:p>
          <a:endParaRPr lang="en-GB"/>
        </a:p>
      </dgm:t>
    </dgm:pt>
    <dgm:pt modelId="{864DD6CD-6910-4A7D-9D33-8F9B338256A1}" type="pres">
      <dgm:prSet presAssocID="{DC74ECD4-652A-4BC4-99ED-D47E8F702953}" presName="root" presStyleCnt="0">
        <dgm:presLayoutVars>
          <dgm:dir/>
          <dgm:resizeHandles val="exact"/>
        </dgm:presLayoutVars>
      </dgm:prSet>
      <dgm:spPr/>
      <dgm:t>
        <a:bodyPr/>
        <a:lstStyle/>
        <a:p>
          <a:endParaRPr lang="en-US"/>
        </a:p>
      </dgm:t>
    </dgm:pt>
    <dgm:pt modelId="{43F737B5-CE28-478C-8A92-7067C73B6EEC}" type="pres">
      <dgm:prSet presAssocID="{C11024C6-88E0-40E2-BE9D-96815BCC41FD}" presName="compNode" presStyleCnt="0"/>
      <dgm:spPr/>
    </dgm:pt>
    <dgm:pt modelId="{BFEB8017-2665-4EF5-9C76-0728A440217B}" type="pres">
      <dgm:prSet presAssocID="{C11024C6-88E0-40E2-BE9D-96815BCC41FD}" presName="bgRect" presStyleLbl="bgShp" presStyleIdx="0" presStyleCnt="7"/>
      <dgm:spPr/>
    </dgm:pt>
    <dgm:pt modelId="{9866A3C0-9CEB-4077-8F6A-620B7B60E4F0}" type="pres">
      <dgm:prSet presAssocID="{C11024C6-88E0-40E2-BE9D-96815BCC41FD}"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5A5B993E-AD53-4529-9709-58D76D0DC5DB}" type="pres">
      <dgm:prSet presAssocID="{C11024C6-88E0-40E2-BE9D-96815BCC41FD}" presName="spaceRect" presStyleCnt="0"/>
      <dgm:spPr/>
    </dgm:pt>
    <dgm:pt modelId="{1BEF6931-7818-4E38-9645-CA5F8894BA3E}" type="pres">
      <dgm:prSet presAssocID="{C11024C6-88E0-40E2-BE9D-96815BCC41FD}" presName="parTx" presStyleLbl="revTx" presStyleIdx="0" presStyleCnt="11">
        <dgm:presLayoutVars>
          <dgm:chMax val="0"/>
          <dgm:chPref val="0"/>
        </dgm:presLayoutVars>
      </dgm:prSet>
      <dgm:spPr/>
      <dgm:t>
        <a:bodyPr/>
        <a:lstStyle/>
        <a:p>
          <a:endParaRPr lang="en-US"/>
        </a:p>
      </dgm:t>
    </dgm:pt>
    <dgm:pt modelId="{03F2C5EE-3E98-43EA-B2C5-398A37052EF2}" type="pres">
      <dgm:prSet presAssocID="{94CC03A1-502A-4CD8-8553-07CA5CE84144}" presName="sibTrans" presStyleCnt="0"/>
      <dgm:spPr/>
    </dgm:pt>
    <dgm:pt modelId="{798C6ED5-795B-4688-BB32-8184AA41848C}" type="pres">
      <dgm:prSet presAssocID="{C47771A4-5E1F-4881-9118-35B49F47527D}" presName="compNode" presStyleCnt="0"/>
      <dgm:spPr/>
    </dgm:pt>
    <dgm:pt modelId="{91D55593-1130-4C12-849C-BE183D3D2BA6}" type="pres">
      <dgm:prSet presAssocID="{C47771A4-5E1F-4881-9118-35B49F47527D}" presName="bgRect" presStyleLbl="bgShp" presStyleIdx="1" presStyleCnt="7"/>
      <dgm:spPr/>
    </dgm:pt>
    <dgm:pt modelId="{549D44BA-B4CF-4D6C-926B-16EA299B569D}" type="pres">
      <dgm:prSet presAssocID="{C47771A4-5E1F-4881-9118-35B49F47527D}"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3DAF12C0-840B-4C65-BB22-3AA987C87921}" type="pres">
      <dgm:prSet presAssocID="{C47771A4-5E1F-4881-9118-35B49F47527D}" presName="spaceRect" presStyleCnt="0"/>
      <dgm:spPr/>
    </dgm:pt>
    <dgm:pt modelId="{CB5A32C6-54C3-4F3F-B359-4DB801B01545}" type="pres">
      <dgm:prSet presAssocID="{C47771A4-5E1F-4881-9118-35B49F47527D}" presName="parTx" presStyleLbl="revTx" presStyleIdx="1" presStyleCnt="11">
        <dgm:presLayoutVars>
          <dgm:chMax val="0"/>
          <dgm:chPref val="0"/>
        </dgm:presLayoutVars>
      </dgm:prSet>
      <dgm:spPr/>
      <dgm:t>
        <a:bodyPr/>
        <a:lstStyle/>
        <a:p>
          <a:endParaRPr lang="en-US"/>
        </a:p>
      </dgm:t>
    </dgm:pt>
    <dgm:pt modelId="{51C37C5C-2C3C-4A0A-8512-8EECE2DA0BCB}" type="pres">
      <dgm:prSet presAssocID="{C47771A4-5E1F-4881-9118-35B49F47527D}" presName="desTx" presStyleLbl="revTx" presStyleIdx="2" presStyleCnt="11">
        <dgm:presLayoutVars/>
      </dgm:prSet>
      <dgm:spPr/>
      <dgm:t>
        <a:bodyPr/>
        <a:lstStyle/>
        <a:p>
          <a:endParaRPr lang="en-US"/>
        </a:p>
      </dgm:t>
    </dgm:pt>
    <dgm:pt modelId="{D22C5010-9CC7-4940-9FE6-F2A983C6080D}" type="pres">
      <dgm:prSet presAssocID="{75F23E24-2964-4F16-B937-9220D28CCA2D}" presName="sibTrans" presStyleCnt="0"/>
      <dgm:spPr/>
    </dgm:pt>
    <dgm:pt modelId="{AEA80F68-EBC8-457C-9E44-2CEC79DC36D9}" type="pres">
      <dgm:prSet presAssocID="{BBB32019-3A3E-4588-8B8C-FC018E27058C}" presName="compNode" presStyleCnt="0"/>
      <dgm:spPr/>
    </dgm:pt>
    <dgm:pt modelId="{25D8D6EC-D108-4DE1-9E5B-F2DC3C8D7B23}" type="pres">
      <dgm:prSet presAssocID="{BBB32019-3A3E-4588-8B8C-FC018E27058C}" presName="bgRect" presStyleLbl="bgShp" presStyleIdx="2" presStyleCnt="7"/>
      <dgm:spPr/>
    </dgm:pt>
    <dgm:pt modelId="{D3E00C87-A5AC-4FF3-B5A9-49B402DF984B}" type="pres">
      <dgm:prSet presAssocID="{BBB32019-3A3E-4588-8B8C-FC018E27058C}"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Books"/>
        </a:ext>
      </dgm:extLst>
    </dgm:pt>
    <dgm:pt modelId="{D45791CA-A888-4C16-971B-657293E66CE8}" type="pres">
      <dgm:prSet presAssocID="{BBB32019-3A3E-4588-8B8C-FC018E27058C}" presName="spaceRect" presStyleCnt="0"/>
      <dgm:spPr/>
    </dgm:pt>
    <dgm:pt modelId="{BD3D69DD-4BE6-4E51-85F4-679C4B7241B2}" type="pres">
      <dgm:prSet presAssocID="{BBB32019-3A3E-4588-8B8C-FC018E27058C}" presName="parTx" presStyleLbl="revTx" presStyleIdx="3" presStyleCnt="11">
        <dgm:presLayoutVars>
          <dgm:chMax val="0"/>
          <dgm:chPref val="0"/>
        </dgm:presLayoutVars>
      </dgm:prSet>
      <dgm:spPr/>
      <dgm:t>
        <a:bodyPr/>
        <a:lstStyle/>
        <a:p>
          <a:endParaRPr lang="en-US"/>
        </a:p>
      </dgm:t>
    </dgm:pt>
    <dgm:pt modelId="{1CBDE24B-BB62-4320-A6E0-8363D3600DE7}" type="pres">
      <dgm:prSet presAssocID="{EE38D784-0DF9-4E07-871F-480C9E5FF106}" presName="sibTrans" presStyleCnt="0"/>
      <dgm:spPr/>
    </dgm:pt>
    <dgm:pt modelId="{006F93A0-0FC4-44F7-ABEE-86479AF2A7C8}" type="pres">
      <dgm:prSet presAssocID="{95C989A5-059F-403E-833C-DAE4FECA8041}" presName="compNode" presStyleCnt="0"/>
      <dgm:spPr/>
    </dgm:pt>
    <dgm:pt modelId="{4408B794-A40C-4A89-86D2-96716BA6E61B}" type="pres">
      <dgm:prSet presAssocID="{95C989A5-059F-403E-833C-DAE4FECA8041}" presName="bgRect" presStyleLbl="bgShp" presStyleIdx="3" presStyleCnt="7"/>
      <dgm:spPr/>
    </dgm:pt>
    <dgm:pt modelId="{7905BF4E-34B9-40D4-9379-06DC7FB78AB1}" type="pres">
      <dgm:prSet presAssocID="{95C989A5-059F-403E-833C-DAE4FECA8041}"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E965E84C-2154-47A7-9F24-9642BC151C09}" type="pres">
      <dgm:prSet presAssocID="{95C989A5-059F-403E-833C-DAE4FECA8041}" presName="spaceRect" presStyleCnt="0"/>
      <dgm:spPr/>
    </dgm:pt>
    <dgm:pt modelId="{9FED625E-8BEA-477E-A554-46188E18E8B4}" type="pres">
      <dgm:prSet presAssocID="{95C989A5-059F-403E-833C-DAE4FECA8041}" presName="parTx" presStyleLbl="revTx" presStyleIdx="4" presStyleCnt="11">
        <dgm:presLayoutVars>
          <dgm:chMax val="0"/>
          <dgm:chPref val="0"/>
        </dgm:presLayoutVars>
      </dgm:prSet>
      <dgm:spPr/>
      <dgm:t>
        <a:bodyPr/>
        <a:lstStyle/>
        <a:p>
          <a:endParaRPr lang="en-US"/>
        </a:p>
      </dgm:t>
    </dgm:pt>
    <dgm:pt modelId="{0B153E89-0046-4D8B-89CC-78B3746A7196}" type="pres">
      <dgm:prSet presAssocID="{95C989A5-059F-403E-833C-DAE4FECA8041}" presName="desTx" presStyleLbl="revTx" presStyleIdx="5" presStyleCnt="11">
        <dgm:presLayoutVars/>
      </dgm:prSet>
      <dgm:spPr/>
      <dgm:t>
        <a:bodyPr/>
        <a:lstStyle/>
        <a:p>
          <a:endParaRPr lang="en-US"/>
        </a:p>
      </dgm:t>
    </dgm:pt>
    <dgm:pt modelId="{CEE97CA6-5B7E-43C2-8FDD-D940C89BA319}" type="pres">
      <dgm:prSet presAssocID="{9B314FB3-6981-4B7D-931A-049AA3C7D979}" presName="sibTrans" presStyleCnt="0"/>
      <dgm:spPr/>
    </dgm:pt>
    <dgm:pt modelId="{55BF6649-B3AC-4451-BCF7-6B2947226001}" type="pres">
      <dgm:prSet presAssocID="{59B8DE09-B78E-4904-BECB-B119A70BD3F2}" presName="compNode" presStyleCnt="0"/>
      <dgm:spPr/>
    </dgm:pt>
    <dgm:pt modelId="{7E64BA75-FEFE-47C2-9BEF-D2D502606B45}" type="pres">
      <dgm:prSet presAssocID="{59B8DE09-B78E-4904-BECB-B119A70BD3F2}" presName="bgRect" presStyleLbl="bgShp" presStyleIdx="4" presStyleCnt="7" custLinFactNeighborX="0" custLinFactNeighborY="7628"/>
      <dgm:spPr/>
    </dgm:pt>
    <dgm:pt modelId="{F8F2AACB-3A1A-472C-8F58-A3892E2C255A}" type="pres">
      <dgm:prSet presAssocID="{59B8DE09-B78E-4904-BECB-B119A70BD3F2}"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DABCC78C-8439-45C7-8685-58C5EBD2A650}" type="pres">
      <dgm:prSet presAssocID="{59B8DE09-B78E-4904-BECB-B119A70BD3F2}" presName="spaceRect" presStyleCnt="0"/>
      <dgm:spPr/>
    </dgm:pt>
    <dgm:pt modelId="{00BD0F82-0959-4EFB-BAC1-9D145429CF7F}" type="pres">
      <dgm:prSet presAssocID="{59B8DE09-B78E-4904-BECB-B119A70BD3F2}" presName="parTx" presStyleLbl="revTx" presStyleIdx="6" presStyleCnt="11">
        <dgm:presLayoutVars>
          <dgm:chMax val="0"/>
          <dgm:chPref val="0"/>
        </dgm:presLayoutVars>
      </dgm:prSet>
      <dgm:spPr/>
      <dgm:t>
        <a:bodyPr/>
        <a:lstStyle/>
        <a:p>
          <a:endParaRPr lang="en-US"/>
        </a:p>
      </dgm:t>
    </dgm:pt>
    <dgm:pt modelId="{743BE25C-2A09-4790-BF7F-635D25950227}" type="pres">
      <dgm:prSet presAssocID="{59B8DE09-B78E-4904-BECB-B119A70BD3F2}" presName="desTx" presStyleLbl="revTx" presStyleIdx="7" presStyleCnt="11">
        <dgm:presLayoutVars/>
      </dgm:prSet>
      <dgm:spPr/>
      <dgm:t>
        <a:bodyPr/>
        <a:lstStyle/>
        <a:p>
          <a:endParaRPr lang="en-US"/>
        </a:p>
      </dgm:t>
    </dgm:pt>
    <dgm:pt modelId="{B0342C7E-FE52-41E8-9132-F98EA0AB980B}" type="pres">
      <dgm:prSet presAssocID="{D3E47FA3-E0CE-42A5-823F-7FFF0DCEAE9F}" presName="sibTrans" presStyleCnt="0"/>
      <dgm:spPr/>
    </dgm:pt>
    <dgm:pt modelId="{A1AD524D-3B34-4B8E-92AC-0D1DB818E210}" type="pres">
      <dgm:prSet presAssocID="{FB748335-D049-4794-9C85-6171AEADD2CE}" presName="compNode" presStyleCnt="0"/>
      <dgm:spPr/>
    </dgm:pt>
    <dgm:pt modelId="{2582C196-B1F0-4B37-A968-B1107A13AB61}" type="pres">
      <dgm:prSet presAssocID="{FB748335-D049-4794-9C85-6171AEADD2CE}" presName="bgRect" presStyleLbl="bgShp" presStyleIdx="5" presStyleCnt="7"/>
      <dgm:spPr/>
    </dgm:pt>
    <dgm:pt modelId="{40674D41-8503-4431-8D03-918FA0F625FE}" type="pres">
      <dgm:prSet presAssocID="{FB748335-D049-4794-9C85-6171AEADD2CE}"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2D12756F-450B-4E29-8C0A-02AC85B1CE76}" type="pres">
      <dgm:prSet presAssocID="{FB748335-D049-4794-9C85-6171AEADD2CE}" presName="spaceRect" presStyleCnt="0"/>
      <dgm:spPr/>
    </dgm:pt>
    <dgm:pt modelId="{C2D8AD19-8A27-4283-A4C2-D3B2469B45A3}" type="pres">
      <dgm:prSet presAssocID="{FB748335-D049-4794-9C85-6171AEADD2CE}" presName="parTx" presStyleLbl="revTx" presStyleIdx="8" presStyleCnt="11">
        <dgm:presLayoutVars>
          <dgm:chMax val="0"/>
          <dgm:chPref val="0"/>
        </dgm:presLayoutVars>
      </dgm:prSet>
      <dgm:spPr/>
      <dgm:t>
        <a:bodyPr/>
        <a:lstStyle/>
        <a:p>
          <a:endParaRPr lang="en-US"/>
        </a:p>
      </dgm:t>
    </dgm:pt>
    <dgm:pt modelId="{A51BE819-EE05-4769-8FFE-A98992794272}" type="pres">
      <dgm:prSet presAssocID="{FB748335-D049-4794-9C85-6171AEADD2CE}" presName="desTx" presStyleLbl="revTx" presStyleIdx="9" presStyleCnt="11">
        <dgm:presLayoutVars/>
      </dgm:prSet>
      <dgm:spPr/>
      <dgm:t>
        <a:bodyPr/>
        <a:lstStyle/>
        <a:p>
          <a:endParaRPr lang="en-US"/>
        </a:p>
      </dgm:t>
    </dgm:pt>
    <dgm:pt modelId="{479AA190-0B22-4015-9512-BBDA5ADF3304}" type="pres">
      <dgm:prSet presAssocID="{55CE8233-B36A-4DAC-99AD-AA62B7715135}" presName="sibTrans" presStyleCnt="0"/>
      <dgm:spPr/>
    </dgm:pt>
    <dgm:pt modelId="{39B0CC84-DD68-4AE2-9DE5-17CBA5175C41}" type="pres">
      <dgm:prSet presAssocID="{9D3F411E-210A-440D-A523-65E2D7173D49}" presName="compNode" presStyleCnt="0"/>
      <dgm:spPr/>
    </dgm:pt>
    <dgm:pt modelId="{76A1C0B0-FC94-41FF-9EBD-9A267D2D129F}" type="pres">
      <dgm:prSet presAssocID="{9D3F411E-210A-440D-A523-65E2D7173D49}" presName="bgRect" presStyleLbl="bgShp" presStyleIdx="6" presStyleCnt="7"/>
      <dgm:spPr/>
    </dgm:pt>
    <dgm:pt modelId="{51BBE2D2-0EF0-4A65-87DE-A8EFCB041D39}" type="pres">
      <dgm:prSet presAssocID="{9D3F411E-210A-440D-A523-65E2D7173D49}" presName="iconRect" presStyleLbl="node1" presStyleIdx="6"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59908840-E451-4E79-A6B6-48AE8904844F}" type="pres">
      <dgm:prSet presAssocID="{9D3F411E-210A-440D-A523-65E2D7173D49}" presName="spaceRect" presStyleCnt="0"/>
      <dgm:spPr/>
    </dgm:pt>
    <dgm:pt modelId="{4CD62357-42F5-405A-812B-4DCFEF1893B1}" type="pres">
      <dgm:prSet presAssocID="{9D3F411E-210A-440D-A523-65E2D7173D49}" presName="parTx" presStyleLbl="revTx" presStyleIdx="10" presStyleCnt="11">
        <dgm:presLayoutVars>
          <dgm:chMax val="0"/>
          <dgm:chPref val="0"/>
        </dgm:presLayoutVars>
      </dgm:prSet>
      <dgm:spPr/>
      <dgm:t>
        <a:bodyPr/>
        <a:lstStyle/>
        <a:p>
          <a:endParaRPr lang="en-US"/>
        </a:p>
      </dgm:t>
    </dgm:pt>
  </dgm:ptLst>
  <dgm:cxnLst>
    <dgm:cxn modelId="{16EE8BD7-0F01-40C1-9FAC-C9EBC6D51498}" srcId="{DC74ECD4-652A-4BC4-99ED-D47E8F702953}" destId="{C47771A4-5E1F-4881-9118-35B49F47527D}" srcOrd="1" destOrd="0" parTransId="{4A502669-27B3-4260-A772-EEB023A6A264}" sibTransId="{75F23E24-2964-4F16-B937-9220D28CCA2D}"/>
    <dgm:cxn modelId="{BA00D342-FF1D-48A8-8297-69DB0B53EF09}" type="presOf" srcId="{BBB32019-3A3E-4588-8B8C-FC018E27058C}" destId="{BD3D69DD-4BE6-4E51-85F4-679C4B7241B2}" srcOrd="0" destOrd="0" presId="urn:microsoft.com/office/officeart/2018/2/layout/IconVerticalSolidList"/>
    <dgm:cxn modelId="{42D7F401-C62E-4EF4-A76E-3707E801126D}" type="presOf" srcId="{70493373-0995-4B76-A0BA-80198DA4353B}" destId="{51C37C5C-2C3C-4A0A-8512-8EECE2DA0BCB}" srcOrd="0" destOrd="1" presId="urn:microsoft.com/office/officeart/2018/2/layout/IconVerticalSolidList"/>
    <dgm:cxn modelId="{8CF1433A-D609-4BE3-85F4-65BF91974D50}" srcId="{C47771A4-5E1F-4881-9118-35B49F47527D}" destId="{7677CC64-9AA2-4F71-A729-2BA77BAAC77F}" srcOrd="0" destOrd="0" parTransId="{51C4FD07-FB35-475D-8ADE-5C69C37DBF94}" sibTransId="{65B752E5-58E8-4006-B660-CA6EECB50041}"/>
    <dgm:cxn modelId="{D05108C3-BA16-42CF-B94B-2A91CCFAE373}" type="presOf" srcId="{DB10F25A-3DAA-43B4-A32C-A8C46FEC50E8}" destId="{743BE25C-2A09-4790-BF7F-635D25950227}" srcOrd="0" destOrd="1" presId="urn:microsoft.com/office/officeart/2018/2/layout/IconVerticalSolidList"/>
    <dgm:cxn modelId="{4FEFC5FC-038A-4786-B6F9-0B3576CB8E91}" type="presOf" srcId="{FB748335-D049-4794-9C85-6171AEADD2CE}" destId="{C2D8AD19-8A27-4283-A4C2-D3B2469B45A3}" srcOrd="0" destOrd="0" presId="urn:microsoft.com/office/officeart/2018/2/layout/IconVerticalSolidList"/>
    <dgm:cxn modelId="{274386A0-8DA8-4995-B3CF-57AC0ECA5712}" type="presOf" srcId="{B236A6BC-F0AA-49C3-80DA-02E4DD7895B4}" destId="{0B153E89-0046-4D8B-89CC-78B3746A7196}" srcOrd="0" destOrd="1" presId="urn:microsoft.com/office/officeart/2018/2/layout/IconVerticalSolidList"/>
    <dgm:cxn modelId="{A5616A52-1170-4BD9-9F11-9AD76548EDBA}" srcId="{C47771A4-5E1F-4881-9118-35B49F47527D}" destId="{70493373-0995-4B76-A0BA-80198DA4353B}" srcOrd="1" destOrd="0" parTransId="{73254BFB-FE38-4B71-8BBB-7E0CD3913DBC}" sibTransId="{4217B29F-757D-4797-B4CE-E3DFF252CBD9}"/>
    <dgm:cxn modelId="{493E7481-1853-4FF4-91EC-52C0A6E7C21D}" type="presOf" srcId="{95C989A5-059F-403E-833C-DAE4FECA8041}" destId="{9FED625E-8BEA-477E-A554-46188E18E8B4}" srcOrd="0" destOrd="0" presId="urn:microsoft.com/office/officeart/2018/2/layout/IconVerticalSolidList"/>
    <dgm:cxn modelId="{B19651E4-0A8D-4712-A3AD-A3356D7FB23C}" type="presOf" srcId="{8C5E9AA0-7ED3-4CE7-B0CD-417B8032D1D2}" destId="{743BE25C-2A09-4790-BF7F-635D25950227}" srcOrd="0" destOrd="0" presId="urn:microsoft.com/office/officeart/2018/2/layout/IconVerticalSolidList"/>
    <dgm:cxn modelId="{E9A8949B-C089-449B-8F6A-B7EF0343C825}" srcId="{95C989A5-059F-403E-833C-DAE4FECA8041}" destId="{6C48F85C-B8DF-4214-BF8B-ACA3533546BB}" srcOrd="0" destOrd="0" parTransId="{8090DD7B-7ECF-4933-BC1F-058CA2D8F311}" sibTransId="{3B88FA98-CC20-4F24-8194-A013642EA7C5}"/>
    <dgm:cxn modelId="{CA8BEAB6-9DA6-4FF4-B682-03F05B2F0A7F}" srcId="{DC74ECD4-652A-4BC4-99ED-D47E8F702953}" destId="{95C989A5-059F-403E-833C-DAE4FECA8041}" srcOrd="3" destOrd="0" parTransId="{163EF002-5CA3-450D-B760-89413D5339E0}" sibTransId="{9B314FB3-6981-4B7D-931A-049AA3C7D979}"/>
    <dgm:cxn modelId="{5D983BCB-F500-4AA2-9ABD-7C938CFEB191}" srcId="{FB748335-D049-4794-9C85-6171AEADD2CE}" destId="{239D23FA-50E2-45CF-82EB-41827E586C13}" srcOrd="0" destOrd="0" parTransId="{A0A8754A-9622-4267-9B52-E27442061C54}" sibTransId="{CB829EAD-D2D9-452F-8907-546F90961341}"/>
    <dgm:cxn modelId="{E4CEE2C6-3BC3-4EC4-9432-3066891C7CF9}" srcId="{59B8DE09-B78E-4904-BECB-B119A70BD3F2}" destId="{DB10F25A-3DAA-43B4-A32C-A8C46FEC50E8}" srcOrd="1" destOrd="0" parTransId="{0F1E4D05-0761-4169-B62E-CD6029EF30A3}" sibTransId="{79FBD322-7047-4623-86A5-A3259334C141}"/>
    <dgm:cxn modelId="{28F6A15C-C189-42B1-9C01-8D20B90CF842}" srcId="{DC74ECD4-652A-4BC4-99ED-D47E8F702953}" destId="{FB748335-D049-4794-9C85-6171AEADD2CE}" srcOrd="5" destOrd="0" parTransId="{E2785366-756A-4B5D-8481-625E2F16E665}" sibTransId="{55CE8233-B36A-4DAC-99AD-AA62B7715135}"/>
    <dgm:cxn modelId="{74DBBC35-EBDE-4B7B-8997-E00A1BB863AE}" type="presOf" srcId="{C47771A4-5E1F-4881-9118-35B49F47527D}" destId="{CB5A32C6-54C3-4F3F-B359-4DB801B01545}" srcOrd="0" destOrd="0" presId="urn:microsoft.com/office/officeart/2018/2/layout/IconVerticalSolidList"/>
    <dgm:cxn modelId="{5B9E25D1-22B5-4E07-8C0C-2D59A8DA698F}" srcId="{DC74ECD4-652A-4BC4-99ED-D47E8F702953}" destId="{C11024C6-88E0-40E2-BE9D-96815BCC41FD}" srcOrd="0" destOrd="0" parTransId="{1283194A-3233-4AE6-B613-A9FADA216C40}" sibTransId="{94CC03A1-502A-4CD8-8553-07CA5CE84144}"/>
    <dgm:cxn modelId="{83AA5C89-808C-49B3-ABFB-9A4B5D1BB376}" srcId="{DC74ECD4-652A-4BC4-99ED-D47E8F702953}" destId="{59B8DE09-B78E-4904-BECB-B119A70BD3F2}" srcOrd="4" destOrd="0" parTransId="{6246EDDD-2FAC-4F22-9A87-07D4A6F68E00}" sibTransId="{D3E47FA3-E0CE-42A5-823F-7FFF0DCEAE9F}"/>
    <dgm:cxn modelId="{96112541-4459-4011-9EA5-5DA59B6DF45D}" srcId="{C47771A4-5E1F-4881-9118-35B49F47527D}" destId="{A398F8B3-C4BE-4CD8-A33A-B6A1087658B0}" srcOrd="2" destOrd="0" parTransId="{FF35FA71-318E-43E2-91F7-5EE1BEE1CFE8}" sibTransId="{148C08A5-DFD7-4E13-A4A5-3770A8E1B4B4}"/>
    <dgm:cxn modelId="{631D6797-2D0A-4E5E-9DDD-1CE8386A8371}" srcId="{DC74ECD4-652A-4BC4-99ED-D47E8F702953}" destId="{9D3F411E-210A-440D-A523-65E2D7173D49}" srcOrd="6" destOrd="0" parTransId="{AC067DF3-1BFB-4D0D-9428-D5961E959754}" sibTransId="{FD503254-7EC6-40CD-A782-3CE15C04B767}"/>
    <dgm:cxn modelId="{DDF2EA4C-73E4-4B54-871B-38B0A94009EC}" srcId="{95C989A5-059F-403E-833C-DAE4FECA8041}" destId="{B236A6BC-F0AA-49C3-80DA-02E4DD7895B4}" srcOrd="1" destOrd="0" parTransId="{C4B24AD0-31E3-4A01-A187-962A47BDFC96}" sibTransId="{21AB4B97-9ED6-45D7-917F-E570F247EA83}"/>
    <dgm:cxn modelId="{DE9F1FC6-13FC-4C36-98C2-D8B89B2DA503}" type="presOf" srcId="{7677CC64-9AA2-4F71-A729-2BA77BAAC77F}" destId="{51C37C5C-2C3C-4A0A-8512-8EECE2DA0BCB}" srcOrd="0" destOrd="0" presId="urn:microsoft.com/office/officeart/2018/2/layout/IconVerticalSolidList"/>
    <dgm:cxn modelId="{DE2546F0-955F-42BC-A913-90622492369F}" type="presOf" srcId="{DC74ECD4-652A-4BC4-99ED-D47E8F702953}" destId="{864DD6CD-6910-4A7D-9D33-8F9B338256A1}" srcOrd="0" destOrd="0" presId="urn:microsoft.com/office/officeart/2018/2/layout/IconVerticalSolidList"/>
    <dgm:cxn modelId="{B71117A8-D97B-4184-83CC-041BE8219F06}" srcId="{59B8DE09-B78E-4904-BECB-B119A70BD3F2}" destId="{8C5E9AA0-7ED3-4CE7-B0CD-417B8032D1D2}" srcOrd="0" destOrd="0" parTransId="{2A655A04-82AB-43C2-9677-7FD208DD43DF}" sibTransId="{20E5EFA6-D008-4D2C-8BA1-AC4682B5C8F5}"/>
    <dgm:cxn modelId="{F6224A34-90B2-4D6B-A717-481BD4E59FA9}" type="presOf" srcId="{C11024C6-88E0-40E2-BE9D-96815BCC41FD}" destId="{1BEF6931-7818-4E38-9645-CA5F8894BA3E}" srcOrd="0" destOrd="0" presId="urn:microsoft.com/office/officeart/2018/2/layout/IconVerticalSolidList"/>
    <dgm:cxn modelId="{3E9BEAD5-116A-49B1-B912-9B1B4BFDF6A5}" type="presOf" srcId="{239D23FA-50E2-45CF-82EB-41827E586C13}" destId="{A51BE819-EE05-4769-8FFE-A98992794272}" srcOrd="0" destOrd="0" presId="urn:microsoft.com/office/officeart/2018/2/layout/IconVerticalSolidList"/>
    <dgm:cxn modelId="{40AC5E61-ABC1-4405-8474-A778F68A999B}" srcId="{DC74ECD4-652A-4BC4-99ED-D47E8F702953}" destId="{BBB32019-3A3E-4588-8B8C-FC018E27058C}" srcOrd="2" destOrd="0" parTransId="{7ECBBEC9-B8AC-44B1-97E3-2DDF8B79B311}" sibTransId="{EE38D784-0DF9-4E07-871F-480C9E5FF106}"/>
    <dgm:cxn modelId="{F6ACEF54-3C12-43F0-87DD-2B40D171DBAE}" type="presOf" srcId="{9D3F411E-210A-440D-A523-65E2D7173D49}" destId="{4CD62357-42F5-405A-812B-4DCFEF1893B1}" srcOrd="0" destOrd="0" presId="urn:microsoft.com/office/officeart/2018/2/layout/IconVerticalSolidList"/>
    <dgm:cxn modelId="{A49BB76A-5847-414D-97D0-1686FCB8FF6C}" type="presOf" srcId="{59B8DE09-B78E-4904-BECB-B119A70BD3F2}" destId="{00BD0F82-0959-4EFB-BAC1-9D145429CF7F}" srcOrd="0" destOrd="0" presId="urn:microsoft.com/office/officeart/2018/2/layout/IconVerticalSolidList"/>
    <dgm:cxn modelId="{8111B769-D804-41D9-B653-2081455A725F}" type="presOf" srcId="{A398F8B3-C4BE-4CD8-A33A-B6A1087658B0}" destId="{51C37C5C-2C3C-4A0A-8512-8EECE2DA0BCB}" srcOrd="0" destOrd="2" presId="urn:microsoft.com/office/officeart/2018/2/layout/IconVerticalSolidList"/>
    <dgm:cxn modelId="{9A62159F-2A73-45B4-B056-51C6F67EE8D0}" type="presOf" srcId="{6C48F85C-B8DF-4214-BF8B-ACA3533546BB}" destId="{0B153E89-0046-4D8B-89CC-78B3746A7196}" srcOrd="0" destOrd="0" presId="urn:microsoft.com/office/officeart/2018/2/layout/IconVerticalSolidList"/>
    <dgm:cxn modelId="{5C79C5D5-9C1A-4DE2-AAE9-33A1B574CF02}" type="presParOf" srcId="{864DD6CD-6910-4A7D-9D33-8F9B338256A1}" destId="{43F737B5-CE28-478C-8A92-7067C73B6EEC}" srcOrd="0" destOrd="0" presId="urn:microsoft.com/office/officeart/2018/2/layout/IconVerticalSolidList"/>
    <dgm:cxn modelId="{680282E0-DE10-4C49-A274-636739E03C95}" type="presParOf" srcId="{43F737B5-CE28-478C-8A92-7067C73B6EEC}" destId="{BFEB8017-2665-4EF5-9C76-0728A440217B}" srcOrd="0" destOrd="0" presId="urn:microsoft.com/office/officeart/2018/2/layout/IconVerticalSolidList"/>
    <dgm:cxn modelId="{EEE116FF-B3FD-486A-9141-6597631C6782}" type="presParOf" srcId="{43F737B5-CE28-478C-8A92-7067C73B6EEC}" destId="{9866A3C0-9CEB-4077-8F6A-620B7B60E4F0}" srcOrd="1" destOrd="0" presId="urn:microsoft.com/office/officeart/2018/2/layout/IconVerticalSolidList"/>
    <dgm:cxn modelId="{5B54BCD7-4EFE-4C40-86DA-7372E2084042}" type="presParOf" srcId="{43F737B5-CE28-478C-8A92-7067C73B6EEC}" destId="{5A5B993E-AD53-4529-9709-58D76D0DC5DB}" srcOrd="2" destOrd="0" presId="urn:microsoft.com/office/officeart/2018/2/layout/IconVerticalSolidList"/>
    <dgm:cxn modelId="{8018660E-BEBC-4D2B-AAB0-EB30C9D3BA62}" type="presParOf" srcId="{43F737B5-CE28-478C-8A92-7067C73B6EEC}" destId="{1BEF6931-7818-4E38-9645-CA5F8894BA3E}" srcOrd="3" destOrd="0" presId="urn:microsoft.com/office/officeart/2018/2/layout/IconVerticalSolidList"/>
    <dgm:cxn modelId="{8D2E02DB-6948-4E41-9862-028F7E40A8CD}" type="presParOf" srcId="{864DD6CD-6910-4A7D-9D33-8F9B338256A1}" destId="{03F2C5EE-3E98-43EA-B2C5-398A37052EF2}" srcOrd="1" destOrd="0" presId="urn:microsoft.com/office/officeart/2018/2/layout/IconVerticalSolidList"/>
    <dgm:cxn modelId="{06819EB0-EED9-4310-98AE-936554C2AE4E}" type="presParOf" srcId="{864DD6CD-6910-4A7D-9D33-8F9B338256A1}" destId="{798C6ED5-795B-4688-BB32-8184AA41848C}" srcOrd="2" destOrd="0" presId="urn:microsoft.com/office/officeart/2018/2/layout/IconVerticalSolidList"/>
    <dgm:cxn modelId="{0441058D-EC5D-45A4-BE6D-FCA04F98B053}" type="presParOf" srcId="{798C6ED5-795B-4688-BB32-8184AA41848C}" destId="{91D55593-1130-4C12-849C-BE183D3D2BA6}" srcOrd="0" destOrd="0" presId="urn:microsoft.com/office/officeart/2018/2/layout/IconVerticalSolidList"/>
    <dgm:cxn modelId="{469E2045-C30F-4098-B2D2-3611B6EEAC79}" type="presParOf" srcId="{798C6ED5-795B-4688-BB32-8184AA41848C}" destId="{549D44BA-B4CF-4D6C-926B-16EA299B569D}" srcOrd="1" destOrd="0" presId="urn:microsoft.com/office/officeart/2018/2/layout/IconVerticalSolidList"/>
    <dgm:cxn modelId="{A4DB0371-7978-49CD-BD09-19DE81FC80F8}" type="presParOf" srcId="{798C6ED5-795B-4688-BB32-8184AA41848C}" destId="{3DAF12C0-840B-4C65-BB22-3AA987C87921}" srcOrd="2" destOrd="0" presId="urn:microsoft.com/office/officeart/2018/2/layout/IconVerticalSolidList"/>
    <dgm:cxn modelId="{F538398C-F77F-44A8-8CBB-4EC14BD91C2F}" type="presParOf" srcId="{798C6ED5-795B-4688-BB32-8184AA41848C}" destId="{CB5A32C6-54C3-4F3F-B359-4DB801B01545}" srcOrd="3" destOrd="0" presId="urn:microsoft.com/office/officeart/2018/2/layout/IconVerticalSolidList"/>
    <dgm:cxn modelId="{3E87D8C8-3595-44B5-8407-9998895486F5}" type="presParOf" srcId="{798C6ED5-795B-4688-BB32-8184AA41848C}" destId="{51C37C5C-2C3C-4A0A-8512-8EECE2DA0BCB}" srcOrd="4" destOrd="0" presId="urn:microsoft.com/office/officeart/2018/2/layout/IconVerticalSolidList"/>
    <dgm:cxn modelId="{F8EA8FC7-F9EF-4792-B7CC-732D487D9D5D}" type="presParOf" srcId="{864DD6CD-6910-4A7D-9D33-8F9B338256A1}" destId="{D22C5010-9CC7-4940-9FE6-F2A983C6080D}" srcOrd="3" destOrd="0" presId="urn:microsoft.com/office/officeart/2018/2/layout/IconVerticalSolidList"/>
    <dgm:cxn modelId="{33F83E06-9CDE-4F4D-892E-5C55BDF518F2}" type="presParOf" srcId="{864DD6CD-6910-4A7D-9D33-8F9B338256A1}" destId="{AEA80F68-EBC8-457C-9E44-2CEC79DC36D9}" srcOrd="4" destOrd="0" presId="urn:microsoft.com/office/officeart/2018/2/layout/IconVerticalSolidList"/>
    <dgm:cxn modelId="{C6293638-54D5-4314-AE27-8E1D3A765C74}" type="presParOf" srcId="{AEA80F68-EBC8-457C-9E44-2CEC79DC36D9}" destId="{25D8D6EC-D108-4DE1-9E5B-F2DC3C8D7B23}" srcOrd="0" destOrd="0" presId="urn:microsoft.com/office/officeart/2018/2/layout/IconVerticalSolidList"/>
    <dgm:cxn modelId="{DF2FB8A0-6740-4EBA-BF54-EF9DD85CAB76}" type="presParOf" srcId="{AEA80F68-EBC8-457C-9E44-2CEC79DC36D9}" destId="{D3E00C87-A5AC-4FF3-B5A9-49B402DF984B}" srcOrd="1" destOrd="0" presId="urn:microsoft.com/office/officeart/2018/2/layout/IconVerticalSolidList"/>
    <dgm:cxn modelId="{B9AFE58D-91E2-4FE4-BF10-B2AC8499E085}" type="presParOf" srcId="{AEA80F68-EBC8-457C-9E44-2CEC79DC36D9}" destId="{D45791CA-A888-4C16-971B-657293E66CE8}" srcOrd="2" destOrd="0" presId="urn:microsoft.com/office/officeart/2018/2/layout/IconVerticalSolidList"/>
    <dgm:cxn modelId="{28E23120-7DA8-4939-93C4-40A47C0961A1}" type="presParOf" srcId="{AEA80F68-EBC8-457C-9E44-2CEC79DC36D9}" destId="{BD3D69DD-4BE6-4E51-85F4-679C4B7241B2}" srcOrd="3" destOrd="0" presId="urn:microsoft.com/office/officeart/2018/2/layout/IconVerticalSolidList"/>
    <dgm:cxn modelId="{80285918-F1FA-48A1-B3EF-C84E63B4AA31}" type="presParOf" srcId="{864DD6CD-6910-4A7D-9D33-8F9B338256A1}" destId="{1CBDE24B-BB62-4320-A6E0-8363D3600DE7}" srcOrd="5" destOrd="0" presId="urn:microsoft.com/office/officeart/2018/2/layout/IconVerticalSolidList"/>
    <dgm:cxn modelId="{6CDED7AB-81F0-432F-ADB9-3B1A600B85B0}" type="presParOf" srcId="{864DD6CD-6910-4A7D-9D33-8F9B338256A1}" destId="{006F93A0-0FC4-44F7-ABEE-86479AF2A7C8}" srcOrd="6" destOrd="0" presId="urn:microsoft.com/office/officeart/2018/2/layout/IconVerticalSolidList"/>
    <dgm:cxn modelId="{61D9A89E-F950-46EF-B8CE-AF16686F2EF6}" type="presParOf" srcId="{006F93A0-0FC4-44F7-ABEE-86479AF2A7C8}" destId="{4408B794-A40C-4A89-86D2-96716BA6E61B}" srcOrd="0" destOrd="0" presId="urn:microsoft.com/office/officeart/2018/2/layout/IconVerticalSolidList"/>
    <dgm:cxn modelId="{BC7AE5C3-0EB4-47FA-9180-51DE6BF67408}" type="presParOf" srcId="{006F93A0-0FC4-44F7-ABEE-86479AF2A7C8}" destId="{7905BF4E-34B9-40D4-9379-06DC7FB78AB1}" srcOrd="1" destOrd="0" presId="urn:microsoft.com/office/officeart/2018/2/layout/IconVerticalSolidList"/>
    <dgm:cxn modelId="{4F1C7F2F-1E54-48F7-97ED-E384DD89C05E}" type="presParOf" srcId="{006F93A0-0FC4-44F7-ABEE-86479AF2A7C8}" destId="{E965E84C-2154-47A7-9F24-9642BC151C09}" srcOrd="2" destOrd="0" presId="urn:microsoft.com/office/officeart/2018/2/layout/IconVerticalSolidList"/>
    <dgm:cxn modelId="{B975F353-7A95-4CA3-807C-EF5E82AA5257}" type="presParOf" srcId="{006F93A0-0FC4-44F7-ABEE-86479AF2A7C8}" destId="{9FED625E-8BEA-477E-A554-46188E18E8B4}" srcOrd="3" destOrd="0" presId="urn:microsoft.com/office/officeart/2018/2/layout/IconVerticalSolidList"/>
    <dgm:cxn modelId="{704F52BE-60E8-400E-9C3D-C6885E86345E}" type="presParOf" srcId="{006F93A0-0FC4-44F7-ABEE-86479AF2A7C8}" destId="{0B153E89-0046-4D8B-89CC-78B3746A7196}" srcOrd="4" destOrd="0" presId="urn:microsoft.com/office/officeart/2018/2/layout/IconVerticalSolidList"/>
    <dgm:cxn modelId="{AC984766-7682-499D-BA01-F08032BCF771}" type="presParOf" srcId="{864DD6CD-6910-4A7D-9D33-8F9B338256A1}" destId="{CEE97CA6-5B7E-43C2-8FDD-D940C89BA319}" srcOrd="7" destOrd="0" presId="urn:microsoft.com/office/officeart/2018/2/layout/IconVerticalSolidList"/>
    <dgm:cxn modelId="{D7540914-EC3B-4153-8647-376765823C76}" type="presParOf" srcId="{864DD6CD-6910-4A7D-9D33-8F9B338256A1}" destId="{55BF6649-B3AC-4451-BCF7-6B2947226001}" srcOrd="8" destOrd="0" presId="urn:microsoft.com/office/officeart/2018/2/layout/IconVerticalSolidList"/>
    <dgm:cxn modelId="{FE6F60FD-7F52-4528-B11C-195C8C7AB419}" type="presParOf" srcId="{55BF6649-B3AC-4451-BCF7-6B2947226001}" destId="{7E64BA75-FEFE-47C2-9BEF-D2D502606B45}" srcOrd="0" destOrd="0" presId="urn:microsoft.com/office/officeart/2018/2/layout/IconVerticalSolidList"/>
    <dgm:cxn modelId="{36CE82A2-FC5C-4CCC-99F1-D8878974C667}" type="presParOf" srcId="{55BF6649-B3AC-4451-BCF7-6B2947226001}" destId="{F8F2AACB-3A1A-472C-8F58-A3892E2C255A}" srcOrd="1" destOrd="0" presId="urn:microsoft.com/office/officeart/2018/2/layout/IconVerticalSolidList"/>
    <dgm:cxn modelId="{66EB80D3-CEFE-40F3-9845-4E8F781898CD}" type="presParOf" srcId="{55BF6649-B3AC-4451-BCF7-6B2947226001}" destId="{DABCC78C-8439-45C7-8685-58C5EBD2A650}" srcOrd="2" destOrd="0" presId="urn:microsoft.com/office/officeart/2018/2/layout/IconVerticalSolidList"/>
    <dgm:cxn modelId="{5BEBEFCF-FAE8-41F8-B191-BA922372113D}" type="presParOf" srcId="{55BF6649-B3AC-4451-BCF7-6B2947226001}" destId="{00BD0F82-0959-4EFB-BAC1-9D145429CF7F}" srcOrd="3" destOrd="0" presId="urn:microsoft.com/office/officeart/2018/2/layout/IconVerticalSolidList"/>
    <dgm:cxn modelId="{7CF2DB96-1C79-47EB-8BB4-A6D17586B05E}" type="presParOf" srcId="{55BF6649-B3AC-4451-BCF7-6B2947226001}" destId="{743BE25C-2A09-4790-BF7F-635D25950227}" srcOrd="4" destOrd="0" presId="urn:microsoft.com/office/officeart/2018/2/layout/IconVerticalSolidList"/>
    <dgm:cxn modelId="{C3D42A77-9503-4D78-A467-6485A624C458}" type="presParOf" srcId="{864DD6CD-6910-4A7D-9D33-8F9B338256A1}" destId="{B0342C7E-FE52-41E8-9132-F98EA0AB980B}" srcOrd="9" destOrd="0" presId="urn:microsoft.com/office/officeart/2018/2/layout/IconVerticalSolidList"/>
    <dgm:cxn modelId="{23554B83-A624-4EC1-A72F-3583B87514CA}" type="presParOf" srcId="{864DD6CD-6910-4A7D-9D33-8F9B338256A1}" destId="{A1AD524D-3B34-4B8E-92AC-0D1DB818E210}" srcOrd="10" destOrd="0" presId="urn:microsoft.com/office/officeart/2018/2/layout/IconVerticalSolidList"/>
    <dgm:cxn modelId="{A4228D31-E411-4E39-895B-DEB9A355CC5B}" type="presParOf" srcId="{A1AD524D-3B34-4B8E-92AC-0D1DB818E210}" destId="{2582C196-B1F0-4B37-A968-B1107A13AB61}" srcOrd="0" destOrd="0" presId="urn:microsoft.com/office/officeart/2018/2/layout/IconVerticalSolidList"/>
    <dgm:cxn modelId="{CA72691E-3ED1-4C3C-8BC1-6DBB8AD1003E}" type="presParOf" srcId="{A1AD524D-3B34-4B8E-92AC-0D1DB818E210}" destId="{40674D41-8503-4431-8D03-918FA0F625FE}" srcOrd="1" destOrd="0" presId="urn:microsoft.com/office/officeart/2018/2/layout/IconVerticalSolidList"/>
    <dgm:cxn modelId="{0E5D0F93-CBB9-4B8F-8268-3E56C2051389}" type="presParOf" srcId="{A1AD524D-3B34-4B8E-92AC-0D1DB818E210}" destId="{2D12756F-450B-4E29-8C0A-02AC85B1CE76}" srcOrd="2" destOrd="0" presId="urn:microsoft.com/office/officeart/2018/2/layout/IconVerticalSolidList"/>
    <dgm:cxn modelId="{5EC36B53-FA9F-4DC7-B675-3A2D5BD7DA56}" type="presParOf" srcId="{A1AD524D-3B34-4B8E-92AC-0D1DB818E210}" destId="{C2D8AD19-8A27-4283-A4C2-D3B2469B45A3}" srcOrd="3" destOrd="0" presId="urn:microsoft.com/office/officeart/2018/2/layout/IconVerticalSolidList"/>
    <dgm:cxn modelId="{35677718-5031-4EA6-BE8E-B4E422021971}" type="presParOf" srcId="{A1AD524D-3B34-4B8E-92AC-0D1DB818E210}" destId="{A51BE819-EE05-4769-8FFE-A98992794272}" srcOrd="4" destOrd="0" presId="urn:microsoft.com/office/officeart/2018/2/layout/IconVerticalSolidList"/>
    <dgm:cxn modelId="{EA1954CA-0691-4F0B-86D8-A92EF716DFF3}" type="presParOf" srcId="{864DD6CD-6910-4A7D-9D33-8F9B338256A1}" destId="{479AA190-0B22-4015-9512-BBDA5ADF3304}" srcOrd="11" destOrd="0" presId="urn:microsoft.com/office/officeart/2018/2/layout/IconVerticalSolidList"/>
    <dgm:cxn modelId="{570547C4-4124-4D45-81E4-72293ADFE96A}" type="presParOf" srcId="{864DD6CD-6910-4A7D-9D33-8F9B338256A1}" destId="{39B0CC84-DD68-4AE2-9DE5-17CBA5175C41}" srcOrd="12" destOrd="0" presId="urn:microsoft.com/office/officeart/2018/2/layout/IconVerticalSolidList"/>
    <dgm:cxn modelId="{CD33CB28-A004-4C8A-B877-8FF6D3CE2943}" type="presParOf" srcId="{39B0CC84-DD68-4AE2-9DE5-17CBA5175C41}" destId="{76A1C0B0-FC94-41FF-9EBD-9A267D2D129F}" srcOrd="0" destOrd="0" presId="urn:microsoft.com/office/officeart/2018/2/layout/IconVerticalSolidList"/>
    <dgm:cxn modelId="{91C0CE3F-5E03-4F18-A9E5-1540A2D54D77}" type="presParOf" srcId="{39B0CC84-DD68-4AE2-9DE5-17CBA5175C41}" destId="{51BBE2D2-0EF0-4A65-87DE-A8EFCB041D39}" srcOrd="1" destOrd="0" presId="urn:microsoft.com/office/officeart/2018/2/layout/IconVerticalSolidList"/>
    <dgm:cxn modelId="{3AFE620C-535B-4738-9C5C-8296388C044B}" type="presParOf" srcId="{39B0CC84-DD68-4AE2-9DE5-17CBA5175C41}" destId="{59908840-E451-4E79-A6B6-48AE8904844F}" srcOrd="2" destOrd="0" presId="urn:microsoft.com/office/officeart/2018/2/layout/IconVerticalSolidList"/>
    <dgm:cxn modelId="{23811984-9CF9-4919-90A3-FD98B03F2EBD}" type="presParOf" srcId="{39B0CC84-DD68-4AE2-9DE5-17CBA5175C41}" destId="{4CD62357-42F5-405A-812B-4DCFEF1893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1B858-31D6-4829-B4E7-8764EDC0809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8039C78-C4C9-44AD-8654-B1D55103AE99}">
      <dgm:prSet/>
      <dgm:spPr/>
      <dgm:t>
        <a:bodyPr/>
        <a:lstStyle/>
        <a:p>
          <a:r>
            <a:rPr lang="en-GB"/>
            <a:t>Behavioural –  Change in eating and sleeping patterns. Loss of weight</a:t>
          </a:r>
          <a:endParaRPr lang="en-US"/>
        </a:p>
      </dgm:t>
    </dgm:pt>
    <dgm:pt modelId="{4078E228-1A0C-4E40-9E5D-DE410E29DE85}" type="parTrans" cxnId="{4F83F693-C117-483C-8826-956029C8B67F}">
      <dgm:prSet/>
      <dgm:spPr/>
      <dgm:t>
        <a:bodyPr/>
        <a:lstStyle/>
        <a:p>
          <a:endParaRPr lang="en-US"/>
        </a:p>
      </dgm:t>
    </dgm:pt>
    <dgm:pt modelId="{4DAAD18F-D0F3-42D0-A9C6-D3F6C3852383}" type="sibTrans" cxnId="{4F83F693-C117-483C-8826-956029C8B67F}">
      <dgm:prSet/>
      <dgm:spPr/>
      <dgm:t>
        <a:bodyPr/>
        <a:lstStyle/>
        <a:p>
          <a:endParaRPr lang="en-US"/>
        </a:p>
      </dgm:t>
    </dgm:pt>
    <dgm:pt modelId="{4E6CACF9-AF9D-4321-B257-C9D53D8DC701}">
      <dgm:prSet/>
      <dgm:spPr/>
      <dgm:t>
        <a:bodyPr/>
        <a:lstStyle/>
        <a:p>
          <a:r>
            <a:rPr lang="en-GB"/>
            <a:t>Emotional – Getting angry at little things</a:t>
          </a:r>
          <a:endParaRPr lang="en-US"/>
        </a:p>
      </dgm:t>
    </dgm:pt>
    <dgm:pt modelId="{2264625E-1FEB-43C4-8E92-ED189A74660D}" type="parTrans" cxnId="{328C432A-D92D-455E-B810-5D355FFD0BE6}">
      <dgm:prSet/>
      <dgm:spPr/>
      <dgm:t>
        <a:bodyPr/>
        <a:lstStyle/>
        <a:p>
          <a:endParaRPr lang="en-US"/>
        </a:p>
      </dgm:t>
    </dgm:pt>
    <dgm:pt modelId="{A8104C72-367F-4467-8953-C5EB03B05532}" type="sibTrans" cxnId="{328C432A-D92D-455E-B810-5D355FFD0BE6}">
      <dgm:prSet/>
      <dgm:spPr/>
      <dgm:t>
        <a:bodyPr/>
        <a:lstStyle/>
        <a:p>
          <a:endParaRPr lang="en-US"/>
        </a:p>
      </dgm:t>
    </dgm:pt>
    <dgm:pt modelId="{EB79E3C5-FF4B-48D9-9D0B-127E3088E8B5}">
      <dgm:prSet/>
      <dgm:spPr/>
      <dgm:t>
        <a:bodyPr/>
        <a:lstStyle/>
        <a:p>
          <a:r>
            <a:rPr lang="en-GB"/>
            <a:t>Cognitive – Unable to concentrate for long periods of time</a:t>
          </a:r>
          <a:endParaRPr lang="en-US"/>
        </a:p>
      </dgm:t>
    </dgm:pt>
    <dgm:pt modelId="{12C43B13-C50E-405B-8EFC-74D229A9A5F0}" type="parTrans" cxnId="{EC89AC22-FA78-4F68-83B1-DD342082422A}">
      <dgm:prSet/>
      <dgm:spPr/>
      <dgm:t>
        <a:bodyPr/>
        <a:lstStyle/>
        <a:p>
          <a:endParaRPr lang="en-US"/>
        </a:p>
      </dgm:t>
    </dgm:pt>
    <dgm:pt modelId="{130047E6-B377-40F0-A10D-51A386A54005}" type="sibTrans" cxnId="{EC89AC22-FA78-4F68-83B1-DD342082422A}">
      <dgm:prSet/>
      <dgm:spPr/>
      <dgm:t>
        <a:bodyPr/>
        <a:lstStyle/>
        <a:p>
          <a:endParaRPr lang="en-US"/>
        </a:p>
      </dgm:t>
    </dgm:pt>
    <dgm:pt modelId="{29AA4229-A57B-4F7F-AB51-4CFBF86995E2}" type="pres">
      <dgm:prSet presAssocID="{A2C1B858-31D6-4829-B4E7-8764EDC0809C}" presName="root" presStyleCnt="0">
        <dgm:presLayoutVars>
          <dgm:dir/>
          <dgm:resizeHandles val="exact"/>
        </dgm:presLayoutVars>
      </dgm:prSet>
      <dgm:spPr/>
      <dgm:t>
        <a:bodyPr/>
        <a:lstStyle/>
        <a:p>
          <a:endParaRPr lang="en-US"/>
        </a:p>
      </dgm:t>
    </dgm:pt>
    <dgm:pt modelId="{847D4B5B-E811-4409-A2F8-4FD6839D4C1A}" type="pres">
      <dgm:prSet presAssocID="{C8039C78-C4C9-44AD-8654-B1D55103AE99}" presName="compNode" presStyleCnt="0"/>
      <dgm:spPr/>
    </dgm:pt>
    <dgm:pt modelId="{3C29142F-DEF2-42BE-AECB-090362729E5D}" type="pres">
      <dgm:prSet presAssocID="{C8039C78-C4C9-44AD-8654-B1D55103AE99}" presName="bgRect" presStyleLbl="bgShp" presStyleIdx="0" presStyleCnt="3"/>
      <dgm:spPr/>
    </dgm:pt>
    <dgm:pt modelId="{B06EC86B-A98A-4765-8C2D-BD7201816F1D}" type="pres">
      <dgm:prSet presAssocID="{C8039C78-C4C9-44AD-8654-B1D55103AE9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6D189745-24CB-42EE-AE0E-D8730BA91CA9}" type="pres">
      <dgm:prSet presAssocID="{C8039C78-C4C9-44AD-8654-B1D55103AE99}" presName="spaceRect" presStyleCnt="0"/>
      <dgm:spPr/>
    </dgm:pt>
    <dgm:pt modelId="{AF57E3C4-D542-4817-BC31-8AF9BEE65883}" type="pres">
      <dgm:prSet presAssocID="{C8039C78-C4C9-44AD-8654-B1D55103AE99}" presName="parTx" presStyleLbl="revTx" presStyleIdx="0" presStyleCnt="3">
        <dgm:presLayoutVars>
          <dgm:chMax val="0"/>
          <dgm:chPref val="0"/>
        </dgm:presLayoutVars>
      </dgm:prSet>
      <dgm:spPr/>
      <dgm:t>
        <a:bodyPr/>
        <a:lstStyle/>
        <a:p>
          <a:endParaRPr lang="en-US"/>
        </a:p>
      </dgm:t>
    </dgm:pt>
    <dgm:pt modelId="{B6912992-3AFF-438B-894F-9D27EED8840D}" type="pres">
      <dgm:prSet presAssocID="{4DAAD18F-D0F3-42D0-A9C6-D3F6C3852383}" presName="sibTrans" presStyleCnt="0"/>
      <dgm:spPr/>
    </dgm:pt>
    <dgm:pt modelId="{E62CF7E8-298F-48E5-9AA0-6520C24F1740}" type="pres">
      <dgm:prSet presAssocID="{4E6CACF9-AF9D-4321-B257-C9D53D8DC701}" presName="compNode" presStyleCnt="0"/>
      <dgm:spPr/>
    </dgm:pt>
    <dgm:pt modelId="{56239881-4577-4D33-9B55-CE195A478E21}" type="pres">
      <dgm:prSet presAssocID="{4E6CACF9-AF9D-4321-B257-C9D53D8DC701}" presName="bgRect" presStyleLbl="bgShp" presStyleIdx="1" presStyleCnt="3"/>
      <dgm:spPr/>
    </dgm:pt>
    <dgm:pt modelId="{4D5B2970-BC08-427A-88E1-9AFCC7277AE6}" type="pres">
      <dgm:prSet presAssocID="{4E6CACF9-AF9D-4321-B257-C9D53D8DC70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Angry Face with No Fill"/>
        </a:ext>
      </dgm:extLst>
    </dgm:pt>
    <dgm:pt modelId="{F956A183-F52D-4A8C-9875-0EDBCAD3AD2E}" type="pres">
      <dgm:prSet presAssocID="{4E6CACF9-AF9D-4321-B257-C9D53D8DC701}" presName="spaceRect" presStyleCnt="0"/>
      <dgm:spPr/>
    </dgm:pt>
    <dgm:pt modelId="{A0F75EED-02E9-449F-BA0F-83D23CC38BD0}" type="pres">
      <dgm:prSet presAssocID="{4E6CACF9-AF9D-4321-B257-C9D53D8DC701}" presName="parTx" presStyleLbl="revTx" presStyleIdx="1" presStyleCnt="3">
        <dgm:presLayoutVars>
          <dgm:chMax val="0"/>
          <dgm:chPref val="0"/>
        </dgm:presLayoutVars>
      </dgm:prSet>
      <dgm:spPr/>
      <dgm:t>
        <a:bodyPr/>
        <a:lstStyle/>
        <a:p>
          <a:endParaRPr lang="en-US"/>
        </a:p>
      </dgm:t>
    </dgm:pt>
    <dgm:pt modelId="{41B93263-88EF-446D-A858-F880A204F288}" type="pres">
      <dgm:prSet presAssocID="{A8104C72-367F-4467-8953-C5EB03B05532}" presName="sibTrans" presStyleCnt="0"/>
      <dgm:spPr/>
    </dgm:pt>
    <dgm:pt modelId="{3F3A687C-4C9E-4E32-AD28-D2D4DE623B81}" type="pres">
      <dgm:prSet presAssocID="{EB79E3C5-FF4B-48D9-9D0B-127E3088E8B5}" presName="compNode" presStyleCnt="0"/>
      <dgm:spPr/>
    </dgm:pt>
    <dgm:pt modelId="{99272823-BA4B-4108-BC75-33C07E97D8E5}" type="pres">
      <dgm:prSet presAssocID="{EB79E3C5-FF4B-48D9-9D0B-127E3088E8B5}" presName="bgRect" presStyleLbl="bgShp" presStyleIdx="2" presStyleCnt="3"/>
      <dgm:spPr/>
    </dgm:pt>
    <dgm:pt modelId="{20EA7A9F-FAB0-4BD1-BF92-23F7BC39F62D}" type="pres">
      <dgm:prSet presAssocID="{EB79E3C5-FF4B-48D9-9D0B-127E3088E8B5}"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Hourglass"/>
        </a:ext>
      </dgm:extLst>
    </dgm:pt>
    <dgm:pt modelId="{166C5937-8BC6-4AE0-BCB6-517D8A21AE0C}" type="pres">
      <dgm:prSet presAssocID="{EB79E3C5-FF4B-48D9-9D0B-127E3088E8B5}" presName="spaceRect" presStyleCnt="0"/>
      <dgm:spPr/>
    </dgm:pt>
    <dgm:pt modelId="{0C72EE28-7983-4C14-AEF8-3B085ACD9DED}" type="pres">
      <dgm:prSet presAssocID="{EB79E3C5-FF4B-48D9-9D0B-127E3088E8B5}" presName="parTx" presStyleLbl="revTx" presStyleIdx="2" presStyleCnt="3">
        <dgm:presLayoutVars>
          <dgm:chMax val="0"/>
          <dgm:chPref val="0"/>
        </dgm:presLayoutVars>
      </dgm:prSet>
      <dgm:spPr/>
      <dgm:t>
        <a:bodyPr/>
        <a:lstStyle/>
        <a:p>
          <a:endParaRPr lang="en-US"/>
        </a:p>
      </dgm:t>
    </dgm:pt>
  </dgm:ptLst>
  <dgm:cxnLst>
    <dgm:cxn modelId="{07475CB4-CC4E-4E05-972B-56179D2B4190}" type="presOf" srcId="{EB79E3C5-FF4B-48D9-9D0B-127E3088E8B5}" destId="{0C72EE28-7983-4C14-AEF8-3B085ACD9DED}" srcOrd="0" destOrd="0" presId="urn:microsoft.com/office/officeart/2018/2/layout/IconVerticalSolidList"/>
    <dgm:cxn modelId="{4678715B-CD45-4953-B754-14DC3A569DC0}" type="presOf" srcId="{4E6CACF9-AF9D-4321-B257-C9D53D8DC701}" destId="{A0F75EED-02E9-449F-BA0F-83D23CC38BD0}" srcOrd="0" destOrd="0" presId="urn:microsoft.com/office/officeart/2018/2/layout/IconVerticalSolidList"/>
    <dgm:cxn modelId="{D8762D1C-F9D5-4558-BEB2-A5F991FC6350}" type="presOf" srcId="{A2C1B858-31D6-4829-B4E7-8764EDC0809C}" destId="{29AA4229-A57B-4F7F-AB51-4CFBF86995E2}" srcOrd="0" destOrd="0" presId="urn:microsoft.com/office/officeart/2018/2/layout/IconVerticalSolidList"/>
    <dgm:cxn modelId="{8CE994A5-A4C7-4578-9974-ABAB500825A6}" type="presOf" srcId="{C8039C78-C4C9-44AD-8654-B1D55103AE99}" destId="{AF57E3C4-D542-4817-BC31-8AF9BEE65883}" srcOrd="0" destOrd="0" presId="urn:microsoft.com/office/officeart/2018/2/layout/IconVerticalSolidList"/>
    <dgm:cxn modelId="{4F83F693-C117-483C-8826-956029C8B67F}" srcId="{A2C1B858-31D6-4829-B4E7-8764EDC0809C}" destId="{C8039C78-C4C9-44AD-8654-B1D55103AE99}" srcOrd="0" destOrd="0" parTransId="{4078E228-1A0C-4E40-9E5D-DE410E29DE85}" sibTransId="{4DAAD18F-D0F3-42D0-A9C6-D3F6C3852383}"/>
    <dgm:cxn modelId="{328C432A-D92D-455E-B810-5D355FFD0BE6}" srcId="{A2C1B858-31D6-4829-B4E7-8764EDC0809C}" destId="{4E6CACF9-AF9D-4321-B257-C9D53D8DC701}" srcOrd="1" destOrd="0" parTransId="{2264625E-1FEB-43C4-8E92-ED189A74660D}" sibTransId="{A8104C72-367F-4467-8953-C5EB03B05532}"/>
    <dgm:cxn modelId="{EC89AC22-FA78-4F68-83B1-DD342082422A}" srcId="{A2C1B858-31D6-4829-B4E7-8764EDC0809C}" destId="{EB79E3C5-FF4B-48D9-9D0B-127E3088E8B5}" srcOrd="2" destOrd="0" parTransId="{12C43B13-C50E-405B-8EFC-74D229A9A5F0}" sibTransId="{130047E6-B377-40F0-A10D-51A386A54005}"/>
    <dgm:cxn modelId="{E74FFE7B-595E-4231-A223-142DF6FD1BA1}" type="presParOf" srcId="{29AA4229-A57B-4F7F-AB51-4CFBF86995E2}" destId="{847D4B5B-E811-4409-A2F8-4FD6839D4C1A}" srcOrd="0" destOrd="0" presId="urn:microsoft.com/office/officeart/2018/2/layout/IconVerticalSolidList"/>
    <dgm:cxn modelId="{95E07D56-43CE-4097-909F-9453103F246B}" type="presParOf" srcId="{847D4B5B-E811-4409-A2F8-4FD6839D4C1A}" destId="{3C29142F-DEF2-42BE-AECB-090362729E5D}" srcOrd="0" destOrd="0" presId="urn:microsoft.com/office/officeart/2018/2/layout/IconVerticalSolidList"/>
    <dgm:cxn modelId="{23EB5D17-509B-4EE9-B1C0-D31D86EDCDC1}" type="presParOf" srcId="{847D4B5B-E811-4409-A2F8-4FD6839D4C1A}" destId="{B06EC86B-A98A-4765-8C2D-BD7201816F1D}" srcOrd="1" destOrd="0" presId="urn:microsoft.com/office/officeart/2018/2/layout/IconVerticalSolidList"/>
    <dgm:cxn modelId="{9E173D92-BC53-47A2-A13F-523384FE3E94}" type="presParOf" srcId="{847D4B5B-E811-4409-A2F8-4FD6839D4C1A}" destId="{6D189745-24CB-42EE-AE0E-D8730BA91CA9}" srcOrd="2" destOrd="0" presId="urn:microsoft.com/office/officeart/2018/2/layout/IconVerticalSolidList"/>
    <dgm:cxn modelId="{FE8F0060-93FF-47B7-B221-5BBEA2209C77}" type="presParOf" srcId="{847D4B5B-E811-4409-A2F8-4FD6839D4C1A}" destId="{AF57E3C4-D542-4817-BC31-8AF9BEE65883}" srcOrd="3" destOrd="0" presId="urn:microsoft.com/office/officeart/2018/2/layout/IconVerticalSolidList"/>
    <dgm:cxn modelId="{65E52FD1-2374-43D7-B222-DB47E700A940}" type="presParOf" srcId="{29AA4229-A57B-4F7F-AB51-4CFBF86995E2}" destId="{B6912992-3AFF-438B-894F-9D27EED8840D}" srcOrd="1" destOrd="0" presId="urn:microsoft.com/office/officeart/2018/2/layout/IconVerticalSolidList"/>
    <dgm:cxn modelId="{E1BE1C33-69D5-42FF-88D1-33C32DCB0B77}" type="presParOf" srcId="{29AA4229-A57B-4F7F-AB51-4CFBF86995E2}" destId="{E62CF7E8-298F-48E5-9AA0-6520C24F1740}" srcOrd="2" destOrd="0" presId="urn:microsoft.com/office/officeart/2018/2/layout/IconVerticalSolidList"/>
    <dgm:cxn modelId="{64649540-7960-47D7-9146-ED08A03D3650}" type="presParOf" srcId="{E62CF7E8-298F-48E5-9AA0-6520C24F1740}" destId="{56239881-4577-4D33-9B55-CE195A478E21}" srcOrd="0" destOrd="0" presId="urn:microsoft.com/office/officeart/2018/2/layout/IconVerticalSolidList"/>
    <dgm:cxn modelId="{7833D84A-7B44-481C-AD57-8494FE910F6D}" type="presParOf" srcId="{E62CF7E8-298F-48E5-9AA0-6520C24F1740}" destId="{4D5B2970-BC08-427A-88E1-9AFCC7277AE6}" srcOrd="1" destOrd="0" presId="urn:microsoft.com/office/officeart/2018/2/layout/IconVerticalSolidList"/>
    <dgm:cxn modelId="{4DB79C0C-8E7F-4064-822B-C9A397605FA3}" type="presParOf" srcId="{E62CF7E8-298F-48E5-9AA0-6520C24F1740}" destId="{F956A183-F52D-4A8C-9875-0EDBCAD3AD2E}" srcOrd="2" destOrd="0" presId="urn:microsoft.com/office/officeart/2018/2/layout/IconVerticalSolidList"/>
    <dgm:cxn modelId="{6FF0D944-424A-4E9A-B355-99F83E80FFB6}" type="presParOf" srcId="{E62CF7E8-298F-48E5-9AA0-6520C24F1740}" destId="{A0F75EED-02E9-449F-BA0F-83D23CC38BD0}" srcOrd="3" destOrd="0" presId="urn:microsoft.com/office/officeart/2018/2/layout/IconVerticalSolidList"/>
    <dgm:cxn modelId="{3707EE81-54C1-4A64-95ED-50900CE6AFA0}" type="presParOf" srcId="{29AA4229-A57B-4F7F-AB51-4CFBF86995E2}" destId="{41B93263-88EF-446D-A858-F880A204F288}" srcOrd="3" destOrd="0" presId="urn:microsoft.com/office/officeart/2018/2/layout/IconVerticalSolidList"/>
    <dgm:cxn modelId="{5E5363B4-606B-40C1-8D1A-F1172DCF757D}" type="presParOf" srcId="{29AA4229-A57B-4F7F-AB51-4CFBF86995E2}" destId="{3F3A687C-4C9E-4E32-AD28-D2D4DE623B81}" srcOrd="4" destOrd="0" presId="urn:microsoft.com/office/officeart/2018/2/layout/IconVerticalSolidList"/>
    <dgm:cxn modelId="{B7E6B80A-0992-4AFF-ADC7-F108A4A63CDA}" type="presParOf" srcId="{3F3A687C-4C9E-4E32-AD28-D2D4DE623B81}" destId="{99272823-BA4B-4108-BC75-33C07E97D8E5}" srcOrd="0" destOrd="0" presId="urn:microsoft.com/office/officeart/2018/2/layout/IconVerticalSolidList"/>
    <dgm:cxn modelId="{D3145F2F-B817-4A09-9D25-0A2A24515333}" type="presParOf" srcId="{3F3A687C-4C9E-4E32-AD28-D2D4DE623B81}" destId="{20EA7A9F-FAB0-4BD1-BF92-23F7BC39F62D}" srcOrd="1" destOrd="0" presId="urn:microsoft.com/office/officeart/2018/2/layout/IconVerticalSolidList"/>
    <dgm:cxn modelId="{E563041B-B8E3-4D03-AEE9-17FBA673C402}" type="presParOf" srcId="{3F3A687C-4C9E-4E32-AD28-D2D4DE623B81}" destId="{166C5937-8BC6-4AE0-BCB6-517D8A21AE0C}" srcOrd="2" destOrd="0" presId="urn:microsoft.com/office/officeart/2018/2/layout/IconVerticalSolidList"/>
    <dgm:cxn modelId="{4DA27305-4E53-44C3-9247-1821D27059EF}" type="presParOf" srcId="{3F3A687C-4C9E-4E32-AD28-D2D4DE623B81}" destId="{0C72EE28-7983-4C14-AEF8-3B085ACD9D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4ECD4-652A-4BC4-99ED-D47E8F70295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11024C6-88E0-40E2-BE9D-96815BCC41FD}">
      <dgm:prSet/>
      <dgm:spPr/>
      <dgm:t>
        <a:bodyPr/>
        <a:lstStyle/>
        <a:p>
          <a:pPr>
            <a:lnSpc>
              <a:spcPct val="100000"/>
            </a:lnSpc>
          </a:pPr>
          <a:r>
            <a:rPr lang="en-GB" b="1" dirty="0"/>
            <a:t>Definitions + Diagnosis of depression (MDD and PDD) </a:t>
          </a:r>
          <a:endParaRPr lang="en-US" dirty="0"/>
        </a:p>
      </dgm:t>
    </dgm:pt>
    <dgm:pt modelId="{1283194A-3233-4AE6-B613-A9FADA216C40}" type="parTrans" cxnId="{5B9E25D1-22B5-4E07-8C0C-2D59A8DA698F}">
      <dgm:prSet/>
      <dgm:spPr/>
      <dgm:t>
        <a:bodyPr/>
        <a:lstStyle/>
        <a:p>
          <a:endParaRPr lang="en-US"/>
        </a:p>
      </dgm:t>
    </dgm:pt>
    <dgm:pt modelId="{94CC03A1-502A-4CD8-8553-07CA5CE84144}" type="sibTrans" cxnId="{5B9E25D1-22B5-4E07-8C0C-2D59A8DA698F}">
      <dgm:prSet/>
      <dgm:spPr/>
      <dgm:t>
        <a:bodyPr/>
        <a:lstStyle/>
        <a:p>
          <a:endParaRPr lang="en-US"/>
        </a:p>
      </dgm:t>
    </dgm:pt>
    <dgm:pt modelId="{C47771A4-5E1F-4881-9118-35B49F47527D}">
      <dgm:prSet/>
      <dgm:spPr/>
      <dgm:t>
        <a:bodyPr/>
        <a:lstStyle/>
        <a:p>
          <a:pPr>
            <a:lnSpc>
              <a:spcPct val="100000"/>
            </a:lnSpc>
          </a:pPr>
          <a:r>
            <a:rPr lang="en-GB"/>
            <a:t>Biological Causes of Depression</a:t>
          </a:r>
          <a:endParaRPr lang="en-US"/>
        </a:p>
      </dgm:t>
    </dgm:pt>
    <dgm:pt modelId="{4A502669-27B3-4260-A772-EEB023A6A264}" type="parTrans" cxnId="{16EE8BD7-0F01-40C1-9FAC-C9EBC6D51498}">
      <dgm:prSet/>
      <dgm:spPr/>
      <dgm:t>
        <a:bodyPr/>
        <a:lstStyle/>
        <a:p>
          <a:endParaRPr lang="en-US"/>
        </a:p>
      </dgm:t>
    </dgm:pt>
    <dgm:pt modelId="{75F23E24-2964-4F16-B937-9220D28CCA2D}" type="sibTrans" cxnId="{16EE8BD7-0F01-40C1-9FAC-C9EBC6D51498}">
      <dgm:prSet/>
      <dgm:spPr/>
      <dgm:t>
        <a:bodyPr/>
        <a:lstStyle/>
        <a:p>
          <a:endParaRPr lang="en-US"/>
        </a:p>
      </dgm:t>
    </dgm:pt>
    <dgm:pt modelId="{7677CC64-9AA2-4F71-A729-2BA77BAAC77F}">
      <dgm:prSet/>
      <dgm:spPr/>
      <dgm:t>
        <a:bodyPr/>
        <a:lstStyle/>
        <a:p>
          <a:pPr>
            <a:lnSpc>
              <a:spcPct val="100000"/>
            </a:lnSpc>
          </a:pPr>
          <a:r>
            <a:rPr lang="en-GB"/>
            <a:t>Neurochemistry </a:t>
          </a:r>
          <a:endParaRPr lang="en-US"/>
        </a:p>
      </dgm:t>
    </dgm:pt>
    <dgm:pt modelId="{51C4FD07-FB35-475D-8ADE-5C69C37DBF94}" type="parTrans" cxnId="{8CF1433A-D609-4BE3-85F4-65BF91974D50}">
      <dgm:prSet/>
      <dgm:spPr/>
      <dgm:t>
        <a:bodyPr/>
        <a:lstStyle/>
        <a:p>
          <a:endParaRPr lang="en-US"/>
        </a:p>
      </dgm:t>
    </dgm:pt>
    <dgm:pt modelId="{65B752E5-58E8-4006-B660-CA6EECB50041}" type="sibTrans" cxnId="{8CF1433A-D609-4BE3-85F4-65BF91974D50}">
      <dgm:prSet/>
      <dgm:spPr/>
      <dgm:t>
        <a:bodyPr/>
        <a:lstStyle/>
        <a:p>
          <a:endParaRPr lang="en-US"/>
        </a:p>
      </dgm:t>
    </dgm:pt>
    <dgm:pt modelId="{70493373-0995-4B76-A0BA-80198DA4353B}">
      <dgm:prSet/>
      <dgm:spPr/>
      <dgm:t>
        <a:bodyPr/>
        <a:lstStyle/>
        <a:p>
          <a:pPr>
            <a:lnSpc>
              <a:spcPct val="100000"/>
            </a:lnSpc>
          </a:pPr>
          <a:r>
            <a:rPr lang="en-GB" dirty="0"/>
            <a:t>Hormones </a:t>
          </a:r>
          <a:endParaRPr lang="en-US" dirty="0"/>
        </a:p>
      </dgm:t>
    </dgm:pt>
    <dgm:pt modelId="{73254BFB-FE38-4B71-8BBB-7E0CD3913DBC}" type="parTrans" cxnId="{A5616A52-1170-4BD9-9F11-9AD76548EDBA}">
      <dgm:prSet/>
      <dgm:spPr/>
      <dgm:t>
        <a:bodyPr/>
        <a:lstStyle/>
        <a:p>
          <a:endParaRPr lang="en-US"/>
        </a:p>
      </dgm:t>
    </dgm:pt>
    <dgm:pt modelId="{4217B29F-757D-4797-B4CE-E3DFF252CBD9}" type="sibTrans" cxnId="{A5616A52-1170-4BD9-9F11-9AD76548EDBA}">
      <dgm:prSet/>
      <dgm:spPr/>
      <dgm:t>
        <a:bodyPr/>
        <a:lstStyle/>
        <a:p>
          <a:endParaRPr lang="en-US"/>
        </a:p>
      </dgm:t>
    </dgm:pt>
    <dgm:pt modelId="{A398F8B3-C4BE-4CD8-A33A-B6A1087658B0}">
      <dgm:prSet/>
      <dgm:spPr/>
      <dgm:t>
        <a:bodyPr/>
        <a:lstStyle/>
        <a:p>
          <a:pPr>
            <a:lnSpc>
              <a:spcPct val="100000"/>
            </a:lnSpc>
          </a:pPr>
          <a:r>
            <a:rPr lang="en-GB" dirty="0"/>
            <a:t>Diathesis-Stress model</a:t>
          </a:r>
          <a:endParaRPr lang="en-US" dirty="0"/>
        </a:p>
      </dgm:t>
    </dgm:pt>
    <dgm:pt modelId="{FF35FA71-318E-43E2-91F7-5EE1BEE1CFE8}" type="parTrans" cxnId="{96112541-4459-4011-9EA5-5DA59B6DF45D}">
      <dgm:prSet/>
      <dgm:spPr/>
      <dgm:t>
        <a:bodyPr/>
        <a:lstStyle/>
        <a:p>
          <a:endParaRPr lang="en-US"/>
        </a:p>
      </dgm:t>
    </dgm:pt>
    <dgm:pt modelId="{148C08A5-DFD7-4E13-A4A5-3770A8E1B4B4}" type="sibTrans" cxnId="{96112541-4459-4011-9EA5-5DA59B6DF45D}">
      <dgm:prSet/>
      <dgm:spPr/>
      <dgm:t>
        <a:bodyPr/>
        <a:lstStyle/>
        <a:p>
          <a:endParaRPr lang="en-US"/>
        </a:p>
      </dgm:t>
    </dgm:pt>
    <dgm:pt modelId="{95C989A5-059F-403E-833C-DAE4FECA8041}">
      <dgm:prSet/>
      <dgm:spPr/>
      <dgm:t>
        <a:bodyPr/>
        <a:lstStyle/>
        <a:p>
          <a:pPr>
            <a:lnSpc>
              <a:spcPct val="100000"/>
            </a:lnSpc>
          </a:pPr>
          <a:r>
            <a:rPr lang="en-GB" dirty="0"/>
            <a:t>Biological Treatments of Depression </a:t>
          </a:r>
          <a:endParaRPr lang="en-US" dirty="0"/>
        </a:p>
      </dgm:t>
    </dgm:pt>
    <dgm:pt modelId="{163EF002-5CA3-450D-B760-89413D5339E0}" type="parTrans" cxnId="{CA8BEAB6-9DA6-4FF4-B682-03F05B2F0A7F}">
      <dgm:prSet/>
      <dgm:spPr/>
      <dgm:t>
        <a:bodyPr/>
        <a:lstStyle/>
        <a:p>
          <a:endParaRPr lang="en-US"/>
        </a:p>
      </dgm:t>
    </dgm:pt>
    <dgm:pt modelId="{9B314FB3-6981-4B7D-931A-049AA3C7D979}" type="sibTrans" cxnId="{CA8BEAB6-9DA6-4FF4-B682-03F05B2F0A7F}">
      <dgm:prSet/>
      <dgm:spPr/>
      <dgm:t>
        <a:bodyPr/>
        <a:lstStyle/>
        <a:p>
          <a:endParaRPr lang="en-US"/>
        </a:p>
      </dgm:t>
    </dgm:pt>
    <dgm:pt modelId="{6C48F85C-B8DF-4214-BF8B-ACA3533546BB}">
      <dgm:prSet/>
      <dgm:spPr/>
      <dgm:t>
        <a:bodyPr/>
        <a:lstStyle/>
        <a:p>
          <a:pPr>
            <a:lnSpc>
              <a:spcPct val="100000"/>
            </a:lnSpc>
          </a:pPr>
          <a:r>
            <a:rPr lang="en-GB" dirty="0"/>
            <a:t>4 antidepressants </a:t>
          </a:r>
          <a:endParaRPr lang="en-US" dirty="0"/>
        </a:p>
      </dgm:t>
    </dgm:pt>
    <dgm:pt modelId="{8090DD7B-7ECF-4933-BC1F-058CA2D8F311}" type="parTrans" cxnId="{E9A8949B-C089-449B-8F6A-B7EF0343C825}">
      <dgm:prSet/>
      <dgm:spPr/>
      <dgm:t>
        <a:bodyPr/>
        <a:lstStyle/>
        <a:p>
          <a:endParaRPr lang="en-US"/>
        </a:p>
      </dgm:t>
    </dgm:pt>
    <dgm:pt modelId="{3B88FA98-CC20-4F24-8194-A013642EA7C5}" type="sibTrans" cxnId="{E9A8949B-C089-449B-8F6A-B7EF0343C825}">
      <dgm:prSet/>
      <dgm:spPr/>
      <dgm:t>
        <a:bodyPr/>
        <a:lstStyle/>
        <a:p>
          <a:endParaRPr lang="en-US"/>
        </a:p>
      </dgm:t>
    </dgm:pt>
    <dgm:pt modelId="{B236A6BC-F0AA-49C3-80DA-02E4DD7895B4}">
      <dgm:prSet/>
      <dgm:spPr/>
      <dgm:t>
        <a:bodyPr/>
        <a:lstStyle/>
        <a:p>
          <a:pPr>
            <a:lnSpc>
              <a:spcPct val="100000"/>
            </a:lnSpc>
          </a:pPr>
          <a:r>
            <a:rPr lang="en-GB"/>
            <a:t>Electroconvulsive therapy </a:t>
          </a:r>
          <a:endParaRPr lang="en-US"/>
        </a:p>
      </dgm:t>
    </dgm:pt>
    <dgm:pt modelId="{C4B24AD0-31E3-4A01-A187-962A47BDFC96}" type="parTrans" cxnId="{DDF2EA4C-73E4-4B54-871B-38B0A94009EC}">
      <dgm:prSet/>
      <dgm:spPr/>
      <dgm:t>
        <a:bodyPr/>
        <a:lstStyle/>
        <a:p>
          <a:endParaRPr lang="en-US"/>
        </a:p>
      </dgm:t>
    </dgm:pt>
    <dgm:pt modelId="{21AB4B97-9ED6-45D7-917F-E570F247EA83}" type="sibTrans" cxnId="{DDF2EA4C-73E4-4B54-871B-38B0A94009EC}">
      <dgm:prSet/>
      <dgm:spPr/>
      <dgm:t>
        <a:bodyPr/>
        <a:lstStyle/>
        <a:p>
          <a:endParaRPr lang="en-US"/>
        </a:p>
      </dgm:t>
    </dgm:pt>
    <dgm:pt modelId="{59B8DE09-B78E-4904-BECB-B119A70BD3F2}">
      <dgm:prSet/>
      <dgm:spPr/>
      <dgm:t>
        <a:bodyPr/>
        <a:lstStyle/>
        <a:p>
          <a:pPr>
            <a:lnSpc>
              <a:spcPct val="100000"/>
            </a:lnSpc>
          </a:pPr>
          <a:r>
            <a:rPr lang="en-GB"/>
            <a:t>Cognitive Causes of Depression – Beck’s theory </a:t>
          </a:r>
          <a:endParaRPr lang="en-US"/>
        </a:p>
      </dgm:t>
    </dgm:pt>
    <dgm:pt modelId="{6246EDDD-2FAC-4F22-9A87-07D4A6F68E00}" type="parTrans" cxnId="{83AA5C89-808C-49B3-ABFB-9A4B5D1BB376}">
      <dgm:prSet/>
      <dgm:spPr/>
      <dgm:t>
        <a:bodyPr/>
        <a:lstStyle/>
        <a:p>
          <a:endParaRPr lang="en-US"/>
        </a:p>
      </dgm:t>
    </dgm:pt>
    <dgm:pt modelId="{D3E47FA3-E0CE-42A5-823F-7FFF0DCEAE9F}" type="sibTrans" cxnId="{83AA5C89-808C-49B3-ABFB-9A4B5D1BB376}">
      <dgm:prSet/>
      <dgm:spPr/>
      <dgm:t>
        <a:bodyPr/>
        <a:lstStyle/>
        <a:p>
          <a:endParaRPr lang="en-US"/>
        </a:p>
      </dgm:t>
    </dgm:pt>
    <dgm:pt modelId="{8C5E9AA0-7ED3-4CE7-B0CD-417B8032D1D2}">
      <dgm:prSet/>
      <dgm:spPr/>
      <dgm:t>
        <a:bodyPr/>
        <a:lstStyle/>
        <a:p>
          <a:pPr>
            <a:lnSpc>
              <a:spcPct val="100000"/>
            </a:lnSpc>
          </a:pPr>
          <a:r>
            <a:rPr lang="en-GB" dirty="0"/>
            <a:t>Negative self-schema </a:t>
          </a:r>
          <a:endParaRPr lang="en-US" dirty="0"/>
        </a:p>
      </dgm:t>
    </dgm:pt>
    <dgm:pt modelId="{2A655A04-82AB-43C2-9677-7FD208DD43DF}" type="parTrans" cxnId="{B71117A8-D97B-4184-83CC-041BE8219F06}">
      <dgm:prSet/>
      <dgm:spPr/>
      <dgm:t>
        <a:bodyPr/>
        <a:lstStyle/>
        <a:p>
          <a:endParaRPr lang="en-US"/>
        </a:p>
      </dgm:t>
    </dgm:pt>
    <dgm:pt modelId="{20E5EFA6-D008-4D2C-8BA1-AC4682B5C8F5}" type="sibTrans" cxnId="{B71117A8-D97B-4184-83CC-041BE8219F06}">
      <dgm:prSet/>
      <dgm:spPr/>
      <dgm:t>
        <a:bodyPr/>
        <a:lstStyle/>
        <a:p>
          <a:endParaRPr lang="en-US"/>
        </a:p>
      </dgm:t>
    </dgm:pt>
    <dgm:pt modelId="{DB10F25A-3DAA-43B4-A32C-A8C46FEC50E8}">
      <dgm:prSet/>
      <dgm:spPr/>
      <dgm:t>
        <a:bodyPr/>
        <a:lstStyle/>
        <a:p>
          <a:pPr>
            <a:lnSpc>
              <a:spcPct val="100000"/>
            </a:lnSpc>
          </a:pPr>
          <a:r>
            <a:rPr lang="en-GB" dirty="0"/>
            <a:t>Faulty information processing</a:t>
          </a:r>
        </a:p>
        <a:p>
          <a:pPr>
            <a:lnSpc>
              <a:spcPct val="100000"/>
            </a:lnSpc>
          </a:pPr>
          <a:r>
            <a:rPr lang="en-GB" dirty="0"/>
            <a:t>Negative cognitive triad </a:t>
          </a:r>
          <a:endParaRPr lang="en-US" dirty="0"/>
        </a:p>
      </dgm:t>
    </dgm:pt>
    <dgm:pt modelId="{0F1E4D05-0761-4169-B62E-CD6029EF30A3}" type="parTrans" cxnId="{E4CEE2C6-3BC3-4EC4-9432-3066891C7CF9}">
      <dgm:prSet/>
      <dgm:spPr/>
      <dgm:t>
        <a:bodyPr/>
        <a:lstStyle/>
        <a:p>
          <a:endParaRPr lang="en-US"/>
        </a:p>
      </dgm:t>
    </dgm:pt>
    <dgm:pt modelId="{79FBD322-7047-4623-86A5-A3259334C141}" type="sibTrans" cxnId="{E4CEE2C6-3BC3-4EC4-9432-3066891C7CF9}">
      <dgm:prSet/>
      <dgm:spPr/>
      <dgm:t>
        <a:bodyPr/>
        <a:lstStyle/>
        <a:p>
          <a:endParaRPr lang="en-US"/>
        </a:p>
      </dgm:t>
    </dgm:pt>
    <dgm:pt modelId="{FB748335-D049-4794-9C85-6171AEADD2CE}">
      <dgm:prSet/>
      <dgm:spPr/>
      <dgm:t>
        <a:bodyPr/>
        <a:lstStyle/>
        <a:p>
          <a:pPr>
            <a:lnSpc>
              <a:spcPct val="100000"/>
            </a:lnSpc>
          </a:pPr>
          <a:r>
            <a:rPr lang="en-GB" dirty="0"/>
            <a:t>Cognitive Treatments of Depression </a:t>
          </a:r>
          <a:endParaRPr lang="en-US" dirty="0"/>
        </a:p>
      </dgm:t>
    </dgm:pt>
    <dgm:pt modelId="{E2785366-756A-4B5D-8481-625E2F16E665}" type="parTrans" cxnId="{28F6A15C-C189-42B1-9C01-8D20B90CF842}">
      <dgm:prSet/>
      <dgm:spPr/>
      <dgm:t>
        <a:bodyPr/>
        <a:lstStyle/>
        <a:p>
          <a:endParaRPr lang="en-US"/>
        </a:p>
      </dgm:t>
    </dgm:pt>
    <dgm:pt modelId="{55CE8233-B36A-4DAC-99AD-AA62B7715135}" type="sibTrans" cxnId="{28F6A15C-C189-42B1-9C01-8D20B90CF842}">
      <dgm:prSet/>
      <dgm:spPr/>
      <dgm:t>
        <a:bodyPr/>
        <a:lstStyle/>
        <a:p>
          <a:endParaRPr lang="en-US"/>
        </a:p>
      </dgm:t>
    </dgm:pt>
    <dgm:pt modelId="{239D23FA-50E2-45CF-82EB-41827E586C13}">
      <dgm:prSet/>
      <dgm:spPr/>
      <dgm:t>
        <a:bodyPr/>
        <a:lstStyle/>
        <a:p>
          <a:pPr>
            <a:lnSpc>
              <a:spcPct val="100000"/>
            </a:lnSpc>
          </a:pPr>
          <a:r>
            <a:rPr lang="en-GB"/>
            <a:t>CBT</a:t>
          </a:r>
          <a:endParaRPr lang="en-US"/>
        </a:p>
      </dgm:t>
    </dgm:pt>
    <dgm:pt modelId="{A0A8754A-9622-4267-9B52-E27442061C54}" type="parTrans" cxnId="{5D983BCB-F500-4AA2-9ABD-7C938CFEB191}">
      <dgm:prSet/>
      <dgm:spPr/>
      <dgm:t>
        <a:bodyPr/>
        <a:lstStyle/>
        <a:p>
          <a:endParaRPr lang="en-US"/>
        </a:p>
      </dgm:t>
    </dgm:pt>
    <dgm:pt modelId="{CB829EAD-D2D9-452F-8907-546F90961341}" type="sibTrans" cxnId="{5D983BCB-F500-4AA2-9ABD-7C938CFEB191}">
      <dgm:prSet/>
      <dgm:spPr/>
      <dgm:t>
        <a:bodyPr/>
        <a:lstStyle/>
        <a:p>
          <a:endParaRPr lang="en-US"/>
        </a:p>
      </dgm:t>
    </dgm:pt>
    <dgm:pt modelId="{9D3F411E-210A-440D-A523-65E2D7173D49}">
      <dgm:prSet/>
      <dgm:spPr/>
      <dgm:t>
        <a:bodyPr/>
        <a:lstStyle/>
        <a:p>
          <a:pPr>
            <a:lnSpc>
              <a:spcPct val="100000"/>
            </a:lnSpc>
          </a:pPr>
          <a:r>
            <a:rPr lang="en-GB" dirty="0"/>
            <a:t>Cognitive study - Giovanni (1998)</a:t>
          </a:r>
          <a:endParaRPr lang="en-US" dirty="0"/>
        </a:p>
      </dgm:t>
    </dgm:pt>
    <dgm:pt modelId="{AC067DF3-1BFB-4D0D-9428-D5961E959754}" type="parTrans" cxnId="{631D6797-2D0A-4E5E-9DDD-1CE8386A8371}">
      <dgm:prSet/>
      <dgm:spPr/>
      <dgm:t>
        <a:bodyPr/>
        <a:lstStyle/>
        <a:p>
          <a:endParaRPr lang="en-US"/>
        </a:p>
      </dgm:t>
    </dgm:pt>
    <dgm:pt modelId="{FD503254-7EC6-40CD-A782-3CE15C04B767}" type="sibTrans" cxnId="{631D6797-2D0A-4E5E-9DDD-1CE8386A8371}">
      <dgm:prSet/>
      <dgm:spPr/>
      <dgm:t>
        <a:bodyPr/>
        <a:lstStyle/>
        <a:p>
          <a:endParaRPr lang="en-US"/>
        </a:p>
      </dgm:t>
    </dgm:pt>
    <dgm:pt modelId="{BBB32019-3A3E-4588-8B8C-FC018E27058C}">
      <dgm:prSet/>
      <dgm:spPr/>
      <dgm:t>
        <a:bodyPr/>
        <a:lstStyle/>
        <a:p>
          <a:pPr>
            <a:lnSpc>
              <a:spcPct val="100000"/>
            </a:lnSpc>
          </a:pPr>
          <a:r>
            <a:rPr lang="en-GB" dirty="0"/>
            <a:t>Biological study - McGuffin et al (1996)</a:t>
          </a:r>
          <a:endParaRPr lang="en-US" dirty="0"/>
        </a:p>
      </dgm:t>
    </dgm:pt>
    <dgm:pt modelId="{7ECBBEC9-B8AC-44B1-97E3-2DDF8B79B311}" type="parTrans" cxnId="{40AC5E61-ABC1-4405-8474-A778F68A999B}">
      <dgm:prSet/>
      <dgm:spPr/>
      <dgm:t>
        <a:bodyPr/>
        <a:lstStyle/>
        <a:p>
          <a:endParaRPr lang="en-GB"/>
        </a:p>
      </dgm:t>
    </dgm:pt>
    <dgm:pt modelId="{EE38D784-0DF9-4E07-871F-480C9E5FF106}" type="sibTrans" cxnId="{40AC5E61-ABC1-4405-8474-A778F68A999B}">
      <dgm:prSet/>
      <dgm:spPr/>
      <dgm:t>
        <a:bodyPr/>
        <a:lstStyle/>
        <a:p>
          <a:endParaRPr lang="en-GB"/>
        </a:p>
      </dgm:t>
    </dgm:pt>
    <dgm:pt modelId="{864DD6CD-6910-4A7D-9D33-8F9B338256A1}" type="pres">
      <dgm:prSet presAssocID="{DC74ECD4-652A-4BC4-99ED-D47E8F702953}" presName="root" presStyleCnt="0">
        <dgm:presLayoutVars>
          <dgm:dir/>
          <dgm:resizeHandles val="exact"/>
        </dgm:presLayoutVars>
      </dgm:prSet>
      <dgm:spPr/>
      <dgm:t>
        <a:bodyPr/>
        <a:lstStyle/>
        <a:p>
          <a:endParaRPr lang="en-US"/>
        </a:p>
      </dgm:t>
    </dgm:pt>
    <dgm:pt modelId="{43F737B5-CE28-478C-8A92-7067C73B6EEC}" type="pres">
      <dgm:prSet presAssocID="{C11024C6-88E0-40E2-BE9D-96815BCC41FD}" presName="compNode" presStyleCnt="0"/>
      <dgm:spPr/>
    </dgm:pt>
    <dgm:pt modelId="{BFEB8017-2665-4EF5-9C76-0728A440217B}" type="pres">
      <dgm:prSet presAssocID="{C11024C6-88E0-40E2-BE9D-96815BCC41FD}" presName="bgRect" presStyleLbl="bgShp" presStyleIdx="0" presStyleCnt="7"/>
      <dgm:spPr/>
    </dgm:pt>
    <dgm:pt modelId="{9866A3C0-9CEB-4077-8F6A-620B7B60E4F0}" type="pres">
      <dgm:prSet presAssocID="{C11024C6-88E0-40E2-BE9D-96815BCC41FD}"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5A5B993E-AD53-4529-9709-58D76D0DC5DB}" type="pres">
      <dgm:prSet presAssocID="{C11024C6-88E0-40E2-BE9D-96815BCC41FD}" presName="spaceRect" presStyleCnt="0"/>
      <dgm:spPr/>
    </dgm:pt>
    <dgm:pt modelId="{1BEF6931-7818-4E38-9645-CA5F8894BA3E}" type="pres">
      <dgm:prSet presAssocID="{C11024C6-88E0-40E2-BE9D-96815BCC41FD}" presName="parTx" presStyleLbl="revTx" presStyleIdx="0" presStyleCnt="11">
        <dgm:presLayoutVars>
          <dgm:chMax val="0"/>
          <dgm:chPref val="0"/>
        </dgm:presLayoutVars>
      </dgm:prSet>
      <dgm:spPr/>
      <dgm:t>
        <a:bodyPr/>
        <a:lstStyle/>
        <a:p>
          <a:endParaRPr lang="en-US"/>
        </a:p>
      </dgm:t>
    </dgm:pt>
    <dgm:pt modelId="{03F2C5EE-3E98-43EA-B2C5-398A37052EF2}" type="pres">
      <dgm:prSet presAssocID="{94CC03A1-502A-4CD8-8553-07CA5CE84144}" presName="sibTrans" presStyleCnt="0"/>
      <dgm:spPr/>
    </dgm:pt>
    <dgm:pt modelId="{798C6ED5-795B-4688-BB32-8184AA41848C}" type="pres">
      <dgm:prSet presAssocID="{C47771A4-5E1F-4881-9118-35B49F47527D}" presName="compNode" presStyleCnt="0"/>
      <dgm:spPr/>
    </dgm:pt>
    <dgm:pt modelId="{91D55593-1130-4C12-849C-BE183D3D2BA6}" type="pres">
      <dgm:prSet presAssocID="{C47771A4-5E1F-4881-9118-35B49F47527D}" presName="bgRect" presStyleLbl="bgShp" presStyleIdx="1" presStyleCnt="7"/>
      <dgm:spPr/>
    </dgm:pt>
    <dgm:pt modelId="{549D44BA-B4CF-4D6C-926B-16EA299B569D}" type="pres">
      <dgm:prSet presAssocID="{C47771A4-5E1F-4881-9118-35B49F47527D}"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rain"/>
        </a:ext>
      </dgm:extLst>
    </dgm:pt>
    <dgm:pt modelId="{3DAF12C0-840B-4C65-BB22-3AA987C87921}" type="pres">
      <dgm:prSet presAssocID="{C47771A4-5E1F-4881-9118-35B49F47527D}" presName="spaceRect" presStyleCnt="0"/>
      <dgm:spPr/>
    </dgm:pt>
    <dgm:pt modelId="{CB5A32C6-54C3-4F3F-B359-4DB801B01545}" type="pres">
      <dgm:prSet presAssocID="{C47771A4-5E1F-4881-9118-35B49F47527D}" presName="parTx" presStyleLbl="revTx" presStyleIdx="1" presStyleCnt="11">
        <dgm:presLayoutVars>
          <dgm:chMax val="0"/>
          <dgm:chPref val="0"/>
        </dgm:presLayoutVars>
      </dgm:prSet>
      <dgm:spPr/>
      <dgm:t>
        <a:bodyPr/>
        <a:lstStyle/>
        <a:p>
          <a:endParaRPr lang="en-US"/>
        </a:p>
      </dgm:t>
    </dgm:pt>
    <dgm:pt modelId="{51C37C5C-2C3C-4A0A-8512-8EECE2DA0BCB}" type="pres">
      <dgm:prSet presAssocID="{C47771A4-5E1F-4881-9118-35B49F47527D}" presName="desTx" presStyleLbl="revTx" presStyleIdx="2" presStyleCnt="11">
        <dgm:presLayoutVars/>
      </dgm:prSet>
      <dgm:spPr/>
      <dgm:t>
        <a:bodyPr/>
        <a:lstStyle/>
        <a:p>
          <a:endParaRPr lang="en-US"/>
        </a:p>
      </dgm:t>
    </dgm:pt>
    <dgm:pt modelId="{D22C5010-9CC7-4940-9FE6-F2A983C6080D}" type="pres">
      <dgm:prSet presAssocID="{75F23E24-2964-4F16-B937-9220D28CCA2D}" presName="sibTrans" presStyleCnt="0"/>
      <dgm:spPr/>
    </dgm:pt>
    <dgm:pt modelId="{AEA80F68-EBC8-457C-9E44-2CEC79DC36D9}" type="pres">
      <dgm:prSet presAssocID="{BBB32019-3A3E-4588-8B8C-FC018E27058C}" presName="compNode" presStyleCnt="0"/>
      <dgm:spPr/>
    </dgm:pt>
    <dgm:pt modelId="{25D8D6EC-D108-4DE1-9E5B-F2DC3C8D7B23}" type="pres">
      <dgm:prSet presAssocID="{BBB32019-3A3E-4588-8B8C-FC018E27058C}" presName="bgRect" presStyleLbl="bgShp" presStyleIdx="2" presStyleCnt="7"/>
      <dgm:spPr/>
    </dgm:pt>
    <dgm:pt modelId="{D3E00C87-A5AC-4FF3-B5A9-49B402DF984B}" type="pres">
      <dgm:prSet presAssocID="{BBB32019-3A3E-4588-8B8C-FC018E27058C}"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Books"/>
        </a:ext>
      </dgm:extLst>
    </dgm:pt>
    <dgm:pt modelId="{D45791CA-A888-4C16-971B-657293E66CE8}" type="pres">
      <dgm:prSet presAssocID="{BBB32019-3A3E-4588-8B8C-FC018E27058C}" presName="spaceRect" presStyleCnt="0"/>
      <dgm:spPr/>
    </dgm:pt>
    <dgm:pt modelId="{BD3D69DD-4BE6-4E51-85F4-679C4B7241B2}" type="pres">
      <dgm:prSet presAssocID="{BBB32019-3A3E-4588-8B8C-FC018E27058C}" presName="parTx" presStyleLbl="revTx" presStyleIdx="3" presStyleCnt="11">
        <dgm:presLayoutVars>
          <dgm:chMax val="0"/>
          <dgm:chPref val="0"/>
        </dgm:presLayoutVars>
      </dgm:prSet>
      <dgm:spPr/>
      <dgm:t>
        <a:bodyPr/>
        <a:lstStyle/>
        <a:p>
          <a:endParaRPr lang="en-US"/>
        </a:p>
      </dgm:t>
    </dgm:pt>
    <dgm:pt modelId="{1CBDE24B-BB62-4320-A6E0-8363D3600DE7}" type="pres">
      <dgm:prSet presAssocID="{EE38D784-0DF9-4E07-871F-480C9E5FF106}" presName="sibTrans" presStyleCnt="0"/>
      <dgm:spPr/>
    </dgm:pt>
    <dgm:pt modelId="{006F93A0-0FC4-44F7-ABEE-86479AF2A7C8}" type="pres">
      <dgm:prSet presAssocID="{95C989A5-059F-403E-833C-DAE4FECA8041}" presName="compNode" presStyleCnt="0"/>
      <dgm:spPr/>
    </dgm:pt>
    <dgm:pt modelId="{4408B794-A40C-4A89-86D2-96716BA6E61B}" type="pres">
      <dgm:prSet presAssocID="{95C989A5-059F-403E-833C-DAE4FECA8041}" presName="bgRect" presStyleLbl="bgShp" presStyleIdx="3" presStyleCnt="7"/>
      <dgm:spPr/>
    </dgm:pt>
    <dgm:pt modelId="{7905BF4E-34B9-40D4-9379-06DC7FB78AB1}" type="pres">
      <dgm:prSet presAssocID="{95C989A5-059F-403E-833C-DAE4FECA8041}"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E965E84C-2154-47A7-9F24-9642BC151C09}" type="pres">
      <dgm:prSet presAssocID="{95C989A5-059F-403E-833C-DAE4FECA8041}" presName="spaceRect" presStyleCnt="0"/>
      <dgm:spPr/>
    </dgm:pt>
    <dgm:pt modelId="{9FED625E-8BEA-477E-A554-46188E18E8B4}" type="pres">
      <dgm:prSet presAssocID="{95C989A5-059F-403E-833C-DAE4FECA8041}" presName="parTx" presStyleLbl="revTx" presStyleIdx="4" presStyleCnt="11">
        <dgm:presLayoutVars>
          <dgm:chMax val="0"/>
          <dgm:chPref val="0"/>
        </dgm:presLayoutVars>
      </dgm:prSet>
      <dgm:spPr/>
      <dgm:t>
        <a:bodyPr/>
        <a:lstStyle/>
        <a:p>
          <a:endParaRPr lang="en-US"/>
        </a:p>
      </dgm:t>
    </dgm:pt>
    <dgm:pt modelId="{0B153E89-0046-4D8B-89CC-78B3746A7196}" type="pres">
      <dgm:prSet presAssocID="{95C989A5-059F-403E-833C-DAE4FECA8041}" presName="desTx" presStyleLbl="revTx" presStyleIdx="5" presStyleCnt="11">
        <dgm:presLayoutVars/>
      </dgm:prSet>
      <dgm:spPr/>
      <dgm:t>
        <a:bodyPr/>
        <a:lstStyle/>
        <a:p>
          <a:endParaRPr lang="en-US"/>
        </a:p>
      </dgm:t>
    </dgm:pt>
    <dgm:pt modelId="{CEE97CA6-5B7E-43C2-8FDD-D940C89BA319}" type="pres">
      <dgm:prSet presAssocID="{9B314FB3-6981-4B7D-931A-049AA3C7D979}" presName="sibTrans" presStyleCnt="0"/>
      <dgm:spPr/>
    </dgm:pt>
    <dgm:pt modelId="{55BF6649-B3AC-4451-BCF7-6B2947226001}" type="pres">
      <dgm:prSet presAssocID="{59B8DE09-B78E-4904-BECB-B119A70BD3F2}" presName="compNode" presStyleCnt="0"/>
      <dgm:spPr/>
    </dgm:pt>
    <dgm:pt modelId="{7E64BA75-FEFE-47C2-9BEF-D2D502606B45}" type="pres">
      <dgm:prSet presAssocID="{59B8DE09-B78E-4904-BECB-B119A70BD3F2}" presName="bgRect" presStyleLbl="bgShp" presStyleIdx="4" presStyleCnt="7" custLinFactNeighborX="0" custLinFactNeighborY="7628"/>
      <dgm:spPr/>
    </dgm:pt>
    <dgm:pt modelId="{F8F2AACB-3A1A-472C-8F58-A3892E2C255A}" type="pres">
      <dgm:prSet presAssocID="{59B8DE09-B78E-4904-BECB-B119A70BD3F2}"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DABCC78C-8439-45C7-8685-58C5EBD2A650}" type="pres">
      <dgm:prSet presAssocID="{59B8DE09-B78E-4904-BECB-B119A70BD3F2}" presName="spaceRect" presStyleCnt="0"/>
      <dgm:spPr/>
    </dgm:pt>
    <dgm:pt modelId="{00BD0F82-0959-4EFB-BAC1-9D145429CF7F}" type="pres">
      <dgm:prSet presAssocID="{59B8DE09-B78E-4904-BECB-B119A70BD3F2}" presName="parTx" presStyleLbl="revTx" presStyleIdx="6" presStyleCnt="11">
        <dgm:presLayoutVars>
          <dgm:chMax val="0"/>
          <dgm:chPref val="0"/>
        </dgm:presLayoutVars>
      </dgm:prSet>
      <dgm:spPr/>
      <dgm:t>
        <a:bodyPr/>
        <a:lstStyle/>
        <a:p>
          <a:endParaRPr lang="en-US"/>
        </a:p>
      </dgm:t>
    </dgm:pt>
    <dgm:pt modelId="{743BE25C-2A09-4790-BF7F-635D25950227}" type="pres">
      <dgm:prSet presAssocID="{59B8DE09-B78E-4904-BECB-B119A70BD3F2}" presName="desTx" presStyleLbl="revTx" presStyleIdx="7" presStyleCnt="11">
        <dgm:presLayoutVars/>
      </dgm:prSet>
      <dgm:spPr/>
      <dgm:t>
        <a:bodyPr/>
        <a:lstStyle/>
        <a:p>
          <a:endParaRPr lang="en-US"/>
        </a:p>
      </dgm:t>
    </dgm:pt>
    <dgm:pt modelId="{B0342C7E-FE52-41E8-9132-F98EA0AB980B}" type="pres">
      <dgm:prSet presAssocID="{D3E47FA3-E0CE-42A5-823F-7FFF0DCEAE9F}" presName="sibTrans" presStyleCnt="0"/>
      <dgm:spPr/>
    </dgm:pt>
    <dgm:pt modelId="{A1AD524D-3B34-4B8E-92AC-0D1DB818E210}" type="pres">
      <dgm:prSet presAssocID="{FB748335-D049-4794-9C85-6171AEADD2CE}" presName="compNode" presStyleCnt="0"/>
      <dgm:spPr/>
    </dgm:pt>
    <dgm:pt modelId="{2582C196-B1F0-4B37-A968-B1107A13AB61}" type="pres">
      <dgm:prSet presAssocID="{FB748335-D049-4794-9C85-6171AEADD2CE}" presName="bgRect" presStyleLbl="bgShp" presStyleIdx="5" presStyleCnt="7"/>
      <dgm:spPr/>
    </dgm:pt>
    <dgm:pt modelId="{40674D41-8503-4431-8D03-918FA0F625FE}" type="pres">
      <dgm:prSet presAssocID="{FB748335-D049-4794-9C85-6171AEADD2CE}"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2D12756F-450B-4E29-8C0A-02AC85B1CE76}" type="pres">
      <dgm:prSet presAssocID="{FB748335-D049-4794-9C85-6171AEADD2CE}" presName="spaceRect" presStyleCnt="0"/>
      <dgm:spPr/>
    </dgm:pt>
    <dgm:pt modelId="{C2D8AD19-8A27-4283-A4C2-D3B2469B45A3}" type="pres">
      <dgm:prSet presAssocID="{FB748335-D049-4794-9C85-6171AEADD2CE}" presName="parTx" presStyleLbl="revTx" presStyleIdx="8" presStyleCnt="11">
        <dgm:presLayoutVars>
          <dgm:chMax val="0"/>
          <dgm:chPref val="0"/>
        </dgm:presLayoutVars>
      </dgm:prSet>
      <dgm:spPr/>
      <dgm:t>
        <a:bodyPr/>
        <a:lstStyle/>
        <a:p>
          <a:endParaRPr lang="en-US"/>
        </a:p>
      </dgm:t>
    </dgm:pt>
    <dgm:pt modelId="{A51BE819-EE05-4769-8FFE-A98992794272}" type="pres">
      <dgm:prSet presAssocID="{FB748335-D049-4794-9C85-6171AEADD2CE}" presName="desTx" presStyleLbl="revTx" presStyleIdx="9" presStyleCnt="11">
        <dgm:presLayoutVars/>
      </dgm:prSet>
      <dgm:spPr/>
      <dgm:t>
        <a:bodyPr/>
        <a:lstStyle/>
        <a:p>
          <a:endParaRPr lang="en-US"/>
        </a:p>
      </dgm:t>
    </dgm:pt>
    <dgm:pt modelId="{479AA190-0B22-4015-9512-BBDA5ADF3304}" type="pres">
      <dgm:prSet presAssocID="{55CE8233-B36A-4DAC-99AD-AA62B7715135}" presName="sibTrans" presStyleCnt="0"/>
      <dgm:spPr/>
    </dgm:pt>
    <dgm:pt modelId="{39B0CC84-DD68-4AE2-9DE5-17CBA5175C41}" type="pres">
      <dgm:prSet presAssocID="{9D3F411E-210A-440D-A523-65E2D7173D49}" presName="compNode" presStyleCnt="0"/>
      <dgm:spPr/>
    </dgm:pt>
    <dgm:pt modelId="{76A1C0B0-FC94-41FF-9EBD-9A267D2D129F}" type="pres">
      <dgm:prSet presAssocID="{9D3F411E-210A-440D-A523-65E2D7173D49}" presName="bgRect" presStyleLbl="bgShp" presStyleIdx="6" presStyleCnt="7"/>
      <dgm:spPr/>
    </dgm:pt>
    <dgm:pt modelId="{51BBE2D2-0EF0-4A65-87DE-A8EFCB041D39}" type="pres">
      <dgm:prSet presAssocID="{9D3F411E-210A-440D-A523-65E2D7173D49}" presName="iconRect" presStyleLbl="node1" presStyleIdx="6"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59908840-E451-4E79-A6B6-48AE8904844F}" type="pres">
      <dgm:prSet presAssocID="{9D3F411E-210A-440D-A523-65E2D7173D49}" presName="spaceRect" presStyleCnt="0"/>
      <dgm:spPr/>
    </dgm:pt>
    <dgm:pt modelId="{4CD62357-42F5-405A-812B-4DCFEF1893B1}" type="pres">
      <dgm:prSet presAssocID="{9D3F411E-210A-440D-A523-65E2D7173D49}" presName="parTx" presStyleLbl="revTx" presStyleIdx="10" presStyleCnt="11">
        <dgm:presLayoutVars>
          <dgm:chMax val="0"/>
          <dgm:chPref val="0"/>
        </dgm:presLayoutVars>
      </dgm:prSet>
      <dgm:spPr/>
      <dgm:t>
        <a:bodyPr/>
        <a:lstStyle/>
        <a:p>
          <a:endParaRPr lang="en-US"/>
        </a:p>
      </dgm:t>
    </dgm:pt>
  </dgm:ptLst>
  <dgm:cxnLst>
    <dgm:cxn modelId="{16EE8BD7-0F01-40C1-9FAC-C9EBC6D51498}" srcId="{DC74ECD4-652A-4BC4-99ED-D47E8F702953}" destId="{C47771A4-5E1F-4881-9118-35B49F47527D}" srcOrd="1" destOrd="0" parTransId="{4A502669-27B3-4260-A772-EEB023A6A264}" sibTransId="{75F23E24-2964-4F16-B937-9220D28CCA2D}"/>
    <dgm:cxn modelId="{BA00D342-FF1D-48A8-8297-69DB0B53EF09}" type="presOf" srcId="{BBB32019-3A3E-4588-8B8C-FC018E27058C}" destId="{BD3D69DD-4BE6-4E51-85F4-679C4B7241B2}" srcOrd="0" destOrd="0" presId="urn:microsoft.com/office/officeart/2018/2/layout/IconVerticalSolidList"/>
    <dgm:cxn modelId="{42D7F401-C62E-4EF4-A76E-3707E801126D}" type="presOf" srcId="{70493373-0995-4B76-A0BA-80198DA4353B}" destId="{51C37C5C-2C3C-4A0A-8512-8EECE2DA0BCB}" srcOrd="0" destOrd="1" presId="urn:microsoft.com/office/officeart/2018/2/layout/IconVerticalSolidList"/>
    <dgm:cxn modelId="{8CF1433A-D609-4BE3-85F4-65BF91974D50}" srcId="{C47771A4-5E1F-4881-9118-35B49F47527D}" destId="{7677CC64-9AA2-4F71-A729-2BA77BAAC77F}" srcOrd="0" destOrd="0" parTransId="{51C4FD07-FB35-475D-8ADE-5C69C37DBF94}" sibTransId="{65B752E5-58E8-4006-B660-CA6EECB50041}"/>
    <dgm:cxn modelId="{D05108C3-BA16-42CF-B94B-2A91CCFAE373}" type="presOf" srcId="{DB10F25A-3DAA-43B4-A32C-A8C46FEC50E8}" destId="{743BE25C-2A09-4790-BF7F-635D25950227}" srcOrd="0" destOrd="1" presId="urn:microsoft.com/office/officeart/2018/2/layout/IconVerticalSolidList"/>
    <dgm:cxn modelId="{4FEFC5FC-038A-4786-B6F9-0B3576CB8E91}" type="presOf" srcId="{FB748335-D049-4794-9C85-6171AEADD2CE}" destId="{C2D8AD19-8A27-4283-A4C2-D3B2469B45A3}" srcOrd="0" destOrd="0" presId="urn:microsoft.com/office/officeart/2018/2/layout/IconVerticalSolidList"/>
    <dgm:cxn modelId="{274386A0-8DA8-4995-B3CF-57AC0ECA5712}" type="presOf" srcId="{B236A6BC-F0AA-49C3-80DA-02E4DD7895B4}" destId="{0B153E89-0046-4D8B-89CC-78B3746A7196}" srcOrd="0" destOrd="1" presId="urn:microsoft.com/office/officeart/2018/2/layout/IconVerticalSolidList"/>
    <dgm:cxn modelId="{A5616A52-1170-4BD9-9F11-9AD76548EDBA}" srcId="{C47771A4-5E1F-4881-9118-35B49F47527D}" destId="{70493373-0995-4B76-A0BA-80198DA4353B}" srcOrd="1" destOrd="0" parTransId="{73254BFB-FE38-4B71-8BBB-7E0CD3913DBC}" sibTransId="{4217B29F-757D-4797-B4CE-E3DFF252CBD9}"/>
    <dgm:cxn modelId="{493E7481-1853-4FF4-91EC-52C0A6E7C21D}" type="presOf" srcId="{95C989A5-059F-403E-833C-DAE4FECA8041}" destId="{9FED625E-8BEA-477E-A554-46188E18E8B4}" srcOrd="0" destOrd="0" presId="urn:microsoft.com/office/officeart/2018/2/layout/IconVerticalSolidList"/>
    <dgm:cxn modelId="{B19651E4-0A8D-4712-A3AD-A3356D7FB23C}" type="presOf" srcId="{8C5E9AA0-7ED3-4CE7-B0CD-417B8032D1D2}" destId="{743BE25C-2A09-4790-BF7F-635D25950227}" srcOrd="0" destOrd="0" presId="urn:microsoft.com/office/officeart/2018/2/layout/IconVerticalSolidList"/>
    <dgm:cxn modelId="{E9A8949B-C089-449B-8F6A-B7EF0343C825}" srcId="{95C989A5-059F-403E-833C-DAE4FECA8041}" destId="{6C48F85C-B8DF-4214-BF8B-ACA3533546BB}" srcOrd="0" destOrd="0" parTransId="{8090DD7B-7ECF-4933-BC1F-058CA2D8F311}" sibTransId="{3B88FA98-CC20-4F24-8194-A013642EA7C5}"/>
    <dgm:cxn modelId="{CA8BEAB6-9DA6-4FF4-B682-03F05B2F0A7F}" srcId="{DC74ECD4-652A-4BC4-99ED-D47E8F702953}" destId="{95C989A5-059F-403E-833C-DAE4FECA8041}" srcOrd="3" destOrd="0" parTransId="{163EF002-5CA3-450D-B760-89413D5339E0}" sibTransId="{9B314FB3-6981-4B7D-931A-049AA3C7D979}"/>
    <dgm:cxn modelId="{5D983BCB-F500-4AA2-9ABD-7C938CFEB191}" srcId="{FB748335-D049-4794-9C85-6171AEADD2CE}" destId="{239D23FA-50E2-45CF-82EB-41827E586C13}" srcOrd="0" destOrd="0" parTransId="{A0A8754A-9622-4267-9B52-E27442061C54}" sibTransId="{CB829EAD-D2D9-452F-8907-546F90961341}"/>
    <dgm:cxn modelId="{E4CEE2C6-3BC3-4EC4-9432-3066891C7CF9}" srcId="{59B8DE09-B78E-4904-BECB-B119A70BD3F2}" destId="{DB10F25A-3DAA-43B4-A32C-A8C46FEC50E8}" srcOrd="1" destOrd="0" parTransId="{0F1E4D05-0761-4169-B62E-CD6029EF30A3}" sibTransId="{79FBD322-7047-4623-86A5-A3259334C141}"/>
    <dgm:cxn modelId="{28F6A15C-C189-42B1-9C01-8D20B90CF842}" srcId="{DC74ECD4-652A-4BC4-99ED-D47E8F702953}" destId="{FB748335-D049-4794-9C85-6171AEADD2CE}" srcOrd="5" destOrd="0" parTransId="{E2785366-756A-4B5D-8481-625E2F16E665}" sibTransId="{55CE8233-B36A-4DAC-99AD-AA62B7715135}"/>
    <dgm:cxn modelId="{74DBBC35-EBDE-4B7B-8997-E00A1BB863AE}" type="presOf" srcId="{C47771A4-5E1F-4881-9118-35B49F47527D}" destId="{CB5A32C6-54C3-4F3F-B359-4DB801B01545}" srcOrd="0" destOrd="0" presId="urn:microsoft.com/office/officeart/2018/2/layout/IconVerticalSolidList"/>
    <dgm:cxn modelId="{5B9E25D1-22B5-4E07-8C0C-2D59A8DA698F}" srcId="{DC74ECD4-652A-4BC4-99ED-D47E8F702953}" destId="{C11024C6-88E0-40E2-BE9D-96815BCC41FD}" srcOrd="0" destOrd="0" parTransId="{1283194A-3233-4AE6-B613-A9FADA216C40}" sibTransId="{94CC03A1-502A-4CD8-8553-07CA5CE84144}"/>
    <dgm:cxn modelId="{83AA5C89-808C-49B3-ABFB-9A4B5D1BB376}" srcId="{DC74ECD4-652A-4BC4-99ED-D47E8F702953}" destId="{59B8DE09-B78E-4904-BECB-B119A70BD3F2}" srcOrd="4" destOrd="0" parTransId="{6246EDDD-2FAC-4F22-9A87-07D4A6F68E00}" sibTransId="{D3E47FA3-E0CE-42A5-823F-7FFF0DCEAE9F}"/>
    <dgm:cxn modelId="{96112541-4459-4011-9EA5-5DA59B6DF45D}" srcId="{C47771A4-5E1F-4881-9118-35B49F47527D}" destId="{A398F8B3-C4BE-4CD8-A33A-B6A1087658B0}" srcOrd="2" destOrd="0" parTransId="{FF35FA71-318E-43E2-91F7-5EE1BEE1CFE8}" sibTransId="{148C08A5-DFD7-4E13-A4A5-3770A8E1B4B4}"/>
    <dgm:cxn modelId="{631D6797-2D0A-4E5E-9DDD-1CE8386A8371}" srcId="{DC74ECD4-652A-4BC4-99ED-D47E8F702953}" destId="{9D3F411E-210A-440D-A523-65E2D7173D49}" srcOrd="6" destOrd="0" parTransId="{AC067DF3-1BFB-4D0D-9428-D5961E959754}" sibTransId="{FD503254-7EC6-40CD-A782-3CE15C04B767}"/>
    <dgm:cxn modelId="{DDF2EA4C-73E4-4B54-871B-38B0A94009EC}" srcId="{95C989A5-059F-403E-833C-DAE4FECA8041}" destId="{B236A6BC-F0AA-49C3-80DA-02E4DD7895B4}" srcOrd="1" destOrd="0" parTransId="{C4B24AD0-31E3-4A01-A187-962A47BDFC96}" sibTransId="{21AB4B97-9ED6-45D7-917F-E570F247EA83}"/>
    <dgm:cxn modelId="{DE9F1FC6-13FC-4C36-98C2-D8B89B2DA503}" type="presOf" srcId="{7677CC64-9AA2-4F71-A729-2BA77BAAC77F}" destId="{51C37C5C-2C3C-4A0A-8512-8EECE2DA0BCB}" srcOrd="0" destOrd="0" presId="urn:microsoft.com/office/officeart/2018/2/layout/IconVerticalSolidList"/>
    <dgm:cxn modelId="{DE2546F0-955F-42BC-A913-90622492369F}" type="presOf" srcId="{DC74ECD4-652A-4BC4-99ED-D47E8F702953}" destId="{864DD6CD-6910-4A7D-9D33-8F9B338256A1}" srcOrd="0" destOrd="0" presId="urn:microsoft.com/office/officeart/2018/2/layout/IconVerticalSolidList"/>
    <dgm:cxn modelId="{B71117A8-D97B-4184-83CC-041BE8219F06}" srcId="{59B8DE09-B78E-4904-BECB-B119A70BD3F2}" destId="{8C5E9AA0-7ED3-4CE7-B0CD-417B8032D1D2}" srcOrd="0" destOrd="0" parTransId="{2A655A04-82AB-43C2-9677-7FD208DD43DF}" sibTransId="{20E5EFA6-D008-4D2C-8BA1-AC4682B5C8F5}"/>
    <dgm:cxn modelId="{F6224A34-90B2-4D6B-A717-481BD4E59FA9}" type="presOf" srcId="{C11024C6-88E0-40E2-BE9D-96815BCC41FD}" destId="{1BEF6931-7818-4E38-9645-CA5F8894BA3E}" srcOrd="0" destOrd="0" presId="urn:microsoft.com/office/officeart/2018/2/layout/IconVerticalSolidList"/>
    <dgm:cxn modelId="{3E9BEAD5-116A-49B1-B912-9B1B4BFDF6A5}" type="presOf" srcId="{239D23FA-50E2-45CF-82EB-41827E586C13}" destId="{A51BE819-EE05-4769-8FFE-A98992794272}" srcOrd="0" destOrd="0" presId="urn:microsoft.com/office/officeart/2018/2/layout/IconVerticalSolidList"/>
    <dgm:cxn modelId="{40AC5E61-ABC1-4405-8474-A778F68A999B}" srcId="{DC74ECD4-652A-4BC4-99ED-D47E8F702953}" destId="{BBB32019-3A3E-4588-8B8C-FC018E27058C}" srcOrd="2" destOrd="0" parTransId="{7ECBBEC9-B8AC-44B1-97E3-2DDF8B79B311}" sibTransId="{EE38D784-0DF9-4E07-871F-480C9E5FF106}"/>
    <dgm:cxn modelId="{F6ACEF54-3C12-43F0-87DD-2B40D171DBAE}" type="presOf" srcId="{9D3F411E-210A-440D-A523-65E2D7173D49}" destId="{4CD62357-42F5-405A-812B-4DCFEF1893B1}" srcOrd="0" destOrd="0" presId="urn:microsoft.com/office/officeart/2018/2/layout/IconVerticalSolidList"/>
    <dgm:cxn modelId="{A49BB76A-5847-414D-97D0-1686FCB8FF6C}" type="presOf" srcId="{59B8DE09-B78E-4904-BECB-B119A70BD3F2}" destId="{00BD0F82-0959-4EFB-BAC1-9D145429CF7F}" srcOrd="0" destOrd="0" presId="urn:microsoft.com/office/officeart/2018/2/layout/IconVerticalSolidList"/>
    <dgm:cxn modelId="{8111B769-D804-41D9-B653-2081455A725F}" type="presOf" srcId="{A398F8B3-C4BE-4CD8-A33A-B6A1087658B0}" destId="{51C37C5C-2C3C-4A0A-8512-8EECE2DA0BCB}" srcOrd="0" destOrd="2" presId="urn:microsoft.com/office/officeart/2018/2/layout/IconVerticalSolidList"/>
    <dgm:cxn modelId="{9A62159F-2A73-45B4-B056-51C6F67EE8D0}" type="presOf" srcId="{6C48F85C-B8DF-4214-BF8B-ACA3533546BB}" destId="{0B153E89-0046-4D8B-89CC-78B3746A7196}" srcOrd="0" destOrd="0" presId="urn:microsoft.com/office/officeart/2018/2/layout/IconVerticalSolidList"/>
    <dgm:cxn modelId="{5C79C5D5-9C1A-4DE2-AAE9-33A1B574CF02}" type="presParOf" srcId="{864DD6CD-6910-4A7D-9D33-8F9B338256A1}" destId="{43F737B5-CE28-478C-8A92-7067C73B6EEC}" srcOrd="0" destOrd="0" presId="urn:microsoft.com/office/officeart/2018/2/layout/IconVerticalSolidList"/>
    <dgm:cxn modelId="{680282E0-DE10-4C49-A274-636739E03C95}" type="presParOf" srcId="{43F737B5-CE28-478C-8A92-7067C73B6EEC}" destId="{BFEB8017-2665-4EF5-9C76-0728A440217B}" srcOrd="0" destOrd="0" presId="urn:microsoft.com/office/officeart/2018/2/layout/IconVerticalSolidList"/>
    <dgm:cxn modelId="{EEE116FF-B3FD-486A-9141-6597631C6782}" type="presParOf" srcId="{43F737B5-CE28-478C-8A92-7067C73B6EEC}" destId="{9866A3C0-9CEB-4077-8F6A-620B7B60E4F0}" srcOrd="1" destOrd="0" presId="urn:microsoft.com/office/officeart/2018/2/layout/IconVerticalSolidList"/>
    <dgm:cxn modelId="{5B54BCD7-4EFE-4C40-86DA-7372E2084042}" type="presParOf" srcId="{43F737B5-CE28-478C-8A92-7067C73B6EEC}" destId="{5A5B993E-AD53-4529-9709-58D76D0DC5DB}" srcOrd="2" destOrd="0" presId="urn:microsoft.com/office/officeart/2018/2/layout/IconVerticalSolidList"/>
    <dgm:cxn modelId="{8018660E-BEBC-4D2B-AAB0-EB30C9D3BA62}" type="presParOf" srcId="{43F737B5-CE28-478C-8A92-7067C73B6EEC}" destId="{1BEF6931-7818-4E38-9645-CA5F8894BA3E}" srcOrd="3" destOrd="0" presId="urn:microsoft.com/office/officeart/2018/2/layout/IconVerticalSolidList"/>
    <dgm:cxn modelId="{8D2E02DB-6948-4E41-9862-028F7E40A8CD}" type="presParOf" srcId="{864DD6CD-6910-4A7D-9D33-8F9B338256A1}" destId="{03F2C5EE-3E98-43EA-B2C5-398A37052EF2}" srcOrd="1" destOrd="0" presId="urn:microsoft.com/office/officeart/2018/2/layout/IconVerticalSolidList"/>
    <dgm:cxn modelId="{06819EB0-EED9-4310-98AE-936554C2AE4E}" type="presParOf" srcId="{864DD6CD-6910-4A7D-9D33-8F9B338256A1}" destId="{798C6ED5-795B-4688-BB32-8184AA41848C}" srcOrd="2" destOrd="0" presId="urn:microsoft.com/office/officeart/2018/2/layout/IconVerticalSolidList"/>
    <dgm:cxn modelId="{0441058D-EC5D-45A4-BE6D-FCA04F98B053}" type="presParOf" srcId="{798C6ED5-795B-4688-BB32-8184AA41848C}" destId="{91D55593-1130-4C12-849C-BE183D3D2BA6}" srcOrd="0" destOrd="0" presId="urn:microsoft.com/office/officeart/2018/2/layout/IconVerticalSolidList"/>
    <dgm:cxn modelId="{469E2045-C30F-4098-B2D2-3611B6EEAC79}" type="presParOf" srcId="{798C6ED5-795B-4688-BB32-8184AA41848C}" destId="{549D44BA-B4CF-4D6C-926B-16EA299B569D}" srcOrd="1" destOrd="0" presId="urn:microsoft.com/office/officeart/2018/2/layout/IconVerticalSolidList"/>
    <dgm:cxn modelId="{A4DB0371-7978-49CD-BD09-19DE81FC80F8}" type="presParOf" srcId="{798C6ED5-795B-4688-BB32-8184AA41848C}" destId="{3DAF12C0-840B-4C65-BB22-3AA987C87921}" srcOrd="2" destOrd="0" presId="urn:microsoft.com/office/officeart/2018/2/layout/IconVerticalSolidList"/>
    <dgm:cxn modelId="{F538398C-F77F-44A8-8CBB-4EC14BD91C2F}" type="presParOf" srcId="{798C6ED5-795B-4688-BB32-8184AA41848C}" destId="{CB5A32C6-54C3-4F3F-B359-4DB801B01545}" srcOrd="3" destOrd="0" presId="urn:microsoft.com/office/officeart/2018/2/layout/IconVerticalSolidList"/>
    <dgm:cxn modelId="{3E87D8C8-3595-44B5-8407-9998895486F5}" type="presParOf" srcId="{798C6ED5-795B-4688-BB32-8184AA41848C}" destId="{51C37C5C-2C3C-4A0A-8512-8EECE2DA0BCB}" srcOrd="4" destOrd="0" presId="urn:microsoft.com/office/officeart/2018/2/layout/IconVerticalSolidList"/>
    <dgm:cxn modelId="{F8EA8FC7-F9EF-4792-B7CC-732D487D9D5D}" type="presParOf" srcId="{864DD6CD-6910-4A7D-9D33-8F9B338256A1}" destId="{D22C5010-9CC7-4940-9FE6-F2A983C6080D}" srcOrd="3" destOrd="0" presId="urn:microsoft.com/office/officeart/2018/2/layout/IconVerticalSolidList"/>
    <dgm:cxn modelId="{33F83E06-9CDE-4F4D-892E-5C55BDF518F2}" type="presParOf" srcId="{864DD6CD-6910-4A7D-9D33-8F9B338256A1}" destId="{AEA80F68-EBC8-457C-9E44-2CEC79DC36D9}" srcOrd="4" destOrd="0" presId="urn:microsoft.com/office/officeart/2018/2/layout/IconVerticalSolidList"/>
    <dgm:cxn modelId="{C6293638-54D5-4314-AE27-8E1D3A765C74}" type="presParOf" srcId="{AEA80F68-EBC8-457C-9E44-2CEC79DC36D9}" destId="{25D8D6EC-D108-4DE1-9E5B-F2DC3C8D7B23}" srcOrd="0" destOrd="0" presId="urn:microsoft.com/office/officeart/2018/2/layout/IconVerticalSolidList"/>
    <dgm:cxn modelId="{DF2FB8A0-6740-4EBA-BF54-EF9DD85CAB76}" type="presParOf" srcId="{AEA80F68-EBC8-457C-9E44-2CEC79DC36D9}" destId="{D3E00C87-A5AC-4FF3-B5A9-49B402DF984B}" srcOrd="1" destOrd="0" presId="urn:microsoft.com/office/officeart/2018/2/layout/IconVerticalSolidList"/>
    <dgm:cxn modelId="{B9AFE58D-91E2-4FE4-BF10-B2AC8499E085}" type="presParOf" srcId="{AEA80F68-EBC8-457C-9E44-2CEC79DC36D9}" destId="{D45791CA-A888-4C16-971B-657293E66CE8}" srcOrd="2" destOrd="0" presId="urn:microsoft.com/office/officeart/2018/2/layout/IconVerticalSolidList"/>
    <dgm:cxn modelId="{28E23120-7DA8-4939-93C4-40A47C0961A1}" type="presParOf" srcId="{AEA80F68-EBC8-457C-9E44-2CEC79DC36D9}" destId="{BD3D69DD-4BE6-4E51-85F4-679C4B7241B2}" srcOrd="3" destOrd="0" presId="urn:microsoft.com/office/officeart/2018/2/layout/IconVerticalSolidList"/>
    <dgm:cxn modelId="{80285918-F1FA-48A1-B3EF-C84E63B4AA31}" type="presParOf" srcId="{864DD6CD-6910-4A7D-9D33-8F9B338256A1}" destId="{1CBDE24B-BB62-4320-A6E0-8363D3600DE7}" srcOrd="5" destOrd="0" presId="urn:microsoft.com/office/officeart/2018/2/layout/IconVerticalSolidList"/>
    <dgm:cxn modelId="{6CDED7AB-81F0-432F-ADB9-3B1A600B85B0}" type="presParOf" srcId="{864DD6CD-6910-4A7D-9D33-8F9B338256A1}" destId="{006F93A0-0FC4-44F7-ABEE-86479AF2A7C8}" srcOrd="6" destOrd="0" presId="urn:microsoft.com/office/officeart/2018/2/layout/IconVerticalSolidList"/>
    <dgm:cxn modelId="{61D9A89E-F950-46EF-B8CE-AF16686F2EF6}" type="presParOf" srcId="{006F93A0-0FC4-44F7-ABEE-86479AF2A7C8}" destId="{4408B794-A40C-4A89-86D2-96716BA6E61B}" srcOrd="0" destOrd="0" presId="urn:microsoft.com/office/officeart/2018/2/layout/IconVerticalSolidList"/>
    <dgm:cxn modelId="{BC7AE5C3-0EB4-47FA-9180-51DE6BF67408}" type="presParOf" srcId="{006F93A0-0FC4-44F7-ABEE-86479AF2A7C8}" destId="{7905BF4E-34B9-40D4-9379-06DC7FB78AB1}" srcOrd="1" destOrd="0" presId="urn:microsoft.com/office/officeart/2018/2/layout/IconVerticalSolidList"/>
    <dgm:cxn modelId="{4F1C7F2F-1E54-48F7-97ED-E384DD89C05E}" type="presParOf" srcId="{006F93A0-0FC4-44F7-ABEE-86479AF2A7C8}" destId="{E965E84C-2154-47A7-9F24-9642BC151C09}" srcOrd="2" destOrd="0" presId="urn:microsoft.com/office/officeart/2018/2/layout/IconVerticalSolidList"/>
    <dgm:cxn modelId="{B975F353-7A95-4CA3-807C-EF5E82AA5257}" type="presParOf" srcId="{006F93A0-0FC4-44F7-ABEE-86479AF2A7C8}" destId="{9FED625E-8BEA-477E-A554-46188E18E8B4}" srcOrd="3" destOrd="0" presId="urn:microsoft.com/office/officeart/2018/2/layout/IconVerticalSolidList"/>
    <dgm:cxn modelId="{704F52BE-60E8-400E-9C3D-C6885E86345E}" type="presParOf" srcId="{006F93A0-0FC4-44F7-ABEE-86479AF2A7C8}" destId="{0B153E89-0046-4D8B-89CC-78B3746A7196}" srcOrd="4" destOrd="0" presId="urn:microsoft.com/office/officeart/2018/2/layout/IconVerticalSolidList"/>
    <dgm:cxn modelId="{AC984766-7682-499D-BA01-F08032BCF771}" type="presParOf" srcId="{864DD6CD-6910-4A7D-9D33-8F9B338256A1}" destId="{CEE97CA6-5B7E-43C2-8FDD-D940C89BA319}" srcOrd="7" destOrd="0" presId="urn:microsoft.com/office/officeart/2018/2/layout/IconVerticalSolidList"/>
    <dgm:cxn modelId="{D7540914-EC3B-4153-8647-376765823C76}" type="presParOf" srcId="{864DD6CD-6910-4A7D-9D33-8F9B338256A1}" destId="{55BF6649-B3AC-4451-BCF7-6B2947226001}" srcOrd="8" destOrd="0" presId="urn:microsoft.com/office/officeart/2018/2/layout/IconVerticalSolidList"/>
    <dgm:cxn modelId="{FE6F60FD-7F52-4528-B11C-195C8C7AB419}" type="presParOf" srcId="{55BF6649-B3AC-4451-BCF7-6B2947226001}" destId="{7E64BA75-FEFE-47C2-9BEF-D2D502606B45}" srcOrd="0" destOrd="0" presId="urn:microsoft.com/office/officeart/2018/2/layout/IconVerticalSolidList"/>
    <dgm:cxn modelId="{36CE82A2-FC5C-4CCC-99F1-D8878974C667}" type="presParOf" srcId="{55BF6649-B3AC-4451-BCF7-6B2947226001}" destId="{F8F2AACB-3A1A-472C-8F58-A3892E2C255A}" srcOrd="1" destOrd="0" presId="urn:microsoft.com/office/officeart/2018/2/layout/IconVerticalSolidList"/>
    <dgm:cxn modelId="{66EB80D3-CEFE-40F3-9845-4E8F781898CD}" type="presParOf" srcId="{55BF6649-B3AC-4451-BCF7-6B2947226001}" destId="{DABCC78C-8439-45C7-8685-58C5EBD2A650}" srcOrd="2" destOrd="0" presId="urn:microsoft.com/office/officeart/2018/2/layout/IconVerticalSolidList"/>
    <dgm:cxn modelId="{5BEBEFCF-FAE8-41F8-B191-BA922372113D}" type="presParOf" srcId="{55BF6649-B3AC-4451-BCF7-6B2947226001}" destId="{00BD0F82-0959-4EFB-BAC1-9D145429CF7F}" srcOrd="3" destOrd="0" presId="urn:microsoft.com/office/officeart/2018/2/layout/IconVerticalSolidList"/>
    <dgm:cxn modelId="{7CF2DB96-1C79-47EB-8BB4-A6D17586B05E}" type="presParOf" srcId="{55BF6649-B3AC-4451-BCF7-6B2947226001}" destId="{743BE25C-2A09-4790-BF7F-635D25950227}" srcOrd="4" destOrd="0" presId="urn:microsoft.com/office/officeart/2018/2/layout/IconVerticalSolidList"/>
    <dgm:cxn modelId="{C3D42A77-9503-4D78-A467-6485A624C458}" type="presParOf" srcId="{864DD6CD-6910-4A7D-9D33-8F9B338256A1}" destId="{B0342C7E-FE52-41E8-9132-F98EA0AB980B}" srcOrd="9" destOrd="0" presId="urn:microsoft.com/office/officeart/2018/2/layout/IconVerticalSolidList"/>
    <dgm:cxn modelId="{23554B83-A624-4EC1-A72F-3583B87514CA}" type="presParOf" srcId="{864DD6CD-6910-4A7D-9D33-8F9B338256A1}" destId="{A1AD524D-3B34-4B8E-92AC-0D1DB818E210}" srcOrd="10" destOrd="0" presId="urn:microsoft.com/office/officeart/2018/2/layout/IconVerticalSolidList"/>
    <dgm:cxn modelId="{A4228D31-E411-4E39-895B-DEB9A355CC5B}" type="presParOf" srcId="{A1AD524D-3B34-4B8E-92AC-0D1DB818E210}" destId="{2582C196-B1F0-4B37-A968-B1107A13AB61}" srcOrd="0" destOrd="0" presId="urn:microsoft.com/office/officeart/2018/2/layout/IconVerticalSolidList"/>
    <dgm:cxn modelId="{CA72691E-3ED1-4C3C-8BC1-6DBB8AD1003E}" type="presParOf" srcId="{A1AD524D-3B34-4B8E-92AC-0D1DB818E210}" destId="{40674D41-8503-4431-8D03-918FA0F625FE}" srcOrd="1" destOrd="0" presId="urn:microsoft.com/office/officeart/2018/2/layout/IconVerticalSolidList"/>
    <dgm:cxn modelId="{0E5D0F93-CBB9-4B8F-8268-3E56C2051389}" type="presParOf" srcId="{A1AD524D-3B34-4B8E-92AC-0D1DB818E210}" destId="{2D12756F-450B-4E29-8C0A-02AC85B1CE76}" srcOrd="2" destOrd="0" presId="urn:microsoft.com/office/officeart/2018/2/layout/IconVerticalSolidList"/>
    <dgm:cxn modelId="{5EC36B53-FA9F-4DC7-B675-3A2D5BD7DA56}" type="presParOf" srcId="{A1AD524D-3B34-4B8E-92AC-0D1DB818E210}" destId="{C2D8AD19-8A27-4283-A4C2-D3B2469B45A3}" srcOrd="3" destOrd="0" presId="urn:microsoft.com/office/officeart/2018/2/layout/IconVerticalSolidList"/>
    <dgm:cxn modelId="{35677718-5031-4EA6-BE8E-B4E422021971}" type="presParOf" srcId="{A1AD524D-3B34-4B8E-92AC-0D1DB818E210}" destId="{A51BE819-EE05-4769-8FFE-A98992794272}" srcOrd="4" destOrd="0" presId="urn:microsoft.com/office/officeart/2018/2/layout/IconVerticalSolidList"/>
    <dgm:cxn modelId="{EA1954CA-0691-4F0B-86D8-A92EF716DFF3}" type="presParOf" srcId="{864DD6CD-6910-4A7D-9D33-8F9B338256A1}" destId="{479AA190-0B22-4015-9512-BBDA5ADF3304}" srcOrd="11" destOrd="0" presId="urn:microsoft.com/office/officeart/2018/2/layout/IconVerticalSolidList"/>
    <dgm:cxn modelId="{570547C4-4124-4D45-81E4-72293ADFE96A}" type="presParOf" srcId="{864DD6CD-6910-4A7D-9D33-8F9B338256A1}" destId="{39B0CC84-DD68-4AE2-9DE5-17CBA5175C41}" srcOrd="12" destOrd="0" presId="urn:microsoft.com/office/officeart/2018/2/layout/IconVerticalSolidList"/>
    <dgm:cxn modelId="{CD33CB28-A004-4C8A-B877-8FF6D3CE2943}" type="presParOf" srcId="{39B0CC84-DD68-4AE2-9DE5-17CBA5175C41}" destId="{76A1C0B0-FC94-41FF-9EBD-9A267D2D129F}" srcOrd="0" destOrd="0" presId="urn:microsoft.com/office/officeart/2018/2/layout/IconVerticalSolidList"/>
    <dgm:cxn modelId="{91C0CE3F-5E03-4F18-A9E5-1540A2D54D77}" type="presParOf" srcId="{39B0CC84-DD68-4AE2-9DE5-17CBA5175C41}" destId="{51BBE2D2-0EF0-4A65-87DE-A8EFCB041D39}" srcOrd="1" destOrd="0" presId="urn:microsoft.com/office/officeart/2018/2/layout/IconVerticalSolidList"/>
    <dgm:cxn modelId="{3AFE620C-535B-4738-9C5C-8296388C044B}" type="presParOf" srcId="{39B0CC84-DD68-4AE2-9DE5-17CBA5175C41}" destId="{59908840-E451-4E79-A6B6-48AE8904844F}" srcOrd="2" destOrd="0" presId="urn:microsoft.com/office/officeart/2018/2/layout/IconVerticalSolidList"/>
    <dgm:cxn modelId="{23811984-9CF9-4919-90A3-FD98B03F2EBD}" type="presParOf" srcId="{39B0CC84-DD68-4AE2-9DE5-17CBA5175C41}" destId="{4CD62357-42F5-405A-812B-4DCFEF1893B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8017-2665-4EF5-9C76-0728A440217B}">
      <dsp:nvSpPr>
        <dsp:cNvPr id="0" name=""/>
        <dsp:cNvSpPr/>
      </dsp:nvSpPr>
      <dsp:spPr>
        <a:xfrm>
          <a:off x="0" y="3376"/>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6A3C0-9CEB-4077-8F6A-620B7B60E4F0}">
      <dsp:nvSpPr>
        <dsp:cNvPr id="0" name=""/>
        <dsp:cNvSpPr/>
      </dsp:nvSpPr>
      <dsp:spPr>
        <a:xfrm>
          <a:off x="209211" y="158988"/>
          <a:ext cx="380384" cy="3803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F6931-7818-4E38-9645-CA5F8894BA3E}">
      <dsp:nvSpPr>
        <dsp:cNvPr id="0" name=""/>
        <dsp:cNvSpPr/>
      </dsp:nvSpPr>
      <dsp:spPr>
        <a:xfrm>
          <a:off x="798808" y="3376"/>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b="1" kern="1200" dirty="0"/>
            <a:t>Definitions + Diagnosis of depression (MDD and PDD) </a:t>
          </a:r>
          <a:endParaRPr lang="en-US" sz="1600" kern="1200" dirty="0"/>
        </a:p>
      </dsp:txBody>
      <dsp:txXfrm>
        <a:off x="798808" y="3376"/>
        <a:ext cx="5714015" cy="691608"/>
      </dsp:txXfrm>
    </dsp:sp>
    <dsp:sp modelId="{91D55593-1130-4C12-849C-BE183D3D2BA6}">
      <dsp:nvSpPr>
        <dsp:cNvPr id="0" name=""/>
        <dsp:cNvSpPr/>
      </dsp:nvSpPr>
      <dsp:spPr>
        <a:xfrm>
          <a:off x="0" y="867886"/>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44BA-B4CF-4D6C-926B-16EA299B569D}">
      <dsp:nvSpPr>
        <dsp:cNvPr id="0" name=""/>
        <dsp:cNvSpPr/>
      </dsp:nvSpPr>
      <dsp:spPr>
        <a:xfrm>
          <a:off x="209211" y="1023498"/>
          <a:ext cx="380384" cy="3803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A32C6-54C3-4F3F-B359-4DB801B01545}">
      <dsp:nvSpPr>
        <dsp:cNvPr id="0" name=""/>
        <dsp:cNvSpPr/>
      </dsp:nvSpPr>
      <dsp:spPr>
        <a:xfrm>
          <a:off x="798808" y="867886"/>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a:t>Biological Causes of Depression</a:t>
          </a:r>
          <a:endParaRPr lang="en-US" sz="1600" kern="1200"/>
        </a:p>
      </dsp:txBody>
      <dsp:txXfrm>
        <a:off x="798808" y="867886"/>
        <a:ext cx="2931121" cy="691608"/>
      </dsp:txXfrm>
    </dsp:sp>
    <dsp:sp modelId="{51C37C5C-2C3C-4A0A-8512-8EECE2DA0BCB}">
      <dsp:nvSpPr>
        <dsp:cNvPr id="0" name=""/>
        <dsp:cNvSpPr/>
      </dsp:nvSpPr>
      <dsp:spPr>
        <a:xfrm>
          <a:off x="3729929" y="867886"/>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a:t>Neurochemistry </a:t>
          </a:r>
          <a:endParaRPr lang="en-US" sz="1100" kern="1200"/>
        </a:p>
        <a:p>
          <a:pPr lvl="0" algn="l" defTabSz="488950">
            <a:lnSpc>
              <a:spcPct val="100000"/>
            </a:lnSpc>
            <a:spcBef>
              <a:spcPct val="0"/>
            </a:spcBef>
            <a:spcAft>
              <a:spcPct val="35000"/>
            </a:spcAft>
          </a:pPr>
          <a:r>
            <a:rPr lang="en-GB" sz="1100" kern="1200" dirty="0"/>
            <a:t>Hormones </a:t>
          </a:r>
          <a:endParaRPr lang="en-US" sz="1100" kern="1200" dirty="0"/>
        </a:p>
        <a:p>
          <a:pPr lvl="0" algn="l" defTabSz="488950">
            <a:lnSpc>
              <a:spcPct val="100000"/>
            </a:lnSpc>
            <a:spcBef>
              <a:spcPct val="0"/>
            </a:spcBef>
            <a:spcAft>
              <a:spcPct val="35000"/>
            </a:spcAft>
          </a:pPr>
          <a:r>
            <a:rPr lang="en-GB" sz="1100" kern="1200" dirty="0"/>
            <a:t>Diathesis-Stress model</a:t>
          </a:r>
          <a:endParaRPr lang="en-US" sz="1100" kern="1200" dirty="0"/>
        </a:p>
      </dsp:txBody>
      <dsp:txXfrm>
        <a:off x="3729929" y="867886"/>
        <a:ext cx="2782893" cy="691608"/>
      </dsp:txXfrm>
    </dsp:sp>
    <dsp:sp modelId="{25D8D6EC-D108-4DE1-9E5B-F2DC3C8D7B23}">
      <dsp:nvSpPr>
        <dsp:cNvPr id="0" name=""/>
        <dsp:cNvSpPr/>
      </dsp:nvSpPr>
      <dsp:spPr>
        <a:xfrm>
          <a:off x="0" y="1732397"/>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00C87-A5AC-4FF3-B5A9-49B402DF984B}">
      <dsp:nvSpPr>
        <dsp:cNvPr id="0" name=""/>
        <dsp:cNvSpPr/>
      </dsp:nvSpPr>
      <dsp:spPr>
        <a:xfrm>
          <a:off x="209211" y="1888009"/>
          <a:ext cx="380384" cy="38038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D69DD-4BE6-4E51-85F4-679C4B7241B2}">
      <dsp:nvSpPr>
        <dsp:cNvPr id="0" name=""/>
        <dsp:cNvSpPr/>
      </dsp:nvSpPr>
      <dsp:spPr>
        <a:xfrm>
          <a:off x="798808" y="1732397"/>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Biological study - McGuffin et al (1996)</a:t>
          </a:r>
          <a:endParaRPr lang="en-US" sz="1600" kern="1200" dirty="0"/>
        </a:p>
      </dsp:txBody>
      <dsp:txXfrm>
        <a:off x="798808" y="1732397"/>
        <a:ext cx="5714015" cy="691608"/>
      </dsp:txXfrm>
    </dsp:sp>
    <dsp:sp modelId="{4408B794-A40C-4A89-86D2-96716BA6E61B}">
      <dsp:nvSpPr>
        <dsp:cNvPr id="0" name=""/>
        <dsp:cNvSpPr/>
      </dsp:nvSpPr>
      <dsp:spPr>
        <a:xfrm>
          <a:off x="0" y="2596908"/>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5BF4E-34B9-40D4-9379-06DC7FB78AB1}">
      <dsp:nvSpPr>
        <dsp:cNvPr id="0" name=""/>
        <dsp:cNvSpPr/>
      </dsp:nvSpPr>
      <dsp:spPr>
        <a:xfrm>
          <a:off x="209211" y="2752520"/>
          <a:ext cx="380384" cy="38038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D625E-8BEA-477E-A554-46188E18E8B4}">
      <dsp:nvSpPr>
        <dsp:cNvPr id="0" name=""/>
        <dsp:cNvSpPr/>
      </dsp:nvSpPr>
      <dsp:spPr>
        <a:xfrm>
          <a:off x="798808" y="2596908"/>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Biological Treatments of Depression </a:t>
          </a:r>
          <a:endParaRPr lang="en-US" sz="1600" kern="1200" dirty="0"/>
        </a:p>
      </dsp:txBody>
      <dsp:txXfrm>
        <a:off x="798808" y="2596908"/>
        <a:ext cx="2931121" cy="691608"/>
      </dsp:txXfrm>
    </dsp:sp>
    <dsp:sp modelId="{0B153E89-0046-4D8B-89CC-78B3746A7196}">
      <dsp:nvSpPr>
        <dsp:cNvPr id="0" name=""/>
        <dsp:cNvSpPr/>
      </dsp:nvSpPr>
      <dsp:spPr>
        <a:xfrm>
          <a:off x="3729929" y="2596908"/>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dirty="0"/>
            <a:t>4 antidepressants </a:t>
          </a:r>
          <a:endParaRPr lang="en-US" sz="1100" kern="1200" dirty="0"/>
        </a:p>
        <a:p>
          <a:pPr lvl="0" algn="l" defTabSz="488950">
            <a:lnSpc>
              <a:spcPct val="100000"/>
            </a:lnSpc>
            <a:spcBef>
              <a:spcPct val="0"/>
            </a:spcBef>
            <a:spcAft>
              <a:spcPct val="35000"/>
            </a:spcAft>
          </a:pPr>
          <a:r>
            <a:rPr lang="en-GB" sz="1100" kern="1200"/>
            <a:t>Electroconvulsive therapy </a:t>
          </a:r>
          <a:endParaRPr lang="en-US" sz="1100" kern="1200"/>
        </a:p>
      </dsp:txBody>
      <dsp:txXfrm>
        <a:off x="3729929" y="2596908"/>
        <a:ext cx="2782893" cy="691608"/>
      </dsp:txXfrm>
    </dsp:sp>
    <dsp:sp modelId="{7E64BA75-FEFE-47C2-9BEF-D2D502606B45}">
      <dsp:nvSpPr>
        <dsp:cNvPr id="0" name=""/>
        <dsp:cNvSpPr/>
      </dsp:nvSpPr>
      <dsp:spPr>
        <a:xfrm>
          <a:off x="0" y="3514175"/>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2AACB-3A1A-472C-8F58-A3892E2C255A}">
      <dsp:nvSpPr>
        <dsp:cNvPr id="0" name=""/>
        <dsp:cNvSpPr/>
      </dsp:nvSpPr>
      <dsp:spPr>
        <a:xfrm>
          <a:off x="209211" y="3617031"/>
          <a:ext cx="380384" cy="38038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D0F82-0959-4EFB-BAC1-9D145429CF7F}">
      <dsp:nvSpPr>
        <dsp:cNvPr id="0" name=""/>
        <dsp:cNvSpPr/>
      </dsp:nvSpPr>
      <dsp:spPr>
        <a:xfrm>
          <a:off x="798808" y="3461419"/>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a:t>Cognitive Causes of Depression – Beck’s theory </a:t>
          </a:r>
          <a:endParaRPr lang="en-US" sz="1600" kern="1200"/>
        </a:p>
      </dsp:txBody>
      <dsp:txXfrm>
        <a:off x="798808" y="3461419"/>
        <a:ext cx="2931121" cy="691608"/>
      </dsp:txXfrm>
    </dsp:sp>
    <dsp:sp modelId="{743BE25C-2A09-4790-BF7F-635D25950227}">
      <dsp:nvSpPr>
        <dsp:cNvPr id="0" name=""/>
        <dsp:cNvSpPr/>
      </dsp:nvSpPr>
      <dsp:spPr>
        <a:xfrm>
          <a:off x="3729929" y="3461419"/>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dirty="0"/>
            <a:t>Negative self-schema </a:t>
          </a:r>
          <a:endParaRPr lang="en-US" sz="1100" kern="1200" dirty="0"/>
        </a:p>
        <a:p>
          <a:pPr lvl="0" algn="l" defTabSz="488950">
            <a:lnSpc>
              <a:spcPct val="100000"/>
            </a:lnSpc>
            <a:spcBef>
              <a:spcPct val="0"/>
            </a:spcBef>
            <a:spcAft>
              <a:spcPct val="35000"/>
            </a:spcAft>
          </a:pPr>
          <a:r>
            <a:rPr lang="en-GB" sz="1100" kern="1200" dirty="0"/>
            <a:t>Faulty information processing</a:t>
          </a:r>
        </a:p>
        <a:p>
          <a:pPr lvl="0" algn="l" defTabSz="488950">
            <a:lnSpc>
              <a:spcPct val="100000"/>
            </a:lnSpc>
            <a:spcBef>
              <a:spcPct val="0"/>
            </a:spcBef>
            <a:spcAft>
              <a:spcPct val="35000"/>
            </a:spcAft>
          </a:pPr>
          <a:r>
            <a:rPr lang="en-GB" sz="1100" kern="1200" dirty="0"/>
            <a:t>Negative cognitive triad </a:t>
          </a:r>
          <a:endParaRPr lang="en-US" sz="1100" kern="1200" dirty="0"/>
        </a:p>
      </dsp:txBody>
      <dsp:txXfrm>
        <a:off x="3729929" y="3461419"/>
        <a:ext cx="2782893" cy="691608"/>
      </dsp:txXfrm>
    </dsp:sp>
    <dsp:sp modelId="{2582C196-B1F0-4B37-A968-B1107A13AB61}">
      <dsp:nvSpPr>
        <dsp:cNvPr id="0" name=""/>
        <dsp:cNvSpPr/>
      </dsp:nvSpPr>
      <dsp:spPr>
        <a:xfrm>
          <a:off x="0" y="4325930"/>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74D41-8503-4431-8D03-918FA0F625FE}">
      <dsp:nvSpPr>
        <dsp:cNvPr id="0" name=""/>
        <dsp:cNvSpPr/>
      </dsp:nvSpPr>
      <dsp:spPr>
        <a:xfrm>
          <a:off x="209211" y="4481542"/>
          <a:ext cx="380384" cy="38038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D8AD19-8A27-4283-A4C2-D3B2469B45A3}">
      <dsp:nvSpPr>
        <dsp:cNvPr id="0" name=""/>
        <dsp:cNvSpPr/>
      </dsp:nvSpPr>
      <dsp:spPr>
        <a:xfrm>
          <a:off x="798808" y="4325930"/>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Cognitive Treatments of Depression </a:t>
          </a:r>
          <a:endParaRPr lang="en-US" sz="1600" kern="1200" dirty="0"/>
        </a:p>
      </dsp:txBody>
      <dsp:txXfrm>
        <a:off x="798808" y="4325930"/>
        <a:ext cx="2931121" cy="691608"/>
      </dsp:txXfrm>
    </dsp:sp>
    <dsp:sp modelId="{A51BE819-EE05-4769-8FFE-A98992794272}">
      <dsp:nvSpPr>
        <dsp:cNvPr id="0" name=""/>
        <dsp:cNvSpPr/>
      </dsp:nvSpPr>
      <dsp:spPr>
        <a:xfrm>
          <a:off x="3729929" y="4325930"/>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a:t>CBT</a:t>
          </a:r>
          <a:endParaRPr lang="en-US" sz="1100" kern="1200"/>
        </a:p>
      </dsp:txBody>
      <dsp:txXfrm>
        <a:off x="3729929" y="4325930"/>
        <a:ext cx="2782893" cy="691608"/>
      </dsp:txXfrm>
    </dsp:sp>
    <dsp:sp modelId="{76A1C0B0-FC94-41FF-9EBD-9A267D2D129F}">
      <dsp:nvSpPr>
        <dsp:cNvPr id="0" name=""/>
        <dsp:cNvSpPr/>
      </dsp:nvSpPr>
      <dsp:spPr>
        <a:xfrm>
          <a:off x="0" y="5190441"/>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BE2D2-0EF0-4A65-87DE-A8EFCB041D39}">
      <dsp:nvSpPr>
        <dsp:cNvPr id="0" name=""/>
        <dsp:cNvSpPr/>
      </dsp:nvSpPr>
      <dsp:spPr>
        <a:xfrm>
          <a:off x="209211" y="5346053"/>
          <a:ext cx="380384" cy="38038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D62357-42F5-405A-812B-4DCFEF1893B1}">
      <dsp:nvSpPr>
        <dsp:cNvPr id="0" name=""/>
        <dsp:cNvSpPr/>
      </dsp:nvSpPr>
      <dsp:spPr>
        <a:xfrm>
          <a:off x="798808" y="5190441"/>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Cognitive study - Giovanni (1998)</a:t>
          </a:r>
          <a:endParaRPr lang="en-US" sz="1600" kern="1200" dirty="0"/>
        </a:p>
      </dsp:txBody>
      <dsp:txXfrm>
        <a:off x="798808" y="5190441"/>
        <a:ext cx="5714015" cy="69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9142F-DEF2-42BE-AECB-090362729E5D}">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EC86B-A98A-4765-8C2D-BD7201816F1D}">
      <dsp:nvSpPr>
        <dsp:cNvPr id="0" name=""/>
        <dsp:cNvSpPr/>
      </dsp:nvSpPr>
      <dsp:spPr>
        <a:xfrm>
          <a:off x="508544" y="378974"/>
          <a:ext cx="924626" cy="924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57E3C4-D542-4817-BC31-8AF9BEE65883}">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GB" sz="2500" kern="1200"/>
            <a:t>Behavioural –  Change in eating and sleeping patterns. Loss of weight</a:t>
          </a:r>
          <a:endParaRPr lang="en-US" sz="2500" kern="1200"/>
        </a:p>
      </dsp:txBody>
      <dsp:txXfrm>
        <a:off x="1941716" y="718"/>
        <a:ext cx="4571887" cy="1681139"/>
      </dsp:txXfrm>
    </dsp:sp>
    <dsp:sp modelId="{56239881-4577-4D33-9B55-CE195A478E21}">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B2970-BC08-427A-88E1-9AFCC7277AE6}">
      <dsp:nvSpPr>
        <dsp:cNvPr id="0" name=""/>
        <dsp:cNvSpPr/>
      </dsp:nvSpPr>
      <dsp:spPr>
        <a:xfrm>
          <a:off x="508544" y="2480399"/>
          <a:ext cx="924626" cy="9246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75EED-02E9-449F-BA0F-83D23CC38BD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GB" sz="2500" kern="1200"/>
            <a:t>Emotional – Getting angry at little things</a:t>
          </a:r>
          <a:endParaRPr lang="en-US" sz="2500" kern="1200"/>
        </a:p>
      </dsp:txBody>
      <dsp:txXfrm>
        <a:off x="1941716" y="2102143"/>
        <a:ext cx="4571887" cy="1681139"/>
      </dsp:txXfrm>
    </dsp:sp>
    <dsp:sp modelId="{99272823-BA4B-4108-BC75-33C07E97D8E5}">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A7A9F-FAB0-4BD1-BF92-23F7BC39F62D}">
      <dsp:nvSpPr>
        <dsp:cNvPr id="0" name=""/>
        <dsp:cNvSpPr/>
      </dsp:nvSpPr>
      <dsp:spPr>
        <a:xfrm>
          <a:off x="508544" y="4581824"/>
          <a:ext cx="924626" cy="924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72EE28-7983-4C14-AEF8-3B085ACD9DE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111250">
            <a:lnSpc>
              <a:spcPct val="90000"/>
            </a:lnSpc>
            <a:spcBef>
              <a:spcPct val="0"/>
            </a:spcBef>
            <a:spcAft>
              <a:spcPct val="35000"/>
            </a:spcAft>
          </a:pPr>
          <a:r>
            <a:rPr lang="en-GB" sz="2500" kern="1200"/>
            <a:t>Cognitive – Unable to concentrate for long periods of time</a:t>
          </a:r>
          <a:endParaRPr lang="en-US" sz="2500" kern="1200"/>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B8017-2665-4EF5-9C76-0728A440217B}">
      <dsp:nvSpPr>
        <dsp:cNvPr id="0" name=""/>
        <dsp:cNvSpPr/>
      </dsp:nvSpPr>
      <dsp:spPr>
        <a:xfrm>
          <a:off x="0" y="3376"/>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6A3C0-9CEB-4077-8F6A-620B7B60E4F0}">
      <dsp:nvSpPr>
        <dsp:cNvPr id="0" name=""/>
        <dsp:cNvSpPr/>
      </dsp:nvSpPr>
      <dsp:spPr>
        <a:xfrm>
          <a:off x="209211" y="158988"/>
          <a:ext cx="380384" cy="3803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EF6931-7818-4E38-9645-CA5F8894BA3E}">
      <dsp:nvSpPr>
        <dsp:cNvPr id="0" name=""/>
        <dsp:cNvSpPr/>
      </dsp:nvSpPr>
      <dsp:spPr>
        <a:xfrm>
          <a:off x="798808" y="3376"/>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b="1" kern="1200" dirty="0"/>
            <a:t>Definitions + Diagnosis of depression (MDD and PDD) </a:t>
          </a:r>
          <a:endParaRPr lang="en-US" sz="1600" kern="1200" dirty="0"/>
        </a:p>
      </dsp:txBody>
      <dsp:txXfrm>
        <a:off x="798808" y="3376"/>
        <a:ext cx="5714015" cy="691608"/>
      </dsp:txXfrm>
    </dsp:sp>
    <dsp:sp modelId="{91D55593-1130-4C12-849C-BE183D3D2BA6}">
      <dsp:nvSpPr>
        <dsp:cNvPr id="0" name=""/>
        <dsp:cNvSpPr/>
      </dsp:nvSpPr>
      <dsp:spPr>
        <a:xfrm>
          <a:off x="0" y="867886"/>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44BA-B4CF-4D6C-926B-16EA299B569D}">
      <dsp:nvSpPr>
        <dsp:cNvPr id="0" name=""/>
        <dsp:cNvSpPr/>
      </dsp:nvSpPr>
      <dsp:spPr>
        <a:xfrm>
          <a:off x="209211" y="1023498"/>
          <a:ext cx="380384" cy="3803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A32C6-54C3-4F3F-B359-4DB801B01545}">
      <dsp:nvSpPr>
        <dsp:cNvPr id="0" name=""/>
        <dsp:cNvSpPr/>
      </dsp:nvSpPr>
      <dsp:spPr>
        <a:xfrm>
          <a:off x="798808" y="867886"/>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a:t>Biological Causes of Depression</a:t>
          </a:r>
          <a:endParaRPr lang="en-US" sz="1600" kern="1200"/>
        </a:p>
      </dsp:txBody>
      <dsp:txXfrm>
        <a:off x="798808" y="867886"/>
        <a:ext cx="2931121" cy="691608"/>
      </dsp:txXfrm>
    </dsp:sp>
    <dsp:sp modelId="{51C37C5C-2C3C-4A0A-8512-8EECE2DA0BCB}">
      <dsp:nvSpPr>
        <dsp:cNvPr id="0" name=""/>
        <dsp:cNvSpPr/>
      </dsp:nvSpPr>
      <dsp:spPr>
        <a:xfrm>
          <a:off x="3729929" y="867886"/>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a:t>Neurochemistry </a:t>
          </a:r>
          <a:endParaRPr lang="en-US" sz="1100" kern="1200"/>
        </a:p>
        <a:p>
          <a:pPr lvl="0" algn="l" defTabSz="488950">
            <a:lnSpc>
              <a:spcPct val="100000"/>
            </a:lnSpc>
            <a:spcBef>
              <a:spcPct val="0"/>
            </a:spcBef>
            <a:spcAft>
              <a:spcPct val="35000"/>
            </a:spcAft>
          </a:pPr>
          <a:r>
            <a:rPr lang="en-GB" sz="1100" kern="1200" dirty="0"/>
            <a:t>Hormones </a:t>
          </a:r>
          <a:endParaRPr lang="en-US" sz="1100" kern="1200" dirty="0"/>
        </a:p>
        <a:p>
          <a:pPr lvl="0" algn="l" defTabSz="488950">
            <a:lnSpc>
              <a:spcPct val="100000"/>
            </a:lnSpc>
            <a:spcBef>
              <a:spcPct val="0"/>
            </a:spcBef>
            <a:spcAft>
              <a:spcPct val="35000"/>
            </a:spcAft>
          </a:pPr>
          <a:r>
            <a:rPr lang="en-GB" sz="1100" kern="1200" dirty="0"/>
            <a:t>Diathesis-Stress model</a:t>
          </a:r>
          <a:endParaRPr lang="en-US" sz="1100" kern="1200" dirty="0"/>
        </a:p>
      </dsp:txBody>
      <dsp:txXfrm>
        <a:off x="3729929" y="867886"/>
        <a:ext cx="2782893" cy="691608"/>
      </dsp:txXfrm>
    </dsp:sp>
    <dsp:sp modelId="{25D8D6EC-D108-4DE1-9E5B-F2DC3C8D7B23}">
      <dsp:nvSpPr>
        <dsp:cNvPr id="0" name=""/>
        <dsp:cNvSpPr/>
      </dsp:nvSpPr>
      <dsp:spPr>
        <a:xfrm>
          <a:off x="0" y="1732397"/>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E00C87-A5AC-4FF3-B5A9-49B402DF984B}">
      <dsp:nvSpPr>
        <dsp:cNvPr id="0" name=""/>
        <dsp:cNvSpPr/>
      </dsp:nvSpPr>
      <dsp:spPr>
        <a:xfrm>
          <a:off x="209211" y="1888009"/>
          <a:ext cx="380384" cy="38038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D69DD-4BE6-4E51-85F4-679C4B7241B2}">
      <dsp:nvSpPr>
        <dsp:cNvPr id="0" name=""/>
        <dsp:cNvSpPr/>
      </dsp:nvSpPr>
      <dsp:spPr>
        <a:xfrm>
          <a:off x="798808" y="1732397"/>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Biological study - McGuffin et al (1996)</a:t>
          </a:r>
          <a:endParaRPr lang="en-US" sz="1600" kern="1200" dirty="0"/>
        </a:p>
      </dsp:txBody>
      <dsp:txXfrm>
        <a:off x="798808" y="1732397"/>
        <a:ext cx="5714015" cy="691608"/>
      </dsp:txXfrm>
    </dsp:sp>
    <dsp:sp modelId="{4408B794-A40C-4A89-86D2-96716BA6E61B}">
      <dsp:nvSpPr>
        <dsp:cNvPr id="0" name=""/>
        <dsp:cNvSpPr/>
      </dsp:nvSpPr>
      <dsp:spPr>
        <a:xfrm>
          <a:off x="0" y="2596908"/>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5BF4E-34B9-40D4-9379-06DC7FB78AB1}">
      <dsp:nvSpPr>
        <dsp:cNvPr id="0" name=""/>
        <dsp:cNvSpPr/>
      </dsp:nvSpPr>
      <dsp:spPr>
        <a:xfrm>
          <a:off x="209211" y="2752520"/>
          <a:ext cx="380384" cy="38038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D625E-8BEA-477E-A554-46188E18E8B4}">
      <dsp:nvSpPr>
        <dsp:cNvPr id="0" name=""/>
        <dsp:cNvSpPr/>
      </dsp:nvSpPr>
      <dsp:spPr>
        <a:xfrm>
          <a:off x="798808" y="2596908"/>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Biological Treatments of Depression </a:t>
          </a:r>
          <a:endParaRPr lang="en-US" sz="1600" kern="1200" dirty="0"/>
        </a:p>
      </dsp:txBody>
      <dsp:txXfrm>
        <a:off x="798808" y="2596908"/>
        <a:ext cx="2931121" cy="691608"/>
      </dsp:txXfrm>
    </dsp:sp>
    <dsp:sp modelId="{0B153E89-0046-4D8B-89CC-78B3746A7196}">
      <dsp:nvSpPr>
        <dsp:cNvPr id="0" name=""/>
        <dsp:cNvSpPr/>
      </dsp:nvSpPr>
      <dsp:spPr>
        <a:xfrm>
          <a:off x="3729929" y="2596908"/>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dirty="0"/>
            <a:t>4 antidepressants </a:t>
          </a:r>
          <a:endParaRPr lang="en-US" sz="1100" kern="1200" dirty="0"/>
        </a:p>
        <a:p>
          <a:pPr lvl="0" algn="l" defTabSz="488950">
            <a:lnSpc>
              <a:spcPct val="100000"/>
            </a:lnSpc>
            <a:spcBef>
              <a:spcPct val="0"/>
            </a:spcBef>
            <a:spcAft>
              <a:spcPct val="35000"/>
            </a:spcAft>
          </a:pPr>
          <a:r>
            <a:rPr lang="en-GB" sz="1100" kern="1200"/>
            <a:t>Electroconvulsive therapy </a:t>
          </a:r>
          <a:endParaRPr lang="en-US" sz="1100" kern="1200"/>
        </a:p>
      </dsp:txBody>
      <dsp:txXfrm>
        <a:off x="3729929" y="2596908"/>
        <a:ext cx="2782893" cy="691608"/>
      </dsp:txXfrm>
    </dsp:sp>
    <dsp:sp modelId="{7E64BA75-FEFE-47C2-9BEF-D2D502606B45}">
      <dsp:nvSpPr>
        <dsp:cNvPr id="0" name=""/>
        <dsp:cNvSpPr/>
      </dsp:nvSpPr>
      <dsp:spPr>
        <a:xfrm>
          <a:off x="0" y="3514175"/>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2AACB-3A1A-472C-8F58-A3892E2C255A}">
      <dsp:nvSpPr>
        <dsp:cNvPr id="0" name=""/>
        <dsp:cNvSpPr/>
      </dsp:nvSpPr>
      <dsp:spPr>
        <a:xfrm>
          <a:off x="209211" y="3617031"/>
          <a:ext cx="380384" cy="38038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D0F82-0959-4EFB-BAC1-9D145429CF7F}">
      <dsp:nvSpPr>
        <dsp:cNvPr id="0" name=""/>
        <dsp:cNvSpPr/>
      </dsp:nvSpPr>
      <dsp:spPr>
        <a:xfrm>
          <a:off x="798808" y="3461419"/>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a:t>Cognitive Causes of Depression – Beck’s theory </a:t>
          </a:r>
          <a:endParaRPr lang="en-US" sz="1600" kern="1200"/>
        </a:p>
      </dsp:txBody>
      <dsp:txXfrm>
        <a:off x="798808" y="3461419"/>
        <a:ext cx="2931121" cy="691608"/>
      </dsp:txXfrm>
    </dsp:sp>
    <dsp:sp modelId="{743BE25C-2A09-4790-BF7F-635D25950227}">
      <dsp:nvSpPr>
        <dsp:cNvPr id="0" name=""/>
        <dsp:cNvSpPr/>
      </dsp:nvSpPr>
      <dsp:spPr>
        <a:xfrm>
          <a:off x="3729929" y="3461419"/>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dirty="0"/>
            <a:t>Negative self-schema </a:t>
          </a:r>
          <a:endParaRPr lang="en-US" sz="1100" kern="1200" dirty="0"/>
        </a:p>
        <a:p>
          <a:pPr lvl="0" algn="l" defTabSz="488950">
            <a:lnSpc>
              <a:spcPct val="100000"/>
            </a:lnSpc>
            <a:spcBef>
              <a:spcPct val="0"/>
            </a:spcBef>
            <a:spcAft>
              <a:spcPct val="35000"/>
            </a:spcAft>
          </a:pPr>
          <a:r>
            <a:rPr lang="en-GB" sz="1100" kern="1200" dirty="0"/>
            <a:t>Faulty information processing</a:t>
          </a:r>
        </a:p>
        <a:p>
          <a:pPr lvl="0" algn="l" defTabSz="488950">
            <a:lnSpc>
              <a:spcPct val="100000"/>
            </a:lnSpc>
            <a:spcBef>
              <a:spcPct val="0"/>
            </a:spcBef>
            <a:spcAft>
              <a:spcPct val="35000"/>
            </a:spcAft>
          </a:pPr>
          <a:r>
            <a:rPr lang="en-GB" sz="1100" kern="1200" dirty="0"/>
            <a:t>Negative cognitive triad </a:t>
          </a:r>
          <a:endParaRPr lang="en-US" sz="1100" kern="1200" dirty="0"/>
        </a:p>
      </dsp:txBody>
      <dsp:txXfrm>
        <a:off x="3729929" y="3461419"/>
        <a:ext cx="2782893" cy="691608"/>
      </dsp:txXfrm>
    </dsp:sp>
    <dsp:sp modelId="{2582C196-B1F0-4B37-A968-B1107A13AB61}">
      <dsp:nvSpPr>
        <dsp:cNvPr id="0" name=""/>
        <dsp:cNvSpPr/>
      </dsp:nvSpPr>
      <dsp:spPr>
        <a:xfrm>
          <a:off x="0" y="4325930"/>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74D41-8503-4431-8D03-918FA0F625FE}">
      <dsp:nvSpPr>
        <dsp:cNvPr id="0" name=""/>
        <dsp:cNvSpPr/>
      </dsp:nvSpPr>
      <dsp:spPr>
        <a:xfrm>
          <a:off x="209211" y="4481542"/>
          <a:ext cx="380384" cy="380384"/>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D8AD19-8A27-4283-A4C2-D3B2469B45A3}">
      <dsp:nvSpPr>
        <dsp:cNvPr id="0" name=""/>
        <dsp:cNvSpPr/>
      </dsp:nvSpPr>
      <dsp:spPr>
        <a:xfrm>
          <a:off x="798808" y="4325930"/>
          <a:ext cx="2931121"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Cognitive Treatments of Depression </a:t>
          </a:r>
          <a:endParaRPr lang="en-US" sz="1600" kern="1200" dirty="0"/>
        </a:p>
      </dsp:txBody>
      <dsp:txXfrm>
        <a:off x="798808" y="4325930"/>
        <a:ext cx="2931121" cy="691608"/>
      </dsp:txXfrm>
    </dsp:sp>
    <dsp:sp modelId="{A51BE819-EE05-4769-8FFE-A98992794272}">
      <dsp:nvSpPr>
        <dsp:cNvPr id="0" name=""/>
        <dsp:cNvSpPr/>
      </dsp:nvSpPr>
      <dsp:spPr>
        <a:xfrm>
          <a:off x="3729929" y="4325930"/>
          <a:ext cx="2782893"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488950">
            <a:lnSpc>
              <a:spcPct val="100000"/>
            </a:lnSpc>
            <a:spcBef>
              <a:spcPct val="0"/>
            </a:spcBef>
            <a:spcAft>
              <a:spcPct val="35000"/>
            </a:spcAft>
          </a:pPr>
          <a:r>
            <a:rPr lang="en-GB" sz="1100" kern="1200"/>
            <a:t>CBT</a:t>
          </a:r>
          <a:endParaRPr lang="en-US" sz="1100" kern="1200"/>
        </a:p>
      </dsp:txBody>
      <dsp:txXfrm>
        <a:off x="3729929" y="4325930"/>
        <a:ext cx="2782893" cy="691608"/>
      </dsp:txXfrm>
    </dsp:sp>
    <dsp:sp modelId="{76A1C0B0-FC94-41FF-9EBD-9A267D2D129F}">
      <dsp:nvSpPr>
        <dsp:cNvPr id="0" name=""/>
        <dsp:cNvSpPr/>
      </dsp:nvSpPr>
      <dsp:spPr>
        <a:xfrm>
          <a:off x="0" y="5190441"/>
          <a:ext cx="6513603" cy="6916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BE2D2-0EF0-4A65-87DE-A8EFCB041D39}">
      <dsp:nvSpPr>
        <dsp:cNvPr id="0" name=""/>
        <dsp:cNvSpPr/>
      </dsp:nvSpPr>
      <dsp:spPr>
        <a:xfrm>
          <a:off x="209211" y="5346053"/>
          <a:ext cx="380384" cy="38038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D62357-42F5-405A-812B-4DCFEF1893B1}">
      <dsp:nvSpPr>
        <dsp:cNvPr id="0" name=""/>
        <dsp:cNvSpPr/>
      </dsp:nvSpPr>
      <dsp:spPr>
        <a:xfrm>
          <a:off x="798808" y="5190441"/>
          <a:ext cx="5714015" cy="69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95" tIns="73195" rIns="73195" bIns="73195" numCol="1" spcCol="1270" anchor="ctr" anchorCtr="0">
          <a:noAutofit/>
        </a:bodyPr>
        <a:lstStyle/>
        <a:p>
          <a:pPr lvl="0" algn="l" defTabSz="711200">
            <a:lnSpc>
              <a:spcPct val="100000"/>
            </a:lnSpc>
            <a:spcBef>
              <a:spcPct val="0"/>
            </a:spcBef>
            <a:spcAft>
              <a:spcPct val="35000"/>
            </a:spcAft>
          </a:pPr>
          <a:r>
            <a:rPr lang="en-GB" sz="1600" kern="1200" dirty="0"/>
            <a:t>Cognitive study - Giovanni (1998)</a:t>
          </a:r>
          <a:endParaRPr lang="en-US" sz="1600" kern="1200" dirty="0"/>
        </a:p>
      </dsp:txBody>
      <dsp:txXfrm>
        <a:off x="798808" y="5190441"/>
        <a:ext cx="5714015" cy="6916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2FEF2E23-2223-44DB-9925-D900C4FB644D}" type="datetimeFigureOut">
              <a:rPr lang="en-GB" smtClean="0"/>
              <a:t>12/03/2020</a:t>
            </a:fld>
            <a:endParaRPr lang="en-GB"/>
          </a:p>
        </p:txBody>
      </p:sp>
      <p:sp>
        <p:nvSpPr>
          <p:cNvPr id="4" name="Footer Placeholder 3"/>
          <p:cNvSpPr>
            <a:spLocks noGrp="1"/>
          </p:cNvSpPr>
          <p:nvPr>
            <p:ph type="ftr" sz="quarter" idx="2"/>
          </p:nvPr>
        </p:nvSpPr>
        <p:spPr>
          <a:xfrm>
            <a:off x="0" y="9429750"/>
            <a:ext cx="28876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3488" y="9429750"/>
            <a:ext cx="2887662" cy="496888"/>
          </a:xfrm>
          <a:prstGeom prst="rect">
            <a:avLst/>
          </a:prstGeom>
        </p:spPr>
        <p:txBody>
          <a:bodyPr vert="horz" lIns="91440" tIns="45720" rIns="91440" bIns="45720" rtlCol="0" anchor="b"/>
          <a:lstStyle>
            <a:lvl1pPr algn="r">
              <a:defRPr sz="1200"/>
            </a:lvl1pPr>
          </a:lstStyle>
          <a:p>
            <a:fld id="{0FF265ED-0858-43C4-96C2-46E2B152311F}" type="slidenum">
              <a:rPr lang="en-GB" smtClean="0"/>
              <a:t>‹#›</a:t>
            </a:fld>
            <a:endParaRPr lang="en-GB"/>
          </a:p>
        </p:txBody>
      </p:sp>
    </p:spTree>
    <p:extLst>
      <p:ext uri="{BB962C8B-B14F-4D97-AF65-F5344CB8AC3E}">
        <p14:creationId xmlns:p14="http://schemas.microsoft.com/office/powerpoint/2010/main" val="344844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DD32B74F-0C90-44B6-BB22-9D252FBB01B5}" type="datetimeFigureOut">
              <a:rPr lang="en-GB" smtClean="0"/>
              <a:t>12/03/2020</a:t>
            </a:fld>
            <a:endParaRPr lang="en-GB"/>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42209A46-6432-4C98-8ED7-5831085FF26E}" type="slidenum">
              <a:rPr lang="en-GB" smtClean="0"/>
              <a:t>‹#›</a:t>
            </a:fld>
            <a:endParaRPr lang="en-GB"/>
          </a:p>
        </p:txBody>
      </p:sp>
    </p:spTree>
    <p:extLst>
      <p:ext uri="{BB962C8B-B14F-4D97-AF65-F5344CB8AC3E}">
        <p14:creationId xmlns:p14="http://schemas.microsoft.com/office/powerpoint/2010/main" val="253538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youtube.com/watch?v=ub8HqFrAN2c" TargetMode="External"/><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16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a:t>
            </a:r>
          </a:p>
        </p:txBody>
      </p:sp>
      <p:sp>
        <p:nvSpPr>
          <p:cNvPr id="4" name="Slide Number Placeholder 3"/>
          <p:cNvSpPr>
            <a:spLocks noGrp="1"/>
          </p:cNvSpPr>
          <p:nvPr>
            <p:ph type="sldNum" sz="quarter" idx="5"/>
          </p:nvPr>
        </p:nvSpPr>
        <p:spPr/>
        <p:txBody>
          <a:bodyPr/>
          <a:lstStyle/>
          <a:p>
            <a:fld id="{42209A46-6432-4C98-8ED7-5831085FF26E}" type="slidenum">
              <a:rPr lang="en-GB" smtClean="0"/>
              <a:t>38</a:t>
            </a:fld>
            <a:endParaRPr lang="en-GB"/>
          </a:p>
        </p:txBody>
      </p:sp>
    </p:spTree>
    <p:extLst>
      <p:ext uri="{BB962C8B-B14F-4D97-AF65-F5344CB8AC3E}">
        <p14:creationId xmlns:p14="http://schemas.microsoft.com/office/powerpoint/2010/main" val="2360336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209A46-6432-4C98-8ED7-5831085FF26E}" type="slidenum">
              <a:rPr lang="en-GB" smtClean="0"/>
              <a:t>46</a:t>
            </a:fld>
            <a:endParaRPr lang="en-GB"/>
          </a:p>
        </p:txBody>
      </p:sp>
    </p:spTree>
    <p:extLst>
      <p:ext uri="{BB962C8B-B14F-4D97-AF65-F5344CB8AC3E}">
        <p14:creationId xmlns:p14="http://schemas.microsoft.com/office/powerpoint/2010/main" val="210979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example of where modern day living is in conflict with how evolution has designed our bodies. The effects of progesterone may be more profound now than in previous years as we are having more periods and less children than every before. 300 years ago women wouldn’t get their periods until about 17 or 18 due to malnourishment. As soon as they started menstruating they would then get pregnant and continue having kids until they couldn’t have them anymore at about 40, so during this time it is possible a women would have about 20 periods in her lifetime. However, with the development of birth control and women being generally healthier we are having more periods which means we are producing more progesterone than every before. This is before we even consider the fact that hormonal contraception all includes progesterone.  </a:t>
            </a:r>
          </a:p>
        </p:txBody>
      </p:sp>
      <p:sp>
        <p:nvSpPr>
          <p:cNvPr id="4" name="Slide Number Placeholder 3"/>
          <p:cNvSpPr>
            <a:spLocks noGrp="1"/>
          </p:cNvSpPr>
          <p:nvPr>
            <p:ph type="sldNum" sz="quarter" idx="5"/>
          </p:nvPr>
        </p:nvSpPr>
        <p:spPr/>
        <p:txBody>
          <a:bodyPr/>
          <a:lstStyle/>
          <a:p>
            <a:fld id="{42209A46-6432-4C98-8ED7-5831085FF26E}" type="slidenum">
              <a:rPr lang="en-GB" smtClean="0"/>
              <a:t>53</a:t>
            </a:fld>
            <a:endParaRPr lang="en-GB"/>
          </a:p>
        </p:txBody>
      </p:sp>
    </p:spTree>
    <p:extLst>
      <p:ext uri="{BB962C8B-B14F-4D97-AF65-F5344CB8AC3E}">
        <p14:creationId xmlns:p14="http://schemas.microsoft.com/office/powerpoint/2010/main" val="9534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54</a:t>
            </a:fld>
            <a:endParaRPr lang="en-GB"/>
          </a:p>
        </p:txBody>
      </p:sp>
    </p:spTree>
    <p:extLst>
      <p:ext uri="{BB962C8B-B14F-4D97-AF65-F5344CB8AC3E}">
        <p14:creationId xmlns:p14="http://schemas.microsoft.com/office/powerpoint/2010/main" val="88546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55</a:t>
            </a:fld>
            <a:endParaRPr lang="en-GB"/>
          </a:p>
        </p:txBody>
      </p:sp>
    </p:spTree>
    <p:extLst>
      <p:ext uri="{BB962C8B-B14F-4D97-AF65-F5344CB8AC3E}">
        <p14:creationId xmlns:p14="http://schemas.microsoft.com/office/powerpoint/2010/main" val="266853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56</a:t>
            </a:fld>
            <a:endParaRPr lang="en-GB"/>
          </a:p>
        </p:txBody>
      </p:sp>
    </p:spTree>
    <p:extLst>
      <p:ext uri="{BB962C8B-B14F-4D97-AF65-F5344CB8AC3E}">
        <p14:creationId xmlns:p14="http://schemas.microsoft.com/office/powerpoint/2010/main" val="7528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58</a:t>
            </a:fld>
            <a:endParaRPr lang="en-GB"/>
          </a:p>
        </p:txBody>
      </p:sp>
    </p:spTree>
    <p:extLst>
      <p:ext uri="{BB962C8B-B14F-4D97-AF65-F5344CB8AC3E}">
        <p14:creationId xmlns:p14="http://schemas.microsoft.com/office/powerpoint/2010/main" val="142436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59</a:t>
            </a:fld>
            <a:endParaRPr lang="en-GB"/>
          </a:p>
        </p:txBody>
      </p:sp>
    </p:spTree>
    <p:extLst>
      <p:ext uri="{BB962C8B-B14F-4D97-AF65-F5344CB8AC3E}">
        <p14:creationId xmlns:p14="http://schemas.microsoft.com/office/powerpoint/2010/main" val="66311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61</a:t>
            </a:fld>
            <a:endParaRPr lang="en-GB"/>
          </a:p>
        </p:txBody>
      </p:sp>
    </p:spTree>
    <p:extLst>
      <p:ext uri="{BB962C8B-B14F-4D97-AF65-F5344CB8AC3E}">
        <p14:creationId xmlns:p14="http://schemas.microsoft.com/office/powerpoint/2010/main" val="62435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62</a:t>
            </a:fld>
            <a:endParaRPr lang="en-GB"/>
          </a:p>
        </p:txBody>
      </p:sp>
    </p:spTree>
    <p:extLst>
      <p:ext uri="{BB962C8B-B14F-4D97-AF65-F5344CB8AC3E}">
        <p14:creationId xmlns:p14="http://schemas.microsoft.com/office/powerpoint/2010/main" val="11819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Copy</a:t>
            </a:r>
            <a:r>
              <a:rPr lang="en-GB" baseline="0" dirty="0"/>
              <a:t> all of what we need to know…… Then take title first point as title. </a:t>
            </a:r>
            <a:endParaRPr dirty="0"/>
          </a:p>
        </p:txBody>
      </p:sp>
      <p:sp>
        <p:nvSpPr>
          <p:cNvPr id="251" name="Shape 251"/>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564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65</a:t>
            </a:fld>
            <a:endParaRPr lang="en-GB"/>
          </a:p>
        </p:txBody>
      </p:sp>
    </p:spTree>
    <p:extLst>
      <p:ext uri="{BB962C8B-B14F-4D97-AF65-F5344CB8AC3E}">
        <p14:creationId xmlns:p14="http://schemas.microsoft.com/office/powerpoint/2010/main" val="274498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69</a:t>
            </a:fld>
            <a:endParaRPr lang="en-GB"/>
          </a:p>
        </p:txBody>
      </p:sp>
    </p:spTree>
    <p:extLst>
      <p:ext uri="{BB962C8B-B14F-4D97-AF65-F5344CB8AC3E}">
        <p14:creationId xmlns:p14="http://schemas.microsoft.com/office/powerpoint/2010/main" val="166725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71</a:t>
            </a:fld>
            <a:endParaRPr lang="en-GB"/>
          </a:p>
        </p:txBody>
      </p:sp>
    </p:spTree>
    <p:extLst>
      <p:ext uri="{BB962C8B-B14F-4D97-AF65-F5344CB8AC3E}">
        <p14:creationId xmlns:p14="http://schemas.microsoft.com/office/powerpoint/2010/main" val="1516976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72</a:t>
            </a:fld>
            <a:endParaRPr lang="en-GB"/>
          </a:p>
        </p:txBody>
      </p:sp>
    </p:spTree>
    <p:extLst>
      <p:ext uri="{BB962C8B-B14F-4D97-AF65-F5344CB8AC3E}">
        <p14:creationId xmlns:p14="http://schemas.microsoft.com/office/powerpoint/2010/main" val="500860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73</a:t>
            </a:fld>
            <a:endParaRPr lang="en-GB"/>
          </a:p>
        </p:txBody>
      </p:sp>
    </p:spTree>
    <p:extLst>
      <p:ext uri="{BB962C8B-B14F-4D97-AF65-F5344CB8AC3E}">
        <p14:creationId xmlns:p14="http://schemas.microsoft.com/office/powerpoint/2010/main" val="156610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Drugs taboo – are people educated about what they actually do</a:t>
            </a:r>
          </a:p>
        </p:txBody>
      </p:sp>
      <p:sp>
        <p:nvSpPr>
          <p:cNvPr id="4" name="Slide Number Placeholder 3"/>
          <p:cNvSpPr>
            <a:spLocks noGrp="1"/>
          </p:cNvSpPr>
          <p:nvPr>
            <p:ph type="sldNum" sz="quarter" idx="5"/>
          </p:nvPr>
        </p:nvSpPr>
        <p:spPr/>
        <p:txBody>
          <a:bodyPr/>
          <a:lstStyle/>
          <a:p>
            <a:fld id="{42209A46-6432-4C98-8ED7-5831085FF26E}" type="slidenum">
              <a:rPr lang="en-GB" smtClean="0"/>
              <a:t>90</a:t>
            </a:fld>
            <a:endParaRPr lang="en-GB"/>
          </a:p>
        </p:txBody>
      </p:sp>
    </p:spTree>
    <p:extLst>
      <p:ext uri="{BB962C8B-B14F-4D97-AF65-F5344CB8AC3E}">
        <p14:creationId xmlns:p14="http://schemas.microsoft.com/office/powerpoint/2010/main" val="32663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91</a:t>
            </a:fld>
            <a:endParaRPr lang="en-GB"/>
          </a:p>
        </p:txBody>
      </p:sp>
    </p:spTree>
    <p:extLst>
      <p:ext uri="{BB962C8B-B14F-4D97-AF65-F5344CB8AC3E}">
        <p14:creationId xmlns:p14="http://schemas.microsoft.com/office/powerpoint/2010/main" val="4001813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92</a:t>
            </a:fld>
            <a:endParaRPr lang="en-GB"/>
          </a:p>
        </p:txBody>
      </p:sp>
    </p:spTree>
    <p:extLst>
      <p:ext uri="{BB962C8B-B14F-4D97-AF65-F5344CB8AC3E}">
        <p14:creationId xmlns:p14="http://schemas.microsoft.com/office/powerpoint/2010/main" val="1641708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93</a:t>
            </a:fld>
            <a:endParaRPr lang="en-GB"/>
          </a:p>
        </p:txBody>
      </p:sp>
    </p:spTree>
    <p:extLst>
      <p:ext uri="{BB962C8B-B14F-4D97-AF65-F5344CB8AC3E}">
        <p14:creationId xmlns:p14="http://schemas.microsoft.com/office/powerpoint/2010/main" val="131854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94</a:t>
            </a:fld>
            <a:endParaRPr lang="en-GB"/>
          </a:p>
        </p:txBody>
      </p:sp>
    </p:spTree>
    <p:extLst>
      <p:ext uri="{BB962C8B-B14F-4D97-AF65-F5344CB8AC3E}">
        <p14:creationId xmlns:p14="http://schemas.microsoft.com/office/powerpoint/2010/main" val="47853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1" name="Shape 191"/>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81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95</a:t>
            </a:fld>
            <a:endParaRPr lang="en-GB"/>
          </a:p>
        </p:txBody>
      </p:sp>
    </p:spTree>
    <p:extLst>
      <p:ext uri="{BB962C8B-B14F-4D97-AF65-F5344CB8AC3E}">
        <p14:creationId xmlns:p14="http://schemas.microsoft.com/office/powerpoint/2010/main" val="72602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96</a:t>
            </a:fld>
            <a:endParaRPr lang="en-GB"/>
          </a:p>
        </p:txBody>
      </p:sp>
    </p:spTree>
    <p:extLst>
      <p:ext uri="{BB962C8B-B14F-4D97-AF65-F5344CB8AC3E}">
        <p14:creationId xmlns:p14="http://schemas.microsoft.com/office/powerpoint/2010/main" val="1554986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97</a:t>
            </a:fld>
            <a:endParaRPr lang="en-GB"/>
          </a:p>
        </p:txBody>
      </p:sp>
    </p:spTree>
    <p:extLst>
      <p:ext uri="{BB962C8B-B14F-4D97-AF65-F5344CB8AC3E}">
        <p14:creationId xmlns:p14="http://schemas.microsoft.com/office/powerpoint/2010/main" val="4007585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98</a:t>
            </a:fld>
            <a:endParaRPr lang="en-GB"/>
          </a:p>
        </p:txBody>
      </p:sp>
    </p:spTree>
    <p:extLst>
      <p:ext uri="{BB962C8B-B14F-4D97-AF65-F5344CB8AC3E}">
        <p14:creationId xmlns:p14="http://schemas.microsoft.com/office/powerpoint/2010/main" val="1099738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99</a:t>
            </a:fld>
            <a:endParaRPr lang="en-GB"/>
          </a:p>
        </p:txBody>
      </p:sp>
    </p:spTree>
    <p:extLst>
      <p:ext uri="{BB962C8B-B14F-4D97-AF65-F5344CB8AC3E}">
        <p14:creationId xmlns:p14="http://schemas.microsoft.com/office/powerpoint/2010/main" val="1246201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100</a:t>
            </a:fld>
            <a:endParaRPr lang="en-GB"/>
          </a:p>
        </p:txBody>
      </p:sp>
    </p:spTree>
    <p:extLst>
      <p:ext uri="{BB962C8B-B14F-4D97-AF65-F5344CB8AC3E}">
        <p14:creationId xmlns:p14="http://schemas.microsoft.com/office/powerpoint/2010/main" val="3072013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101</a:t>
            </a:fld>
            <a:endParaRPr lang="en-GB"/>
          </a:p>
        </p:txBody>
      </p:sp>
    </p:spTree>
    <p:extLst>
      <p:ext uri="{BB962C8B-B14F-4D97-AF65-F5344CB8AC3E}">
        <p14:creationId xmlns:p14="http://schemas.microsoft.com/office/powerpoint/2010/main" val="3002732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102</a:t>
            </a:fld>
            <a:endParaRPr lang="en-GB"/>
          </a:p>
        </p:txBody>
      </p:sp>
    </p:spTree>
    <p:extLst>
      <p:ext uri="{BB962C8B-B14F-4D97-AF65-F5344CB8AC3E}">
        <p14:creationId xmlns:p14="http://schemas.microsoft.com/office/powerpoint/2010/main" val="3827727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103</a:t>
            </a:fld>
            <a:endParaRPr lang="en-GB"/>
          </a:p>
        </p:txBody>
      </p:sp>
    </p:spTree>
    <p:extLst>
      <p:ext uri="{BB962C8B-B14F-4D97-AF65-F5344CB8AC3E}">
        <p14:creationId xmlns:p14="http://schemas.microsoft.com/office/powerpoint/2010/main" val="275963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SIADH – Stops the kidneys ability to regulate how much water the body holds. Can result in brain injuries.</a:t>
            </a:r>
          </a:p>
          <a:p>
            <a:r>
              <a:rPr lang="en-GB" dirty="0"/>
              <a:t>Serotonin syndrome - </a:t>
            </a:r>
            <a:r>
              <a:rPr lang="en-GB" sz="1200" b="0" i="0" kern="1200" dirty="0">
                <a:solidFill>
                  <a:schemeClr val="tx1"/>
                </a:solidFill>
                <a:effectLst/>
                <a:latin typeface="+mn-lt"/>
                <a:ea typeface="+mn-ea"/>
                <a:cs typeface="+mn-cs"/>
              </a:rPr>
              <a:t>Serotonin syndrome occurs when the levels of a chemical called serotonin in your brain become too high. Symptoms are confusion, Agitation, muscle twitching, Sweating, Shivering, diarrhoea.</a:t>
            </a:r>
          </a:p>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104</a:t>
            </a:fld>
            <a:endParaRPr lang="en-GB"/>
          </a:p>
        </p:txBody>
      </p:sp>
    </p:spTree>
    <p:extLst>
      <p:ext uri="{BB962C8B-B14F-4D97-AF65-F5344CB8AC3E}">
        <p14:creationId xmlns:p14="http://schemas.microsoft.com/office/powerpoint/2010/main" val="274172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1" name="Shape 191"/>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291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eat food or drinks which are aged because of the tyramine which are found in these foods can have an effect on your blood pressure and the MAOIs can also have an impact on the tyramine. </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105</a:t>
            </a:fld>
            <a:endParaRPr lang="en-GB"/>
          </a:p>
        </p:txBody>
      </p:sp>
    </p:spTree>
    <p:extLst>
      <p:ext uri="{BB962C8B-B14F-4D97-AF65-F5344CB8AC3E}">
        <p14:creationId xmlns:p14="http://schemas.microsoft.com/office/powerpoint/2010/main" val="425642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106</a:t>
            </a:fld>
            <a:endParaRPr lang="en-GB"/>
          </a:p>
        </p:txBody>
      </p:sp>
    </p:spTree>
    <p:extLst>
      <p:ext uri="{BB962C8B-B14F-4D97-AF65-F5344CB8AC3E}">
        <p14:creationId xmlns:p14="http://schemas.microsoft.com/office/powerpoint/2010/main" val="1356541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108</a:t>
            </a:fld>
            <a:endParaRPr lang="en-GB"/>
          </a:p>
        </p:txBody>
      </p:sp>
    </p:spTree>
    <p:extLst>
      <p:ext uri="{BB962C8B-B14F-4D97-AF65-F5344CB8AC3E}">
        <p14:creationId xmlns:p14="http://schemas.microsoft.com/office/powerpoint/2010/main" val="250497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109</a:t>
            </a:fld>
            <a:endParaRPr lang="en-GB"/>
          </a:p>
        </p:txBody>
      </p:sp>
    </p:spTree>
    <p:extLst>
      <p:ext uri="{BB962C8B-B14F-4D97-AF65-F5344CB8AC3E}">
        <p14:creationId xmlns:p14="http://schemas.microsoft.com/office/powerpoint/2010/main" val="3854184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110</a:t>
            </a:fld>
            <a:endParaRPr lang="en-GB"/>
          </a:p>
        </p:txBody>
      </p:sp>
    </p:spTree>
    <p:extLst>
      <p:ext uri="{BB962C8B-B14F-4D97-AF65-F5344CB8AC3E}">
        <p14:creationId xmlns:p14="http://schemas.microsoft.com/office/powerpoint/2010/main" val="3852541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111</a:t>
            </a:fld>
            <a:endParaRPr lang="en-GB"/>
          </a:p>
        </p:txBody>
      </p:sp>
    </p:spTree>
    <p:extLst>
      <p:ext uri="{BB962C8B-B14F-4D97-AF65-F5344CB8AC3E}">
        <p14:creationId xmlns:p14="http://schemas.microsoft.com/office/powerpoint/2010/main" val="1414942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112</a:t>
            </a:fld>
            <a:endParaRPr lang="en-GB"/>
          </a:p>
        </p:txBody>
      </p:sp>
    </p:spTree>
    <p:extLst>
      <p:ext uri="{BB962C8B-B14F-4D97-AF65-F5344CB8AC3E}">
        <p14:creationId xmlns:p14="http://schemas.microsoft.com/office/powerpoint/2010/main" val="1994281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113</a:t>
            </a:fld>
            <a:endParaRPr lang="en-GB"/>
          </a:p>
        </p:txBody>
      </p:sp>
    </p:spTree>
    <p:extLst>
      <p:ext uri="{BB962C8B-B14F-4D97-AF65-F5344CB8AC3E}">
        <p14:creationId xmlns:p14="http://schemas.microsoft.com/office/powerpoint/2010/main" val="4011812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4" name="Shape 264"/>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92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118</a:t>
            </a:fld>
            <a:endParaRPr lang="en-GB"/>
          </a:p>
        </p:txBody>
      </p:sp>
    </p:spTree>
    <p:extLst>
      <p:ext uri="{BB962C8B-B14F-4D97-AF65-F5344CB8AC3E}">
        <p14:creationId xmlns:p14="http://schemas.microsoft.com/office/powerpoint/2010/main" val="301720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98" name="Shape 198"/>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275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EC89EB-8AAD-4DF9-9370-C7F48DDA899F}" type="slidenum">
              <a:rPr lang="en-GB" altLang="en-US" smtClean="0">
                <a:latin typeface="Arial" panose="020B0604020202020204" pitchFamily="34" charset="0"/>
              </a:rPr>
              <a:pPr/>
              <a:t>130</a:t>
            </a:fld>
            <a:endParaRPr lang="en-GB" altLang="en-US">
              <a:latin typeface="Arial" panose="020B0604020202020204" pitchFamily="34" charset="0"/>
            </a:endParaRPr>
          </a:p>
        </p:txBody>
      </p:sp>
    </p:spTree>
    <p:extLst>
      <p:ext uri="{BB962C8B-B14F-4D97-AF65-F5344CB8AC3E}">
        <p14:creationId xmlns:p14="http://schemas.microsoft.com/office/powerpoint/2010/main" val="726589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8558CE-26CA-412D-9BE0-D2D2C48E0F27}" type="slidenum">
              <a:rPr lang="en-GB" altLang="en-US" smtClean="0"/>
              <a:pPr/>
              <a:t>131</a:t>
            </a:fld>
            <a:endParaRPr lang="en-GB" altLang="en-US"/>
          </a:p>
        </p:txBody>
      </p:sp>
    </p:spTree>
    <p:extLst>
      <p:ext uri="{BB962C8B-B14F-4D97-AF65-F5344CB8AC3E}">
        <p14:creationId xmlns:p14="http://schemas.microsoft.com/office/powerpoint/2010/main" val="1027931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link people being more vulnerable to depression with what the diathesis-stress model believes. </a:t>
            </a:r>
          </a:p>
        </p:txBody>
      </p:sp>
      <p:sp>
        <p:nvSpPr>
          <p:cNvPr id="4" name="Slide Number Placeholder 3"/>
          <p:cNvSpPr>
            <a:spLocks noGrp="1"/>
          </p:cNvSpPr>
          <p:nvPr>
            <p:ph type="sldNum" sz="quarter" idx="5"/>
          </p:nvPr>
        </p:nvSpPr>
        <p:spPr/>
        <p:txBody>
          <a:bodyPr/>
          <a:lstStyle/>
          <a:p>
            <a:fld id="{42209A46-6432-4C98-8ED7-5831085FF26E}" type="slidenum">
              <a:rPr lang="en-GB" smtClean="0"/>
              <a:t>134</a:t>
            </a:fld>
            <a:endParaRPr lang="en-GB"/>
          </a:p>
        </p:txBody>
      </p:sp>
    </p:spTree>
    <p:extLst>
      <p:ext uri="{BB962C8B-B14F-4D97-AF65-F5344CB8AC3E}">
        <p14:creationId xmlns:p14="http://schemas.microsoft.com/office/powerpoint/2010/main" val="2399021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135</a:t>
            </a:fld>
            <a:endParaRPr lang="en-GB"/>
          </a:p>
        </p:txBody>
      </p:sp>
    </p:spTree>
    <p:extLst>
      <p:ext uri="{BB962C8B-B14F-4D97-AF65-F5344CB8AC3E}">
        <p14:creationId xmlns:p14="http://schemas.microsoft.com/office/powerpoint/2010/main" val="215210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136</a:t>
            </a:fld>
            <a:endParaRPr lang="en-GB"/>
          </a:p>
        </p:txBody>
      </p:sp>
    </p:spTree>
    <p:extLst>
      <p:ext uri="{BB962C8B-B14F-4D97-AF65-F5344CB8AC3E}">
        <p14:creationId xmlns:p14="http://schemas.microsoft.com/office/powerpoint/2010/main" val="3908418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137</a:t>
            </a:fld>
            <a:endParaRPr lang="en-GB"/>
          </a:p>
        </p:txBody>
      </p:sp>
    </p:spTree>
    <p:extLst>
      <p:ext uri="{BB962C8B-B14F-4D97-AF65-F5344CB8AC3E}">
        <p14:creationId xmlns:p14="http://schemas.microsoft.com/office/powerpoint/2010/main" val="2419979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138</a:t>
            </a:fld>
            <a:endParaRPr lang="en-GB"/>
          </a:p>
        </p:txBody>
      </p:sp>
    </p:spTree>
    <p:extLst>
      <p:ext uri="{BB962C8B-B14F-4D97-AF65-F5344CB8AC3E}">
        <p14:creationId xmlns:p14="http://schemas.microsoft.com/office/powerpoint/2010/main" val="1828055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141</a:t>
            </a:fld>
            <a:endParaRPr lang="en-GB"/>
          </a:p>
        </p:txBody>
      </p:sp>
    </p:spTree>
    <p:extLst>
      <p:ext uri="{BB962C8B-B14F-4D97-AF65-F5344CB8AC3E}">
        <p14:creationId xmlns:p14="http://schemas.microsoft.com/office/powerpoint/2010/main" val="1920082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142</a:t>
            </a:fld>
            <a:endParaRPr lang="en-GB"/>
          </a:p>
        </p:txBody>
      </p:sp>
    </p:spTree>
    <p:extLst>
      <p:ext uri="{BB962C8B-B14F-4D97-AF65-F5344CB8AC3E}">
        <p14:creationId xmlns:p14="http://schemas.microsoft.com/office/powerpoint/2010/main" val="1985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143</a:t>
            </a:fld>
            <a:endParaRPr lang="en-GB"/>
          </a:p>
        </p:txBody>
      </p:sp>
    </p:spTree>
    <p:extLst>
      <p:ext uri="{BB962C8B-B14F-4D97-AF65-F5344CB8AC3E}">
        <p14:creationId xmlns:p14="http://schemas.microsoft.com/office/powerpoint/2010/main" val="75087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 bold</a:t>
            </a:r>
          </a:p>
        </p:txBody>
      </p:sp>
      <p:sp>
        <p:nvSpPr>
          <p:cNvPr id="4" name="Slide Number Placeholder 3"/>
          <p:cNvSpPr>
            <a:spLocks noGrp="1"/>
          </p:cNvSpPr>
          <p:nvPr>
            <p:ph type="sldNum" sz="quarter" idx="5"/>
          </p:nvPr>
        </p:nvSpPr>
        <p:spPr/>
        <p:txBody>
          <a:bodyPr/>
          <a:lstStyle/>
          <a:p>
            <a:fld id="{42209A46-6432-4C98-8ED7-5831085FF26E}" type="slidenum">
              <a:rPr lang="en-GB" smtClean="0"/>
              <a:t>11</a:t>
            </a:fld>
            <a:endParaRPr lang="en-GB"/>
          </a:p>
        </p:txBody>
      </p:sp>
    </p:spTree>
    <p:extLst>
      <p:ext uri="{BB962C8B-B14F-4D97-AF65-F5344CB8AC3E}">
        <p14:creationId xmlns:p14="http://schemas.microsoft.com/office/powerpoint/2010/main" val="18545983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145</a:t>
            </a:fld>
            <a:endParaRPr lang="en-GB"/>
          </a:p>
        </p:txBody>
      </p:sp>
    </p:spTree>
    <p:extLst>
      <p:ext uri="{BB962C8B-B14F-4D97-AF65-F5344CB8AC3E}">
        <p14:creationId xmlns:p14="http://schemas.microsoft.com/office/powerpoint/2010/main" val="19880612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149</a:t>
            </a:fld>
            <a:endParaRPr lang="en-GB"/>
          </a:p>
        </p:txBody>
      </p:sp>
    </p:spTree>
    <p:extLst>
      <p:ext uri="{BB962C8B-B14F-4D97-AF65-F5344CB8AC3E}">
        <p14:creationId xmlns:p14="http://schemas.microsoft.com/office/powerpoint/2010/main" val="33197249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153</a:t>
            </a:fld>
            <a:endParaRPr lang="en-GB"/>
          </a:p>
        </p:txBody>
      </p:sp>
    </p:spTree>
    <p:extLst>
      <p:ext uri="{BB962C8B-B14F-4D97-AF65-F5344CB8AC3E}">
        <p14:creationId xmlns:p14="http://schemas.microsoft.com/office/powerpoint/2010/main" val="21131075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154</a:t>
            </a:fld>
            <a:endParaRPr lang="en-GB"/>
          </a:p>
        </p:txBody>
      </p:sp>
    </p:spTree>
    <p:extLst>
      <p:ext uri="{BB962C8B-B14F-4D97-AF65-F5344CB8AC3E}">
        <p14:creationId xmlns:p14="http://schemas.microsoft.com/office/powerpoint/2010/main" val="2022616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155</a:t>
            </a:fld>
            <a:endParaRPr lang="en-GB"/>
          </a:p>
        </p:txBody>
      </p:sp>
    </p:spTree>
    <p:extLst>
      <p:ext uri="{BB962C8B-B14F-4D97-AF65-F5344CB8AC3E}">
        <p14:creationId xmlns:p14="http://schemas.microsoft.com/office/powerpoint/2010/main" val="1227011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157</a:t>
            </a:fld>
            <a:endParaRPr lang="en-GB"/>
          </a:p>
        </p:txBody>
      </p:sp>
    </p:spTree>
    <p:extLst>
      <p:ext uri="{BB962C8B-B14F-4D97-AF65-F5344CB8AC3E}">
        <p14:creationId xmlns:p14="http://schemas.microsoft.com/office/powerpoint/2010/main" val="23121052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158</a:t>
            </a:fld>
            <a:endParaRPr lang="en-GB"/>
          </a:p>
        </p:txBody>
      </p:sp>
    </p:spTree>
    <p:extLst>
      <p:ext uri="{BB962C8B-B14F-4D97-AF65-F5344CB8AC3E}">
        <p14:creationId xmlns:p14="http://schemas.microsoft.com/office/powerpoint/2010/main" val="30388053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hlinkClick r:id="rId3"/>
              </a:rPr>
              <a:t>https://www.youtube.com/watch?v=ub8HqFrAN2c</a:t>
            </a:r>
            <a:r>
              <a:rPr lang="en-GB" altLang="en-US" dirty="0"/>
              <a:t> </a:t>
            </a:r>
          </a:p>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163</a:t>
            </a:fld>
            <a:endParaRPr lang="en-GB"/>
          </a:p>
        </p:txBody>
      </p:sp>
    </p:spTree>
    <p:extLst>
      <p:ext uri="{BB962C8B-B14F-4D97-AF65-F5344CB8AC3E}">
        <p14:creationId xmlns:p14="http://schemas.microsoft.com/office/powerpoint/2010/main" val="36159695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165</a:t>
            </a:fld>
            <a:endParaRPr lang="en-GB"/>
          </a:p>
        </p:txBody>
      </p:sp>
    </p:spTree>
    <p:extLst>
      <p:ext uri="{BB962C8B-B14F-4D97-AF65-F5344CB8AC3E}">
        <p14:creationId xmlns:p14="http://schemas.microsoft.com/office/powerpoint/2010/main" val="2549719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166</a:t>
            </a:fld>
            <a:endParaRPr lang="en-GB"/>
          </a:p>
        </p:txBody>
      </p:sp>
    </p:spTree>
    <p:extLst>
      <p:ext uri="{BB962C8B-B14F-4D97-AF65-F5344CB8AC3E}">
        <p14:creationId xmlns:p14="http://schemas.microsoft.com/office/powerpoint/2010/main" val="104059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6157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167</a:t>
            </a:fld>
            <a:endParaRPr lang="en-GB"/>
          </a:p>
        </p:txBody>
      </p:sp>
    </p:spTree>
    <p:extLst>
      <p:ext uri="{BB962C8B-B14F-4D97-AF65-F5344CB8AC3E}">
        <p14:creationId xmlns:p14="http://schemas.microsoft.com/office/powerpoint/2010/main" val="905929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168</a:t>
            </a:fld>
            <a:endParaRPr lang="en-GB"/>
          </a:p>
        </p:txBody>
      </p:sp>
    </p:spTree>
    <p:extLst>
      <p:ext uri="{BB962C8B-B14F-4D97-AF65-F5344CB8AC3E}">
        <p14:creationId xmlns:p14="http://schemas.microsoft.com/office/powerpoint/2010/main" val="9256601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169</a:t>
            </a:fld>
            <a:endParaRPr lang="en-GB"/>
          </a:p>
        </p:txBody>
      </p:sp>
    </p:spTree>
    <p:extLst>
      <p:ext uri="{BB962C8B-B14F-4D97-AF65-F5344CB8AC3E}">
        <p14:creationId xmlns:p14="http://schemas.microsoft.com/office/powerpoint/2010/main" val="3100348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170</a:t>
            </a:fld>
            <a:endParaRPr lang="en-GB"/>
          </a:p>
        </p:txBody>
      </p:sp>
    </p:spTree>
    <p:extLst>
      <p:ext uri="{BB962C8B-B14F-4D97-AF65-F5344CB8AC3E}">
        <p14:creationId xmlns:p14="http://schemas.microsoft.com/office/powerpoint/2010/main" val="543943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171</a:t>
            </a:fld>
            <a:endParaRPr lang="en-GB"/>
          </a:p>
        </p:txBody>
      </p:sp>
    </p:spTree>
    <p:extLst>
      <p:ext uri="{BB962C8B-B14F-4D97-AF65-F5344CB8AC3E}">
        <p14:creationId xmlns:p14="http://schemas.microsoft.com/office/powerpoint/2010/main" val="1259273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172</a:t>
            </a:fld>
            <a:endParaRPr lang="en-GB"/>
          </a:p>
        </p:txBody>
      </p:sp>
    </p:spTree>
    <p:extLst>
      <p:ext uri="{BB962C8B-B14F-4D97-AF65-F5344CB8AC3E}">
        <p14:creationId xmlns:p14="http://schemas.microsoft.com/office/powerpoint/2010/main" val="25931984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up and give one person the role of reading the scenario and the other person the role of giving a response to the scenario.. </a:t>
            </a:r>
          </a:p>
        </p:txBody>
      </p:sp>
      <p:sp>
        <p:nvSpPr>
          <p:cNvPr id="4" name="Slide Number Placeholder 3"/>
          <p:cNvSpPr>
            <a:spLocks noGrp="1"/>
          </p:cNvSpPr>
          <p:nvPr>
            <p:ph type="sldNum" sz="quarter" idx="5"/>
          </p:nvPr>
        </p:nvSpPr>
        <p:spPr/>
        <p:txBody>
          <a:bodyPr/>
          <a:lstStyle/>
          <a:p>
            <a:fld id="{42209A46-6432-4C98-8ED7-5831085FF26E}" type="slidenum">
              <a:rPr lang="en-GB" smtClean="0"/>
              <a:t>174</a:t>
            </a:fld>
            <a:endParaRPr lang="en-GB"/>
          </a:p>
        </p:txBody>
      </p:sp>
    </p:spTree>
    <p:extLst>
      <p:ext uri="{BB962C8B-B14F-4D97-AF65-F5344CB8AC3E}">
        <p14:creationId xmlns:p14="http://schemas.microsoft.com/office/powerpoint/2010/main" val="20590891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181</a:t>
            </a:fld>
            <a:endParaRPr lang="en-GB"/>
          </a:p>
        </p:txBody>
      </p:sp>
    </p:spTree>
    <p:extLst>
      <p:ext uri="{BB962C8B-B14F-4D97-AF65-F5344CB8AC3E}">
        <p14:creationId xmlns:p14="http://schemas.microsoft.com/office/powerpoint/2010/main" val="32620282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186</a:t>
            </a:fld>
            <a:endParaRPr lang="en-GB"/>
          </a:p>
        </p:txBody>
      </p:sp>
    </p:spTree>
    <p:extLst>
      <p:ext uri="{BB962C8B-B14F-4D97-AF65-F5344CB8AC3E}">
        <p14:creationId xmlns:p14="http://schemas.microsoft.com/office/powerpoint/2010/main" val="10692999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187</a:t>
            </a:fld>
            <a:endParaRPr lang="en-GB"/>
          </a:p>
        </p:txBody>
      </p:sp>
    </p:spTree>
    <p:extLst>
      <p:ext uri="{BB962C8B-B14F-4D97-AF65-F5344CB8AC3E}">
        <p14:creationId xmlns:p14="http://schemas.microsoft.com/office/powerpoint/2010/main" val="34738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209A46-6432-4C98-8ED7-5831085FF26E}" type="slidenum">
              <a:rPr lang="en-GB" smtClean="0"/>
              <a:t>21</a:t>
            </a:fld>
            <a:endParaRPr lang="en-GB"/>
          </a:p>
        </p:txBody>
      </p:sp>
    </p:spTree>
    <p:extLst>
      <p:ext uri="{BB962C8B-B14F-4D97-AF65-F5344CB8AC3E}">
        <p14:creationId xmlns:p14="http://schemas.microsoft.com/office/powerpoint/2010/main" val="22910416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209A46-6432-4C98-8ED7-5831085FF26E}" type="slidenum">
              <a:rPr lang="en-GB" smtClean="0"/>
              <a:t>188</a:t>
            </a:fld>
            <a:endParaRPr lang="en-GB"/>
          </a:p>
        </p:txBody>
      </p:sp>
    </p:spTree>
    <p:extLst>
      <p:ext uri="{BB962C8B-B14F-4D97-AF65-F5344CB8AC3E}">
        <p14:creationId xmlns:p14="http://schemas.microsoft.com/office/powerpoint/2010/main" val="2770683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dirty="0"/>
              <a:t>Copy</a:t>
            </a:r>
            <a:r>
              <a:rPr lang="en-GB" baseline="0" dirty="0"/>
              <a:t> all of what we need to know…… Then take title first point as title. </a:t>
            </a:r>
            <a:endParaRPr dirty="0"/>
          </a:p>
        </p:txBody>
      </p:sp>
      <p:sp>
        <p:nvSpPr>
          <p:cNvPr id="251" name="Shape 251"/>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43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66274" y="4715153"/>
            <a:ext cx="5330190" cy="446698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7" name="Shape 237"/>
          <p:cNvSpPr>
            <a:spLocks noGrp="1" noRot="1" noChangeAspect="1"/>
          </p:cNvSpPr>
          <p:nvPr>
            <p:ph type="sldImg" idx="2"/>
          </p:nvPr>
        </p:nvSpPr>
        <p:spPr>
          <a:xfrm>
            <a:off x="23813" y="744538"/>
            <a:ext cx="6615112"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81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730445-6B20-4A73-8FC7-6E55B85B4D04}"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426422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730445-6B20-4A73-8FC7-6E55B85B4D04}"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189802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730445-6B20-4A73-8FC7-6E55B85B4D04}"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299900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730445-6B20-4A73-8FC7-6E55B85B4D04}"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116158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730445-6B20-4A73-8FC7-6E55B85B4D04}"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56644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730445-6B20-4A73-8FC7-6E55B85B4D04}"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18980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730445-6B20-4A73-8FC7-6E55B85B4D04}"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302561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730445-6B20-4A73-8FC7-6E55B85B4D04}"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17535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30445-6B20-4A73-8FC7-6E55B85B4D04}"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217575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30445-6B20-4A73-8FC7-6E55B85B4D04}"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89139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730445-6B20-4A73-8FC7-6E55B85B4D04}"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FB3D31-182F-4F8E-8CDD-D10DDEA5C4BC}" type="slidenum">
              <a:rPr lang="en-GB" smtClean="0"/>
              <a:t>‹#›</a:t>
            </a:fld>
            <a:endParaRPr lang="en-GB"/>
          </a:p>
        </p:txBody>
      </p:sp>
    </p:spTree>
    <p:extLst>
      <p:ext uri="{BB962C8B-B14F-4D97-AF65-F5344CB8AC3E}">
        <p14:creationId xmlns:p14="http://schemas.microsoft.com/office/powerpoint/2010/main" val="344561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30445-6B20-4A73-8FC7-6E55B85B4D04}"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B3D31-182F-4F8E-8CDD-D10DDEA5C4BC}" type="slidenum">
              <a:rPr lang="en-GB" smtClean="0"/>
              <a:t>‹#›</a:t>
            </a:fld>
            <a:endParaRPr lang="en-GB"/>
          </a:p>
        </p:txBody>
      </p:sp>
    </p:spTree>
    <p:extLst>
      <p:ext uri="{BB962C8B-B14F-4D97-AF65-F5344CB8AC3E}">
        <p14:creationId xmlns:p14="http://schemas.microsoft.com/office/powerpoint/2010/main" val="13509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UXV-x2YSnpk?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006filesrv01\staff$\Work\13699RamageZoe\Documents\Clare\Higher%20Psychology\20%20minute%20timer.mp4" TargetMode="Externa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1.bin"/><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ideo" Target="https://www.youtube.com/embed/ub8HqFrAN2c?feature=oembed" TargetMode="External"/><Relationship Id="rId4" Type="http://schemas.openxmlformats.org/officeDocument/2006/relationships/image" Target="../media/image38.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IDPDEKtd2yM?feature=oembed" TargetMode="Externa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file:///\\h006filesrv01\staff$\Work\13699RamageZoe\Documents\Clare\Higher%20Psychology\20%20minute%20timer.mp4" TargetMode="External"/><Relationship Id="rId4" Type="http://schemas.openxmlformats.org/officeDocument/2006/relationships/image" Target="../media/image34.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file:///\\h006filesrv01\staff$\Work\13699RamageZoe\Documents\Clare\Higher%20Psychology\20%20minute%20timer.mp4" TargetMode="External"/><Relationship Id="rId4" Type="http://schemas.openxmlformats.org/officeDocument/2006/relationships/image" Target="../media/image34.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J_S5Rjt_iI"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Zr16eHb4YN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8iAhy8zy1MY?feature=oembed"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gn0F36WvLA8?feature=oembed" TargetMode="External"/><Relationship Id="rId4" Type="http://schemas.openxmlformats.org/officeDocument/2006/relationships/image" Target="../media/image22.jpeg"/></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pic>
        <p:nvPicPr>
          <p:cNvPr id="90" name="Shape 90"/>
          <p:cNvPicPr preferRelativeResize="0"/>
          <p:nvPr/>
        </p:nvPicPr>
        <p:blipFill rotWithShape="1">
          <a:blip r:embed="rId3"/>
          <a:srcRect t="987" b="15058"/>
          <a:stretch/>
        </p:blipFill>
        <p:spPr>
          <a:xfrm>
            <a:off x="20" y="10"/>
            <a:ext cx="12191980" cy="6857990"/>
          </a:xfrm>
          <a:prstGeom prst="rect">
            <a:avLst/>
          </a:prstGeom>
          <a:noFill/>
        </p:spPr>
      </p:pic>
      <p:sp>
        <p:nvSpPr>
          <p:cNvPr id="95"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8" name="Shape 88"/>
          <p:cNvSpPr txBox="1">
            <a:spLocks noGrp="1"/>
          </p:cNvSpPr>
          <p:nvPr>
            <p:ph type="ctrTitle"/>
          </p:nvPr>
        </p:nvSpPr>
        <p:spPr>
          <a:xfrm>
            <a:off x="7782911" y="3231931"/>
            <a:ext cx="4330262" cy="1834056"/>
          </a:xfrm>
          <a:prstGeom prst="rect">
            <a:avLst/>
          </a:prstGeom>
        </p:spPr>
        <p:txBody>
          <a:bodyPr spcFirstLastPara="1" vert="horz" lIns="91425" tIns="45700" rIns="91425" bIns="45700" rtlCol="0" anchorCtr="0">
            <a:normAutofit/>
          </a:bodyPr>
          <a:lstStyle/>
          <a:p>
            <a:pPr>
              <a:spcBef>
                <a:spcPts val="0"/>
              </a:spcBef>
              <a:buClr>
                <a:schemeClr val="dk1"/>
              </a:buClr>
              <a:buSzPts val="8000"/>
            </a:pPr>
            <a:r>
              <a:rPr lang="en-GB" sz="6600" dirty="0">
                <a:latin typeface="Calibri"/>
                <a:ea typeface="Calibri"/>
                <a:cs typeface="Calibri"/>
                <a:sym typeface="Calibri"/>
              </a:rPr>
              <a:t>Depression</a:t>
            </a:r>
          </a:p>
        </p:txBody>
      </p:sp>
      <p:sp>
        <p:nvSpPr>
          <p:cNvPr id="89" name="Shape 89"/>
          <p:cNvSpPr txBox="1">
            <a:spLocks noGrp="1"/>
          </p:cNvSpPr>
          <p:nvPr>
            <p:ph type="subTitle" idx="1"/>
          </p:nvPr>
        </p:nvSpPr>
        <p:spPr>
          <a:xfrm>
            <a:off x="7782910" y="5242675"/>
            <a:ext cx="4330262" cy="683284"/>
          </a:xfrm>
          <a:prstGeom prst="rect">
            <a:avLst/>
          </a:prstGeom>
        </p:spPr>
        <p:txBody>
          <a:bodyPr spcFirstLastPara="1" vert="horz" lIns="91425" tIns="45700" rIns="91425" bIns="45700" rtlCol="0" anchorCtr="0">
            <a:normAutofit/>
          </a:bodyPr>
          <a:lstStyle/>
          <a:p>
            <a:pPr>
              <a:spcBef>
                <a:spcPts val="0"/>
              </a:spcBef>
              <a:spcAft>
                <a:spcPts val="600"/>
              </a:spcAft>
              <a:buClr>
                <a:srgbClr val="888888"/>
              </a:buClr>
              <a:buSzPts val="5400"/>
            </a:pPr>
            <a:r>
              <a:rPr lang="en-GB" sz="3200" dirty="0">
                <a:latin typeface="Calibri"/>
                <a:ea typeface="Calibri"/>
                <a:cs typeface="Calibri"/>
                <a:sym typeface="Calibri"/>
              </a:rPr>
              <a:t>Individual Behaviour</a:t>
            </a:r>
          </a:p>
        </p:txBody>
      </p:sp>
      <p:cxnSp>
        <p:nvCxnSpPr>
          <p:cNvPr id="97" name="Straight Connector 96">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2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sp>
        <p:nvSpPr>
          <p:cNvPr id="78" name="Rectangle 7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Shape 200"/>
          <p:cNvSpPr txBox="1">
            <a:spLocks noGrp="1"/>
          </p:cNvSpPr>
          <p:nvPr>
            <p:ph type="title"/>
          </p:nvPr>
        </p:nvSpPr>
        <p:spPr>
          <a:xfrm>
            <a:off x="804671" y="640263"/>
            <a:ext cx="3284331" cy="5254510"/>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GB" b="1" dirty="0">
                <a:latin typeface="+mn-lt"/>
              </a:rPr>
              <a:t>Evaluation - DSM 5</a:t>
            </a:r>
            <a:endParaRPr lang="en-GB" dirty="0">
              <a:latin typeface="+mn-lt"/>
              <a:ea typeface="Calibri"/>
              <a:cs typeface="Calibri"/>
              <a:sym typeface="Calibri"/>
            </a:endParaRPr>
          </a:p>
        </p:txBody>
      </p:sp>
      <p:sp>
        <p:nvSpPr>
          <p:cNvPr id="201" name="Shape 201"/>
          <p:cNvSpPr txBox="1">
            <a:spLocks noGrp="1"/>
          </p:cNvSpPr>
          <p:nvPr>
            <p:ph type="body" idx="1"/>
          </p:nvPr>
        </p:nvSpPr>
        <p:spPr>
          <a:xfrm>
            <a:off x="5022165" y="640262"/>
            <a:ext cx="6808763" cy="5873079"/>
          </a:xfrm>
          <a:prstGeom prst="rect">
            <a:avLst/>
          </a:prstGeom>
        </p:spPr>
        <p:txBody>
          <a:bodyPr spcFirstLastPara="1" vert="horz" lIns="91425" tIns="45700" rIns="91425" bIns="45700" rtlCol="0" anchor="ctr" anchorCtr="0">
            <a:normAutofit lnSpcReduction="10000"/>
          </a:bodyPr>
          <a:lstStyle/>
          <a:p>
            <a:pPr marL="0" indent="0">
              <a:spcBef>
                <a:spcPts val="352"/>
              </a:spcBef>
              <a:buClr>
                <a:schemeClr val="dk1"/>
              </a:buClr>
              <a:buSzPts val="1760"/>
              <a:buNone/>
            </a:pPr>
            <a:r>
              <a:rPr lang="en-GB" sz="2200" dirty="0">
                <a:solidFill>
                  <a:schemeClr val="bg1"/>
                </a:solidFill>
              </a:rPr>
              <a:t>The Diagnostic and Statistical Manual of Mental Disorders (</a:t>
            </a:r>
            <a:r>
              <a:rPr lang="en-GB" sz="2200" b="1" dirty="0">
                <a:solidFill>
                  <a:schemeClr val="bg1"/>
                </a:solidFill>
              </a:rPr>
              <a:t>DSM</a:t>
            </a:r>
            <a:r>
              <a:rPr lang="en-GB" sz="2200" dirty="0">
                <a:solidFill>
                  <a:schemeClr val="bg1"/>
                </a:solidFill>
              </a:rPr>
              <a:t>) is the handbook used by health care professionals in the United States and much of the world as the authoritative guide to the diagnosis of mental disorders. </a:t>
            </a:r>
            <a:r>
              <a:rPr lang="en-GB" sz="2200" b="1" dirty="0">
                <a:solidFill>
                  <a:schemeClr val="bg1"/>
                </a:solidFill>
              </a:rPr>
              <a:t>DSM</a:t>
            </a:r>
            <a:r>
              <a:rPr lang="en-GB" sz="2200" dirty="0">
                <a:solidFill>
                  <a:schemeClr val="bg1"/>
                </a:solidFill>
              </a:rPr>
              <a:t> contains descriptions, symptoms, and other criteria for diagnosing mental disorders.</a:t>
            </a:r>
          </a:p>
          <a:p>
            <a:pPr marL="0" indent="0">
              <a:spcBef>
                <a:spcPts val="352"/>
              </a:spcBef>
              <a:buClr>
                <a:schemeClr val="dk1"/>
              </a:buClr>
              <a:buSzPts val="1760"/>
              <a:buNone/>
            </a:pPr>
            <a:endParaRPr lang="en-GB" sz="2200" dirty="0">
              <a:solidFill>
                <a:schemeClr val="bg1"/>
              </a:solidFill>
            </a:endParaRPr>
          </a:p>
          <a:p>
            <a:pPr marL="0" indent="0">
              <a:spcBef>
                <a:spcPts val="352"/>
              </a:spcBef>
              <a:buClr>
                <a:schemeClr val="dk1"/>
              </a:buClr>
              <a:buSzPts val="1760"/>
              <a:buNone/>
            </a:pPr>
            <a:r>
              <a:rPr lang="en-GB" sz="2200" b="1" dirty="0">
                <a:solidFill>
                  <a:schemeClr val="bg1"/>
                </a:solidFill>
                <a:latin typeface="Calibri"/>
                <a:ea typeface="Calibri"/>
                <a:cs typeface="Calibri"/>
                <a:sym typeface="Calibri"/>
              </a:rPr>
              <a:t>Weaknesses</a:t>
            </a:r>
            <a:r>
              <a:rPr lang="en-GB" sz="2200" dirty="0">
                <a:solidFill>
                  <a:schemeClr val="bg1"/>
                </a:solidFill>
                <a:latin typeface="Calibri"/>
                <a:ea typeface="Calibri"/>
                <a:cs typeface="Calibri"/>
                <a:sym typeface="Calibri"/>
              </a:rPr>
              <a:t> </a:t>
            </a:r>
            <a:endParaRPr lang="en-GB" sz="2200" dirty="0">
              <a:solidFill>
                <a:schemeClr val="bg1"/>
              </a:solidFill>
            </a:endParaRPr>
          </a:p>
          <a:p>
            <a:pPr marL="342900" indent="-383540">
              <a:spcBef>
                <a:spcPts val="352"/>
              </a:spcBef>
              <a:buClr>
                <a:schemeClr val="dk1"/>
              </a:buClr>
              <a:buSzPts val="2400"/>
              <a:buFont typeface="Arial"/>
              <a:buChar char="•"/>
            </a:pPr>
            <a:r>
              <a:rPr lang="en-GB" sz="2200" dirty="0">
                <a:solidFill>
                  <a:schemeClr val="bg1"/>
                </a:solidFill>
              </a:rPr>
              <a:t>Some people feel the DSM 5 removed some useful diagnostic categories</a:t>
            </a:r>
          </a:p>
          <a:p>
            <a:pPr marL="342900" indent="-383540">
              <a:spcBef>
                <a:spcPts val="352"/>
              </a:spcBef>
              <a:buClr>
                <a:schemeClr val="dk1"/>
              </a:buClr>
              <a:buSzPts val="2400"/>
              <a:buFont typeface="Arial"/>
              <a:buChar char="•"/>
            </a:pPr>
            <a:r>
              <a:rPr lang="en-GB" sz="2200" dirty="0">
                <a:solidFill>
                  <a:schemeClr val="bg1"/>
                </a:solidFill>
                <a:latin typeface="Calibri"/>
                <a:ea typeface="Calibri"/>
                <a:cs typeface="Calibri"/>
                <a:sym typeface="Calibri"/>
              </a:rPr>
              <a:t>Once someone has been given the label of ‘mentally ill’ it is likely to stay with them for life. </a:t>
            </a:r>
            <a:endParaRPr lang="en-GB" sz="2200" dirty="0">
              <a:solidFill>
                <a:schemeClr val="bg1"/>
              </a:solidFill>
            </a:endParaRPr>
          </a:p>
          <a:p>
            <a:pPr marL="342900" indent="-383540">
              <a:spcBef>
                <a:spcPts val="352"/>
              </a:spcBef>
              <a:buClr>
                <a:schemeClr val="dk1"/>
              </a:buClr>
              <a:buSzPts val="2400"/>
              <a:buFont typeface="Arial"/>
              <a:buChar char="•"/>
            </a:pPr>
            <a:r>
              <a:rPr lang="en-GB" sz="2200" dirty="0">
                <a:solidFill>
                  <a:schemeClr val="bg1"/>
                </a:solidFill>
              </a:rPr>
              <a:t>Relies on ‘pigeon hole’ categories - mental health isn’t always so neat and tidy </a:t>
            </a:r>
          </a:p>
          <a:p>
            <a:pPr marL="342900" indent="-383540">
              <a:spcBef>
                <a:spcPts val="352"/>
              </a:spcBef>
              <a:buClr>
                <a:schemeClr val="dk1"/>
              </a:buClr>
              <a:buSzPts val="2400"/>
              <a:buFont typeface="Arial"/>
              <a:buChar char="•"/>
            </a:pPr>
            <a:r>
              <a:rPr lang="en-GB" sz="2200" dirty="0">
                <a:solidFill>
                  <a:schemeClr val="bg1"/>
                </a:solidFill>
              </a:rPr>
              <a:t>Links with the pharmaceutical companies in the USA </a:t>
            </a:r>
          </a:p>
          <a:p>
            <a:pPr marL="0" indent="0">
              <a:spcBef>
                <a:spcPts val="352"/>
              </a:spcBef>
              <a:buClr>
                <a:schemeClr val="dk1"/>
              </a:buClr>
              <a:buSzPts val="1760"/>
              <a:buNone/>
            </a:pPr>
            <a:r>
              <a:rPr lang="en-GB" sz="2200" b="1" dirty="0">
                <a:solidFill>
                  <a:schemeClr val="bg1"/>
                </a:solidFill>
                <a:latin typeface="Calibri"/>
                <a:ea typeface="Calibri"/>
                <a:cs typeface="Calibri"/>
                <a:sym typeface="Calibri"/>
              </a:rPr>
              <a:t>Strengths</a:t>
            </a:r>
            <a:endParaRPr lang="en-GB" sz="2200" dirty="0">
              <a:solidFill>
                <a:schemeClr val="bg1"/>
              </a:solidFill>
              <a:latin typeface="Calibri"/>
              <a:ea typeface="Calibri"/>
              <a:cs typeface="Calibri"/>
              <a:sym typeface="Calibri"/>
            </a:endParaRPr>
          </a:p>
          <a:p>
            <a:pPr marL="342900" indent="-383540">
              <a:spcBef>
                <a:spcPts val="352"/>
              </a:spcBef>
              <a:buClr>
                <a:schemeClr val="dk1"/>
              </a:buClr>
              <a:buSzPts val="2400"/>
              <a:buFont typeface="Arial"/>
              <a:buChar char="•"/>
            </a:pPr>
            <a:r>
              <a:rPr lang="en-GB" sz="2200" dirty="0">
                <a:solidFill>
                  <a:schemeClr val="bg1"/>
                </a:solidFill>
                <a:latin typeface="Calibri"/>
                <a:ea typeface="Calibri"/>
                <a:cs typeface="Calibri"/>
                <a:sym typeface="Calibri"/>
              </a:rPr>
              <a:t>Recognition of new disorders can lead to heightened awareness and more consistent treatment</a:t>
            </a:r>
          </a:p>
          <a:p>
            <a:pPr marL="342900" indent="-383540">
              <a:spcBef>
                <a:spcPts val="352"/>
              </a:spcBef>
              <a:buClr>
                <a:schemeClr val="dk1"/>
              </a:buClr>
              <a:buSzPts val="2400"/>
              <a:buFont typeface="Arial"/>
              <a:buChar char="•"/>
            </a:pPr>
            <a:r>
              <a:rPr lang="en-GB" sz="2200" dirty="0">
                <a:solidFill>
                  <a:schemeClr val="bg1"/>
                </a:solidFill>
                <a:latin typeface="Calibri"/>
                <a:ea typeface="Calibri"/>
                <a:cs typeface="Calibri"/>
                <a:sym typeface="Calibri"/>
              </a:rPr>
              <a:t>Helps to make diagnoses more objective.</a:t>
            </a:r>
          </a:p>
        </p:txBody>
      </p:sp>
      <p:pic>
        <p:nvPicPr>
          <p:cNvPr id="2" name="Picture 1">
            <a:extLst>
              <a:ext uri="{FF2B5EF4-FFF2-40B4-BE49-F238E27FC236}">
                <a16:creationId xmlns:a16="http://schemas.microsoft.com/office/drawing/2014/main" id="{CC0A46B3-E7D1-46A7-A594-DDA8BA5350E6}"/>
              </a:ext>
            </a:extLst>
          </p:cNvPr>
          <p:cNvPicPr>
            <a:picLocks noChangeAspect="1"/>
          </p:cNvPicPr>
          <p:nvPr/>
        </p:nvPicPr>
        <p:blipFill rotWithShape="1">
          <a:blip r:embed="rId3"/>
          <a:srcRect t="27885" b="28846"/>
          <a:stretch/>
        </p:blipFill>
        <p:spPr>
          <a:xfrm>
            <a:off x="10541450" y="112723"/>
            <a:ext cx="1219200" cy="527539"/>
          </a:xfrm>
          <a:prstGeom prst="rect">
            <a:avLst/>
          </a:prstGeom>
        </p:spPr>
      </p:pic>
    </p:spTree>
    <p:extLst>
      <p:ext uri="{BB962C8B-B14F-4D97-AF65-F5344CB8AC3E}">
        <p14:creationId xmlns:p14="http://schemas.microsoft.com/office/powerpoint/2010/main" val="4289412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Tricyclic Antidepressants (TCAs) </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dirty="0">
                <a:solidFill>
                  <a:schemeClr val="bg1"/>
                </a:solidFill>
              </a:rPr>
              <a:t>They're the oldest type of antidepressant, first developed in the 1950s.</a:t>
            </a:r>
          </a:p>
          <a:p>
            <a:pPr marL="0" indent="0">
              <a:buNone/>
            </a:pPr>
            <a:r>
              <a:rPr lang="en-GB" dirty="0">
                <a:solidFill>
                  <a:schemeClr val="bg1"/>
                </a:solidFill>
              </a:rPr>
              <a:t>They work by prolonging the action of noradrenaline and serotonin in the brain.</a:t>
            </a:r>
          </a:p>
          <a:p>
            <a:pPr marL="0" indent="0">
              <a:buNone/>
            </a:pPr>
            <a:r>
              <a:rPr lang="en-GB" dirty="0">
                <a:solidFill>
                  <a:schemeClr val="bg1"/>
                </a:solidFill>
              </a:rPr>
              <a:t>They're called ‘tricyclic’ because of their chemical structure, which has three rings.</a:t>
            </a:r>
          </a:p>
          <a:p>
            <a:pPr marL="0" indent="0">
              <a:buNone/>
            </a:pPr>
            <a:r>
              <a:rPr lang="en-GB" dirty="0">
                <a:solidFill>
                  <a:schemeClr val="bg1"/>
                </a:solidFill>
              </a:rPr>
              <a:t>They tend to cause more unpleasant side effects compared with other types of antidepressants.</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0264524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Tricyclic Antidepressants (TCAs) </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dirty="0">
                <a:solidFill>
                  <a:schemeClr val="bg1"/>
                </a:solidFill>
              </a:rPr>
              <a:t>The unpleasant side effects of TCAs are one of the reasons these antidepressants are less popular than SSRIS and SNRIS </a:t>
            </a:r>
          </a:p>
          <a:p>
            <a:r>
              <a:rPr lang="en-GB" dirty="0">
                <a:solidFill>
                  <a:schemeClr val="bg1"/>
                </a:solidFill>
              </a:rPr>
              <a:t>tooth decay</a:t>
            </a:r>
          </a:p>
          <a:p>
            <a:r>
              <a:rPr lang="en-GB" dirty="0">
                <a:solidFill>
                  <a:schemeClr val="bg1"/>
                </a:solidFill>
              </a:rPr>
              <a:t>decreased alertness</a:t>
            </a:r>
          </a:p>
          <a:p>
            <a:r>
              <a:rPr lang="en-GB" dirty="0">
                <a:solidFill>
                  <a:schemeClr val="bg1"/>
                </a:solidFill>
              </a:rPr>
              <a:t>suicidal feelings</a:t>
            </a:r>
          </a:p>
          <a:p>
            <a:r>
              <a:rPr lang="en-GB" dirty="0">
                <a:solidFill>
                  <a:schemeClr val="bg1"/>
                </a:solidFill>
              </a:rPr>
              <a:t>serotonin syndrome</a:t>
            </a:r>
          </a:p>
          <a:p>
            <a:r>
              <a:rPr lang="en-GB" dirty="0">
                <a:solidFill>
                  <a:schemeClr val="bg1"/>
                </a:solidFill>
              </a:rPr>
              <a:t>diabetes</a:t>
            </a:r>
          </a:p>
          <a:p>
            <a:r>
              <a:rPr lang="en-GB" dirty="0">
                <a:solidFill>
                  <a:schemeClr val="bg1"/>
                </a:solidFill>
              </a:rPr>
              <a:t>hypomania or mania</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29561287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Tricyclic Antidepressants (TCAs) </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457200" lvl="1" indent="0">
              <a:buNone/>
            </a:pPr>
            <a:r>
              <a:rPr lang="en-GB" b="1" dirty="0">
                <a:solidFill>
                  <a:schemeClr val="bg1"/>
                </a:solidFill>
              </a:rPr>
              <a:t>Strength</a:t>
            </a:r>
            <a:r>
              <a:rPr lang="en-GB" dirty="0">
                <a:solidFill>
                  <a:schemeClr val="bg1"/>
                </a:solidFill>
              </a:rPr>
              <a:t>: Can sometimes work for severe depression when others aren’t </a:t>
            </a:r>
          </a:p>
          <a:p>
            <a:pPr marL="457200" lvl="1" indent="0">
              <a:buNone/>
            </a:pPr>
            <a:r>
              <a:rPr lang="en-GB" b="1" dirty="0">
                <a:solidFill>
                  <a:schemeClr val="bg1"/>
                </a:solidFill>
              </a:rPr>
              <a:t>Weakness</a:t>
            </a:r>
            <a:r>
              <a:rPr lang="en-GB" dirty="0">
                <a:solidFill>
                  <a:schemeClr val="bg1"/>
                </a:solidFill>
              </a:rPr>
              <a:t>: a lot more side effects but also much more dangerous if overdosed </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911068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Monoamine O</a:t>
            </a:r>
            <a:r>
              <a:rPr lang="en-GB" b="1" dirty="0" smtClean="0"/>
              <a:t>xidase </a:t>
            </a:r>
            <a:r>
              <a:rPr lang="en-GB" b="1" dirty="0"/>
              <a:t>Inhibitors</a:t>
            </a:r>
            <a:br>
              <a:rPr lang="en-GB" b="1" dirty="0"/>
            </a:br>
            <a:r>
              <a:rPr lang="en-GB" b="1" dirty="0"/>
              <a:t>(MAOIs)</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dirty="0">
                <a:solidFill>
                  <a:schemeClr val="bg1"/>
                </a:solidFill>
              </a:rPr>
              <a:t>They work by making it harder for an enzyme (monoamine oxidase) that breaks down noradrenaline and serotonin to do its job, causing these chemicals to stay active in the body for longer.</a:t>
            </a:r>
          </a:p>
          <a:p>
            <a:pPr marL="0" indent="0">
              <a:buNone/>
            </a:pPr>
            <a:r>
              <a:rPr lang="en-GB" dirty="0">
                <a:solidFill>
                  <a:schemeClr val="bg1"/>
                </a:solidFill>
              </a:rPr>
              <a:t>They can have dangerous interactions with some kinds of food, so when taking MAOIs, you need to follow a careful diet.</a:t>
            </a:r>
          </a:p>
          <a:p>
            <a:pPr marL="0" indent="0">
              <a:buNone/>
            </a:pPr>
            <a:r>
              <a:rPr lang="en-GB" dirty="0">
                <a:solidFill>
                  <a:schemeClr val="bg1"/>
                </a:solidFill>
              </a:rPr>
              <a:t>Because of these interactions, you're not likely to be prescribed an MAOI unless you've tried all other types of antidepressant and none of them have worked for you.</a:t>
            </a:r>
          </a:p>
          <a:p>
            <a:pPr marL="457200" lvl="1" indent="0">
              <a:buNone/>
            </a:pPr>
            <a:endParaRPr lang="en-GB" dirty="0">
              <a:solidFill>
                <a:schemeClr val="bg1"/>
              </a:solidFill>
            </a:endParaRP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3057492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Monoamine O</a:t>
            </a:r>
            <a:r>
              <a:rPr lang="en-GB" b="1" dirty="0" smtClean="0"/>
              <a:t>xidase </a:t>
            </a:r>
            <a:r>
              <a:rPr lang="en-GB" b="1" dirty="0"/>
              <a:t>Inhibitors</a:t>
            </a:r>
            <a:br>
              <a:rPr lang="en-GB" b="1" dirty="0"/>
            </a:br>
            <a:r>
              <a:rPr lang="en-GB" b="1" dirty="0"/>
              <a:t>(MAOIs)</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dirty="0">
                <a:solidFill>
                  <a:schemeClr val="bg1"/>
                </a:solidFill>
              </a:rPr>
              <a:t>The side effects associated with MAOIs are; </a:t>
            </a:r>
          </a:p>
          <a:p>
            <a:r>
              <a:rPr lang="en-GB" dirty="0">
                <a:solidFill>
                  <a:schemeClr val="bg1"/>
                </a:solidFill>
              </a:rPr>
              <a:t>decreased alertness</a:t>
            </a:r>
          </a:p>
          <a:p>
            <a:r>
              <a:rPr lang="en-GB" dirty="0">
                <a:solidFill>
                  <a:schemeClr val="bg1"/>
                </a:solidFill>
              </a:rPr>
              <a:t>SIADH (Syndrome of Inappropriate Antidiuretic Hormone Secretion)</a:t>
            </a:r>
          </a:p>
          <a:p>
            <a:r>
              <a:rPr lang="en-GB" dirty="0">
                <a:solidFill>
                  <a:schemeClr val="bg1"/>
                </a:solidFill>
              </a:rPr>
              <a:t>serotonin syndrome</a:t>
            </a:r>
          </a:p>
          <a:p>
            <a:r>
              <a:rPr lang="en-GB" dirty="0">
                <a:solidFill>
                  <a:schemeClr val="bg1"/>
                </a:solidFill>
              </a:rPr>
              <a:t>diabetes</a:t>
            </a:r>
          </a:p>
          <a:p>
            <a:r>
              <a:rPr lang="en-GB" dirty="0">
                <a:solidFill>
                  <a:schemeClr val="bg1"/>
                </a:solidFill>
              </a:rPr>
              <a:t>suicidal feelings</a:t>
            </a:r>
          </a:p>
          <a:p>
            <a:pPr marL="0" indent="0">
              <a:buNone/>
            </a:pPr>
            <a:endParaRPr lang="en-GB" dirty="0">
              <a:solidFill>
                <a:schemeClr val="bg1"/>
              </a:solidFill>
            </a:endParaRPr>
          </a:p>
          <a:p>
            <a:pPr marL="457200" lvl="1" indent="0">
              <a:buNone/>
            </a:pPr>
            <a:endParaRPr lang="en-GB" dirty="0">
              <a:solidFill>
                <a:schemeClr val="bg1"/>
              </a:solidFill>
            </a:endParaRP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2329958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t>Monoamine O</a:t>
            </a:r>
            <a:r>
              <a:rPr lang="en-GB" b="1" dirty="0" smtClean="0"/>
              <a:t>xidase </a:t>
            </a:r>
            <a:r>
              <a:rPr lang="en-GB" b="1" dirty="0"/>
              <a:t>Inhibitors</a:t>
            </a:r>
            <a:br>
              <a:rPr lang="en-GB" b="1" dirty="0"/>
            </a:br>
            <a:r>
              <a:rPr lang="en-GB" b="1" dirty="0"/>
              <a:t>(MAOIs)</a:t>
            </a:r>
            <a:r>
              <a:rPr lang="en-GB" dirty="0"/>
              <a:t/>
            </a:r>
            <a:br>
              <a:rPr lang="en-GB" dirty="0"/>
            </a:b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b="1" dirty="0">
                <a:solidFill>
                  <a:schemeClr val="bg1"/>
                </a:solidFill>
              </a:rPr>
              <a:t>Strengths</a:t>
            </a:r>
            <a:r>
              <a:rPr lang="en-GB" dirty="0">
                <a:solidFill>
                  <a:schemeClr val="bg1"/>
                </a:solidFill>
              </a:rPr>
              <a:t>: They were an early treatment for a really wide range of disorders, like PTSD and depression</a:t>
            </a:r>
          </a:p>
          <a:p>
            <a:pPr marL="0" indent="0">
              <a:buNone/>
            </a:pPr>
            <a:r>
              <a:rPr lang="en-GB" b="1" dirty="0">
                <a:solidFill>
                  <a:schemeClr val="bg1"/>
                </a:solidFill>
              </a:rPr>
              <a:t>Weaknesses</a:t>
            </a:r>
            <a:r>
              <a:rPr lang="en-GB" dirty="0">
                <a:solidFill>
                  <a:schemeClr val="bg1"/>
                </a:solidFill>
              </a:rPr>
              <a:t>: They have serious side effects and people taking them normally need to change their diet e.g. not have any aged cheeses or alcohol. </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2330023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Evaluating antidepressants</a:t>
            </a:r>
            <a:r>
              <a:rPr lang="en-GB" dirty="0"/>
              <a:t/>
            </a:r>
            <a:br>
              <a:rPr lang="en-GB" dirty="0"/>
            </a:br>
            <a:endParaRPr lang="en-GB" dirty="0"/>
          </a:p>
        </p:txBody>
      </p:sp>
      <p:sp>
        <p:nvSpPr>
          <p:cNvPr id="3" name="Content Placeholder 2"/>
          <p:cNvSpPr>
            <a:spLocks noGrp="1"/>
          </p:cNvSpPr>
          <p:nvPr>
            <p:ph idx="1"/>
          </p:nvPr>
        </p:nvSpPr>
        <p:spPr>
          <a:xfrm>
            <a:off x="4937409" y="694158"/>
            <a:ext cx="7024817" cy="6128673"/>
          </a:xfrm>
        </p:spPr>
        <p:txBody>
          <a:bodyPr anchor="ctr">
            <a:normAutofit/>
          </a:bodyPr>
          <a:lstStyle/>
          <a:p>
            <a:pPr marL="0" indent="0">
              <a:buNone/>
            </a:pPr>
            <a:r>
              <a:rPr lang="en-GB" b="1" dirty="0">
                <a:solidFill>
                  <a:schemeClr val="bg1"/>
                </a:solidFill>
              </a:rPr>
              <a:t>Strengths: </a:t>
            </a:r>
            <a:r>
              <a:rPr lang="en-GB" dirty="0">
                <a:solidFill>
                  <a:schemeClr val="bg1"/>
                </a:solidFill>
              </a:rPr>
              <a:t>They have a very good record of helping with moderate to severe depression </a:t>
            </a:r>
          </a:p>
          <a:p>
            <a:pPr marL="0" indent="0">
              <a:buNone/>
            </a:pPr>
            <a:r>
              <a:rPr lang="en-GB" dirty="0">
                <a:solidFill>
                  <a:schemeClr val="bg1"/>
                </a:solidFill>
              </a:rPr>
              <a:t>They are also much more cost effective than psychotherapy sessions</a:t>
            </a:r>
          </a:p>
          <a:p>
            <a:pPr marL="0" indent="0">
              <a:buNone/>
            </a:pPr>
            <a:r>
              <a:rPr lang="en-GB" b="1" dirty="0">
                <a:solidFill>
                  <a:schemeClr val="bg1"/>
                </a:solidFill>
              </a:rPr>
              <a:t>Weaknesses:  </a:t>
            </a:r>
            <a:r>
              <a:rPr lang="en-GB" dirty="0">
                <a:solidFill>
                  <a:schemeClr val="bg1"/>
                </a:solidFill>
              </a:rPr>
              <a:t>They don’t work for everyone</a:t>
            </a:r>
          </a:p>
          <a:p>
            <a:pPr marL="0" indent="0">
              <a:buNone/>
            </a:pPr>
            <a:r>
              <a:rPr lang="en-GB" dirty="0">
                <a:solidFill>
                  <a:schemeClr val="bg1"/>
                </a:solidFill>
              </a:rPr>
              <a:t>There were a lot of side effects but common to all types of antidepressant are those of decreased alertness and serotonin syndrome but you can also mention other common side effects like manic episodes and sexual problems </a:t>
            </a:r>
          </a:p>
          <a:p>
            <a:endParaRPr lang="en-GB" b="1" dirty="0">
              <a:solidFill>
                <a:schemeClr val="bg1"/>
              </a:solidFill>
            </a:endParaRP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4554545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E5A2-8FF9-42A8-B938-EE66A3534294}"/>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DE29A853-FC58-4C95-BB56-2969D59D1419}"/>
              </a:ext>
            </a:extLst>
          </p:cNvPr>
          <p:cNvSpPr>
            <a:spLocks noGrp="1"/>
          </p:cNvSpPr>
          <p:nvPr>
            <p:ph idx="1"/>
          </p:nvPr>
        </p:nvSpPr>
        <p:spPr/>
        <p:txBody>
          <a:bodyPr/>
          <a:lstStyle/>
          <a:p>
            <a:pPr marL="0" indent="0">
              <a:buNone/>
            </a:pPr>
            <a:r>
              <a:rPr lang="en-GB" dirty="0"/>
              <a:t>You work for a pharmaceutical company and your task is to sell your particular antidepressant. </a:t>
            </a:r>
          </a:p>
          <a:p>
            <a:r>
              <a:rPr lang="en-GB" dirty="0"/>
              <a:t>You will work with your team and develop a dragons den like pitch. </a:t>
            </a:r>
          </a:p>
          <a:p>
            <a:r>
              <a:rPr lang="en-GB" dirty="0"/>
              <a:t>You must explain how your antidepressants work and why people should take your antidepressant over the other 3. </a:t>
            </a:r>
          </a:p>
          <a:p>
            <a:endParaRPr lang="en-GB" dirty="0"/>
          </a:p>
          <a:p>
            <a:pPr marL="0" indent="0">
              <a:buNone/>
            </a:pPr>
            <a:r>
              <a:rPr lang="en-GB" dirty="0"/>
              <a:t>iPads are available to do more research. </a:t>
            </a:r>
          </a:p>
          <a:p>
            <a:endParaRPr lang="en-GB" dirty="0"/>
          </a:p>
          <a:p>
            <a:pPr marL="0" indent="0">
              <a:buNone/>
            </a:pPr>
            <a:endParaRPr lang="en-GB" dirty="0"/>
          </a:p>
        </p:txBody>
      </p:sp>
    </p:spTree>
    <p:extLst>
      <p:ext uri="{BB962C8B-B14F-4D97-AF65-F5344CB8AC3E}">
        <p14:creationId xmlns:p14="http://schemas.microsoft.com/office/powerpoint/2010/main" val="258339914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Electroconvulsive therapy (ECT)</a:t>
            </a:r>
            <a:endParaRPr lang="en-GB" dirty="0"/>
          </a:p>
        </p:txBody>
      </p:sp>
      <p:sp>
        <p:nvSpPr>
          <p:cNvPr id="3" name="Content Placeholder 2"/>
          <p:cNvSpPr>
            <a:spLocks noGrp="1"/>
          </p:cNvSpPr>
          <p:nvPr>
            <p:ph idx="1"/>
          </p:nvPr>
        </p:nvSpPr>
        <p:spPr>
          <a:xfrm>
            <a:off x="4937409" y="1951892"/>
            <a:ext cx="7024817" cy="4448908"/>
          </a:xfrm>
        </p:spPr>
        <p:txBody>
          <a:bodyPr anchor="ctr">
            <a:normAutofit lnSpcReduction="10000"/>
          </a:bodyPr>
          <a:lstStyle/>
          <a:p>
            <a:pPr marL="0" indent="0">
              <a:buNone/>
            </a:pPr>
            <a:r>
              <a:rPr lang="en-GB" dirty="0">
                <a:solidFill>
                  <a:schemeClr val="bg1"/>
                </a:solidFill>
              </a:rPr>
              <a:t>This is perhaps the most controversial treatment for depression</a:t>
            </a:r>
          </a:p>
          <a:p>
            <a:pPr marL="0" indent="0">
              <a:buNone/>
            </a:pPr>
            <a:r>
              <a:rPr lang="en-GB" dirty="0">
                <a:solidFill>
                  <a:schemeClr val="bg1"/>
                </a:solidFill>
              </a:rPr>
              <a:t>The National Institute for Clinical Excellence (NICE) states that ECT ‘should only be used when all other treatments have failed or when the condition is considered to be life threatening because of high suicide risk’</a:t>
            </a:r>
          </a:p>
          <a:p>
            <a:pPr marL="0" indent="0">
              <a:buNone/>
            </a:pPr>
            <a:endParaRPr lang="en-GB" dirty="0">
              <a:solidFill>
                <a:schemeClr val="bg1"/>
              </a:solidFill>
            </a:endParaRPr>
          </a:p>
          <a:p>
            <a:pPr marL="0" lvl="0" indent="0">
              <a:lnSpc>
                <a:spcPct val="80000"/>
              </a:lnSpc>
              <a:spcBef>
                <a:spcPts val="448"/>
              </a:spcBef>
              <a:buClr>
                <a:schemeClr val="dk1"/>
              </a:buClr>
              <a:buSzPts val="2240"/>
              <a:buNone/>
            </a:pPr>
            <a:r>
              <a:rPr lang="en-GB" dirty="0">
                <a:solidFill>
                  <a:schemeClr val="dk1"/>
                </a:solidFill>
                <a:sym typeface="Calibri"/>
              </a:rPr>
              <a:t>Under the Mental Health Act can be used without patient’s permission.</a:t>
            </a:r>
            <a:endParaRPr lang="en-GB" dirty="0"/>
          </a:p>
          <a:p>
            <a:pPr marL="0" lvl="0" indent="0">
              <a:lnSpc>
                <a:spcPct val="80000"/>
              </a:lnSpc>
              <a:spcBef>
                <a:spcPts val="448"/>
              </a:spcBef>
              <a:buClr>
                <a:schemeClr val="dk1"/>
              </a:buClr>
              <a:buSzPts val="2240"/>
              <a:buNone/>
            </a:pPr>
            <a:r>
              <a:rPr lang="en-GB" sz="2240" dirty="0">
                <a:solidFill>
                  <a:schemeClr val="dk1"/>
                </a:solidFill>
                <a:ea typeface="Calibri"/>
                <a:cs typeface="Calibri"/>
                <a:sym typeface="Calibri"/>
              </a:rPr>
              <a:t> </a:t>
            </a:r>
            <a:endParaRPr lang="en-GB" dirty="0"/>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8066461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8FB830C2-0889-44FC-B5C6-9DC2740BD177}"/>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Electroconvulsive therapy</a:t>
            </a:r>
          </a:p>
        </p:txBody>
      </p:sp>
      <p:pic>
        <p:nvPicPr>
          <p:cNvPr id="7" name="Picture 6">
            <a:extLst>
              <a:ext uri="{FF2B5EF4-FFF2-40B4-BE49-F238E27FC236}">
                <a16:creationId xmlns:a16="http://schemas.microsoft.com/office/drawing/2014/main" id="{D0BB085A-2767-4D5C-B4D4-F4888D28FCC8}"/>
              </a:ext>
            </a:extLst>
          </p:cNvPr>
          <p:cNvPicPr>
            <a:picLocks noChangeAspect="1"/>
          </p:cNvPicPr>
          <p:nvPr/>
        </p:nvPicPr>
        <p:blipFill rotWithShape="1">
          <a:blip r:embed="rId3"/>
          <a:srcRect t="22410" r="1" b="1"/>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82563" y="917724"/>
            <a:ext cx="4281890" cy="5113799"/>
          </a:xfrm>
        </p:spPr>
        <p:txBody>
          <a:bodyPr anchor="ctr">
            <a:normAutofit/>
          </a:bodyPr>
          <a:lstStyle/>
          <a:p>
            <a:r>
              <a:rPr lang="en-GB" sz="2400">
                <a:solidFill>
                  <a:srgbClr val="FFFFFF"/>
                </a:solidFill>
              </a:rPr>
              <a:t>Two electrodes are attached to the scalp</a:t>
            </a:r>
          </a:p>
          <a:p>
            <a:r>
              <a:rPr lang="en-GB" sz="2400">
                <a:solidFill>
                  <a:srgbClr val="FFFFFF"/>
                </a:solidFill>
              </a:rPr>
              <a:t>A small electric shock is given (around 0.6amps)</a:t>
            </a:r>
          </a:p>
          <a:p>
            <a:r>
              <a:rPr lang="en-GB" sz="2400">
                <a:solidFill>
                  <a:srgbClr val="FFFFFF"/>
                </a:solidFill>
              </a:rPr>
              <a:t>This affects the entire brain causing a seizure which can last up to a minute long</a:t>
            </a:r>
          </a:p>
          <a:p>
            <a:r>
              <a:rPr lang="en-GB" sz="2400">
                <a:solidFill>
                  <a:srgbClr val="FFFFFF"/>
                </a:solidFill>
              </a:rPr>
              <a:t>The patient is anaesthetised and given a nerve blocking drug – this is so that when the patient ‘fits’ because of the seizure the muscle contraction doesn’t fracture any of their bones</a:t>
            </a:r>
          </a:p>
          <a:p>
            <a:endParaRPr lang="en-GB" sz="2000" dirty="0">
              <a:solidFill>
                <a:srgbClr val="FFFFFF"/>
              </a:solidFill>
            </a:endParaRPr>
          </a:p>
        </p:txBody>
      </p:sp>
      <p:pic>
        <p:nvPicPr>
          <p:cNvPr id="22" name="Picture 21">
            <a:extLst>
              <a:ext uri="{FF2B5EF4-FFF2-40B4-BE49-F238E27FC236}">
                <a16:creationId xmlns:a16="http://schemas.microsoft.com/office/drawing/2014/main" id="{6765775E-82C7-4229-B666-AFF472C4B470}"/>
              </a:ext>
            </a:extLst>
          </p:cNvPr>
          <p:cNvPicPr>
            <a:picLocks noChangeAspect="1"/>
          </p:cNvPicPr>
          <p:nvPr/>
        </p:nvPicPr>
        <p:blipFill rotWithShape="1">
          <a:blip r:embed="rId4"/>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345083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5776B9A-E97B-4ADA-8A11-7038464C9550}"/>
              </a:ext>
            </a:extLst>
          </p:cNvPr>
          <p:cNvSpPr>
            <a:spLocks noGrp="1"/>
          </p:cNvSpPr>
          <p:nvPr>
            <p:ph type="title"/>
          </p:nvPr>
        </p:nvSpPr>
        <p:spPr>
          <a:xfrm>
            <a:off x="774700" y="761999"/>
            <a:ext cx="3511188" cy="5368413"/>
          </a:xfrm>
        </p:spPr>
        <p:txBody>
          <a:bodyPr>
            <a:normAutofit/>
          </a:bodyPr>
          <a:lstStyle/>
          <a:p>
            <a:r>
              <a:rPr lang="en-GB" dirty="0">
                <a:solidFill>
                  <a:srgbClr val="FFFFFF"/>
                </a:solidFill>
              </a:rPr>
              <a:t>Depression</a:t>
            </a:r>
          </a:p>
        </p:txBody>
      </p:sp>
      <p:sp>
        <p:nvSpPr>
          <p:cNvPr id="10" name="Rectangle 9">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1E2742-639E-4597-A192-34BDF4A3F87C}"/>
              </a:ext>
            </a:extLst>
          </p:cNvPr>
          <p:cNvSpPr>
            <a:spLocks noGrp="1"/>
          </p:cNvSpPr>
          <p:nvPr>
            <p:ph idx="1"/>
          </p:nvPr>
        </p:nvSpPr>
        <p:spPr>
          <a:xfrm>
            <a:off x="4757273" y="684802"/>
            <a:ext cx="4676306" cy="5957175"/>
          </a:xfrm>
        </p:spPr>
        <p:txBody>
          <a:bodyPr anchor="ctr">
            <a:normAutofit fontScale="92500"/>
          </a:bodyPr>
          <a:lstStyle/>
          <a:p>
            <a:pPr marL="0" indent="0">
              <a:buNone/>
            </a:pPr>
            <a:r>
              <a:rPr lang="en-GB" sz="2400" b="1" dirty="0"/>
              <a:t>Depressive symptoms can be behavioural, emotional or cognitive. </a:t>
            </a:r>
          </a:p>
          <a:p>
            <a:r>
              <a:rPr lang="en-GB" sz="2400" b="1" dirty="0"/>
              <a:t>Behavioural (How do you BEHAVE when you're depressed?): </a:t>
            </a:r>
            <a:r>
              <a:rPr lang="en-GB" sz="2400" dirty="0"/>
              <a:t>Neglect of personal appearance, loss of appetite, disturbed sleep patterns (insomnia), loss of energy (tiredness), withdrawal from others.</a:t>
            </a:r>
          </a:p>
          <a:p>
            <a:r>
              <a:rPr lang="en-GB" sz="2400" b="1" dirty="0"/>
              <a:t>Emotional (How do you FEEL when you're depressed?): </a:t>
            </a:r>
            <a:r>
              <a:rPr lang="en-GB" sz="2400" dirty="0"/>
              <a:t>Intense sadness, irritability, apathy (loss of interest of enjoyment), feelings of worthlessness, anger.</a:t>
            </a:r>
          </a:p>
          <a:p>
            <a:r>
              <a:rPr lang="en-GB" sz="2400" b="1" dirty="0"/>
              <a:t>Cognitive (How do you THINK when you're depressed?):</a:t>
            </a:r>
            <a:r>
              <a:rPr lang="en-GB" sz="2400" dirty="0"/>
              <a:t> Negative thoughts, lack of concentration, low self-esteem, poor memory, recurrent thoughts of death, low confidence.</a:t>
            </a:r>
          </a:p>
          <a:p>
            <a:pPr marL="0" indent="0">
              <a:buNone/>
            </a:pPr>
            <a:endParaRPr lang="en-GB" sz="1900" dirty="0"/>
          </a:p>
        </p:txBody>
      </p:sp>
      <p:sp>
        <p:nvSpPr>
          <p:cNvPr id="12" name="Rectangle 11">
            <a:extLst>
              <a:ext uri="{FF2B5EF4-FFF2-40B4-BE49-F238E27FC236}">
                <a16:creationId xmlns:a16="http://schemas.microsoft.com/office/drawing/2014/main" id="{A35BD09B-BC3A-45C0-AF8E-950F364CD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a:extLst>
              <a:ext uri="{FF2B5EF4-FFF2-40B4-BE49-F238E27FC236}">
                <a16:creationId xmlns:a16="http://schemas.microsoft.com/office/drawing/2014/main" id="{A3570D83-6171-403D-87A2-0D3D182A5EF4}"/>
              </a:ext>
            </a:extLst>
          </p:cNvPr>
          <p:cNvPicPr>
            <a:picLocks noChangeAspect="1"/>
          </p:cNvPicPr>
          <p:nvPr/>
        </p:nvPicPr>
        <p:blipFill rotWithShape="1">
          <a:blip r:embed="rId3"/>
          <a:srcRect t="27885" b="28846"/>
          <a:stretch/>
        </p:blipFill>
        <p:spPr>
          <a:xfrm>
            <a:off x="10501663" y="437137"/>
            <a:ext cx="1219200" cy="527539"/>
          </a:xfrm>
          <a:prstGeom prst="rect">
            <a:avLst/>
          </a:prstGeom>
        </p:spPr>
      </p:pic>
    </p:spTree>
    <p:extLst>
      <p:ext uri="{BB962C8B-B14F-4D97-AF65-F5344CB8AC3E}">
        <p14:creationId xmlns:p14="http://schemas.microsoft.com/office/powerpoint/2010/main" val="38742975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Electroconvulsive therapy (ECT)</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How does it work?</a:t>
            </a:r>
            <a:endParaRPr lang="en-GB" dirty="0"/>
          </a:p>
        </p:txBody>
      </p:sp>
      <p:sp>
        <p:nvSpPr>
          <p:cNvPr id="3" name="Content Placeholder 2"/>
          <p:cNvSpPr>
            <a:spLocks noGrp="1"/>
          </p:cNvSpPr>
          <p:nvPr>
            <p:ph idx="1"/>
          </p:nvPr>
        </p:nvSpPr>
        <p:spPr>
          <a:xfrm>
            <a:off x="4937409" y="272127"/>
            <a:ext cx="7024817" cy="6128673"/>
          </a:xfrm>
        </p:spPr>
        <p:txBody>
          <a:bodyPr anchor="ctr">
            <a:normAutofit/>
          </a:bodyPr>
          <a:lstStyle/>
          <a:p>
            <a:pPr marL="0" indent="0">
              <a:buNone/>
            </a:pPr>
            <a:r>
              <a:rPr lang="en-GB" dirty="0">
                <a:solidFill>
                  <a:schemeClr val="bg1"/>
                </a:solidFill>
              </a:rPr>
              <a:t>No one really knows how electroconvulsive therapy works. However, one explanation is that ECT ‘tricks’ the brain into producing more noradrenaline.</a:t>
            </a:r>
          </a:p>
          <a:p>
            <a:pPr marL="0" indent="0">
              <a:buNone/>
            </a:pPr>
            <a:r>
              <a:rPr lang="en-GB" dirty="0">
                <a:solidFill>
                  <a:schemeClr val="bg1"/>
                </a:solidFill>
              </a:rPr>
              <a:t>Another explanation is that ECT affects the hormonal system and this helps with the depressed symptoms</a:t>
            </a:r>
          </a:p>
          <a:p>
            <a:pPr marL="0" indent="0">
              <a:buNone/>
            </a:pPr>
            <a:r>
              <a:rPr lang="en-GB" dirty="0">
                <a:solidFill>
                  <a:schemeClr val="bg1"/>
                </a:solidFill>
              </a:rPr>
              <a:t>It is known to change patterns of blood flow in the brain, and also change the way energy is used in parts of the brain that are thought to be involved in depression</a:t>
            </a:r>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2999214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Electroconvulsive therapy (ECT)</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3" name="Content Placeholder 2"/>
          <p:cNvSpPr>
            <a:spLocks noGrp="1"/>
          </p:cNvSpPr>
          <p:nvPr>
            <p:ph idx="1"/>
          </p:nvPr>
        </p:nvSpPr>
        <p:spPr>
          <a:xfrm>
            <a:off x="4937409" y="977887"/>
            <a:ext cx="7024817" cy="5601134"/>
          </a:xfrm>
        </p:spPr>
        <p:txBody>
          <a:bodyPr anchor="ctr">
            <a:normAutofit lnSpcReduction="10000"/>
          </a:bodyPr>
          <a:lstStyle/>
          <a:p>
            <a:pPr marL="0" indent="0">
              <a:buNone/>
            </a:pPr>
            <a:r>
              <a:rPr lang="en-GB" dirty="0">
                <a:solidFill>
                  <a:schemeClr val="bg1"/>
                </a:solidFill>
              </a:rPr>
              <a:t>ECT has both short term and long term side effects which should be considered. </a:t>
            </a:r>
          </a:p>
          <a:p>
            <a:pPr marL="0" indent="0">
              <a:buNone/>
            </a:pPr>
            <a:r>
              <a:rPr lang="en-GB" dirty="0">
                <a:solidFill>
                  <a:schemeClr val="bg1"/>
                </a:solidFill>
              </a:rPr>
              <a:t>The short term side effects are; </a:t>
            </a:r>
          </a:p>
          <a:p>
            <a:r>
              <a:rPr lang="en-GB" dirty="0">
                <a:solidFill>
                  <a:schemeClr val="bg1"/>
                </a:solidFill>
              </a:rPr>
              <a:t>drowsiness (you may sleep for a while)</a:t>
            </a:r>
          </a:p>
          <a:p>
            <a:r>
              <a:rPr lang="en-GB" dirty="0">
                <a:solidFill>
                  <a:schemeClr val="bg1"/>
                </a:solidFill>
              </a:rPr>
              <a:t>confusion</a:t>
            </a:r>
          </a:p>
          <a:p>
            <a:r>
              <a:rPr lang="en-GB" dirty="0">
                <a:solidFill>
                  <a:schemeClr val="bg1"/>
                </a:solidFill>
              </a:rPr>
              <a:t>headache</a:t>
            </a:r>
          </a:p>
          <a:p>
            <a:r>
              <a:rPr lang="en-GB" dirty="0">
                <a:solidFill>
                  <a:schemeClr val="bg1"/>
                </a:solidFill>
              </a:rPr>
              <a:t>feeling sick</a:t>
            </a:r>
          </a:p>
          <a:p>
            <a:r>
              <a:rPr lang="en-GB" dirty="0">
                <a:solidFill>
                  <a:schemeClr val="bg1"/>
                </a:solidFill>
              </a:rPr>
              <a:t>aching muscles</a:t>
            </a:r>
          </a:p>
          <a:p>
            <a:r>
              <a:rPr lang="en-GB" dirty="0">
                <a:solidFill>
                  <a:schemeClr val="bg1"/>
                </a:solidFill>
              </a:rPr>
              <a:t>loss of appetite</a:t>
            </a:r>
          </a:p>
          <a:p>
            <a:r>
              <a:rPr lang="en-GB" dirty="0">
                <a:solidFill>
                  <a:schemeClr val="bg1"/>
                </a:solidFill>
              </a:rPr>
              <a:t>injuries to their teeth or jaw, or other muscles, (but physical injury from the convulsions should be minimised by the muscle relaxant)</a:t>
            </a:r>
          </a:p>
          <a:p>
            <a:pPr marL="0" indent="0">
              <a:buNone/>
            </a:pPr>
            <a:endParaRPr lang="en-GB" dirty="0">
              <a:solidFill>
                <a:schemeClr val="bg1"/>
              </a:solidFill>
            </a:endParaRPr>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277308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Electroconvulsive therapy (ECT)</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3" name="Content Placeholder 2"/>
          <p:cNvSpPr>
            <a:spLocks noGrp="1"/>
          </p:cNvSpPr>
          <p:nvPr>
            <p:ph idx="1"/>
          </p:nvPr>
        </p:nvSpPr>
        <p:spPr>
          <a:xfrm>
            <a:off x="4937409" y="977887"/>
            <a:ext cx="7024817" cy="5601134"/>
          </a:xfrm>
        </p:spPr>
        <p:txBody>
          <a:bodyPr anchor="ctr">
            <a:normAutofit/>
          </a:bodyPr>
          <a:lstStyle/>
          <a:p>
            <a:pPr marL="0" indent="0">
              <a:buNone/>
            </a:pPr>
            <a:r>
              <a:rPr lang="en-GB" dirty="0">
                <a:solidFill>
                  <a:schemeClr val="bg1"/>
                </a:solidFill>
              </a:rPr>
              <a:t>ECT has both short term and long term side effects which should be considered. </a:t>
            </a:r>
          </a:p>
          <a:p>
            <a:pPr marL="0" indent="0">
              <a:buNone/>
            </a:pPr>
            <a:r>
              <a:rPr lang="en-GB" dirty="0">
                <a:solidFill>
                  <a:schemeClr val="bg1"/>
                </a:solidFill>
              </a:rPr>
              <a:t>The long term side effects are rarer; </a:t>
            </a:r>
          </a:p>
          <a:p>
            <a:r>
              <a:rPr lang="en-GB" dirty="0">
                <a:solidFill>
                  <a:schemeClr val="bg1"/>
                </a:solidFill>
              </a:rPr>
              <a:t>apathy (loss of interest in things)</a:t>
            </a:r>
          </a:p>
          <a:p>
            <a:r>
              <a:rPr lang="en-GB" dirty="0">
                <a:solidFill>
                  <a:schemeClr val="bg1"/>
                </a:solidFill>
              </a:rPr>
              <a:t>loss of creativity, drive and energy</a:t>
            </a:r>
          </a:p>
          <a:p>
            <a:r>
              <a:rPr lang="en-GB" dirty="0">
                <a:solidFill>
                  <a:schemeClr val="bg1"/>
                </a:solidFill>
              </a:rPr>
              <a:t>difficulty concentrating</a:t>
            </a:r>
          </a:p>
          <a:p>
            <a:r>
              <a:rPr lang="en-GB" dirty="0">
                <a:solidFill>
                  <a:schemeClr val="bg1"/>
                </a:solidFill>
              </a:rPr>
              <a:t>loss of emotional responses</a:t>
            </a:r>
          </a:p>
          <a:p>
            <a:r>
              <a:rPr lang="en-GB" dirty="0">
                <a:solidFill>
                  <a:schemeClr val="bg1"/>
                </a:solidFill>
              </a:rPr>
              <a:t>difficulty learning new information</a:t>
            </a:r>
          </a:p>
          <a:p>
            <a:pPr marL="0" indent="0">
              <a:buNone/>
            </a:pPr>
            <a:endParaRPr lang="en-GB" dirty="0">
              <a:solidFill>
                <a:schemeClr val="bg1"/>
              </a:solidFill>
            </a:endParaRPr>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874225898"/>
      </p:ext>
    </p:extLst>
  </p:cSld>
  <p:clrMapOvr>
    <a:overrideClrMapping bg1="dk1" tx1="lt1" bg2="dk2" tx2="lt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Electroconvulsive therapy (ECT)</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3" name="Content Placeholder 2"/>
          <p:cNvSpPr>
            <a:spLocks noGrp="1"/>
          </p:cNvSpPr>
          <p:nvPr>
            <p:ph idx="1"/>
          </p:nvPr>
        </p:nvSpPr>
        <p:spPr>
          <a:xfrm>
            <a:off x="4937409" y="977887"/>
            <a:ext cx="7024817" cy="5601134"/>
          </a:xfrm>
        </p:spPr>
        <p:txBody>
          <a:bodyPr anchor="ctr">
            <a:normAutofit/>
          </a:bodyPr>
          <a:lstStyle/>
          <a:p>
            <a:pPr marL="0" lvl="0" indent="0">
              <a:lnSpc>
                <a:spcPct val="80000"/>
              </a:lnSpc>
              <a:spcBef>
                <a:spcPts val="448"/>
              </a:spcBef>
              <a:buClr>
                <a:schemeClr val="dk1"/>
              </a:buClr>
              <a:buSzPts val="2240"/>
              <a:buNone/>
            </a:pPr>
            <a:r>
              <a:rPr lang="en-GB" b="1" dirty="0">
                <a:solidFill>
                  <a:schemeClr val="bg1"/>
                </a:solidFill>
              </a:rPr>
              <a:t>Strength</a:t>
            </a:r>
            <a:r>
              <a:rPr lang="en-GB" dirty="0">
                <a:solidFill>
                  <a:schemeClr val="bg1"/>
                </a:solidFill>
              </a:rPr>
              <a:t>: </a:t>
            </a:r>
            <a:r>
              <a:rPr lang="en-GB" dirty="0">
                <a:solidFill>
                  <a:schemeClr val="bg1"/>
                </a:solidFill>
                <a:ea typeface="Calibri"/>
                <a:cs typeface="Calibri"/>
                <a:sym typeface="Calibri"/>
              </a:rPr>
              <a:t>Research indicates that 70% of patients improve from serious depression with ECT (</a:t>
            </a:r>
            <a:r>
              <a:rPr lang="en-GB" dirty="0">
                <a:solidFill>
                  <a:schemeClr val="bg1"/>
                </a:solidFill>
              </a:rPr>
              <a:t>Comer, 2001)</a:t>
            </a:r>
          </a:p>
          <a:p>
            <a:pPr marL="342900" lvl="0" indent="-342900">
              <a:lnSpc>
                <a:spcPct val="80000"/>
              </a:lnSpc>
              <a:spcBef>
                <a:spcPts val="448"/>
              </a:spcBef>
              <a:buClr>
                <a:schemeClr val="dk1"/>
              </a:buClr>
              <a:buSzPts val="2240"/>
              <a:buFont typeface="Arial"/>
              <a:buChar char="•"/>
            </a:pPr>
            <a:endParaRPr lang="en-GB" dirty="0">
              <a:solidFill>
                <a:schemeClr val="bg1"/>
              </a:solidFill>
            </a:endParaRPr>
          </a:p>
          <a:p>
            <a:pPr marL="0" lvl="0" indent="0">
              <a:lnSpc>
                <a:spcPct val="80000"/>
              </a:lnSpc>
              <a:spcBef>
                <a:spcPts val="448"/>
              </a:spcBef>
              <a:buClr>
                <a:schemeClr val="dk1"/>
              </a:buClr>
              <a:buSzPts val="2240"/>
              <a:buNone/>
            </a:pPr>
            <a:r>
              <a:rPr lang="en-GB" b="1" dirty="0">
                <a:solidFill>
                  <a:schemeClr val="bg1"/>
                </a:solidFill>
              </a:rPr>
              <a:t>Weakness</a:t>
            </a:r>
            <a:r>
              <a:rPr lang="en-GB" dirty="0">
                <a:solidFill>
                  <a:schemeClr val="bg1"/>
                </a:solidFill>
              </a:rPr>
              <a:t>: Research also indicates 84% of patients then relapse within 6 months (</a:t>
            </a:r>
            <a:r>
              <a:rPr lang="en-GB" dirty="0" err="1">
                <a:solidFill>
                  <a:schemeClr val="bg1"/>
                </a:solidFill>
              </a:rPr>
              <a:t>Sakheim</a:t>
            </a:r>
            <a:r>
              <a:rPr lang="en-GB" dirty="0">
                <a:solidFill>
                  <a:schemeClr val="bg1"/>
                </a:solidFill>
              </a:rPr>
              <a:t>, 2002) </a:t>
            </a:r>
          </a:p>
          <a:p>
            <a:pPr marL="0" lvl="0" indent="0">
              <a:lnSpc>
                <a:spcPct val="80000"/>
              </a:lnSpc>
              <a:spcBef>
                <a:spcPts val="448"/>
              </a:spcBef>
              <a:buClr>
                <a:schemeClr val="dk1"/>
              </a:buClr>
              <a:buSzPts val="2240"/>
              <a:buNone/>
            </a:pPr>
            <a:r>
              <a:rPr lang="en-GB" dirty="0">
                <a:solidFill>
                  <a:schemeClr val="bg1"/>
                </a:solidFill>
                <a:ea typeface="Calibri"/>
                <a:cs typeface="Calibri"/>
                <a:sym typeface="Calibri"/>
              </a:rPr>
              <a:t> </a:t>
            </a:r>
            <a:endParaRPr lang="en-GB" dirty="0">
              <a:solidFill>
                <a:schemeClr val="bg1"/>
              </a:solidFill>
            </a:endParaRPr>
          </a:p>
          <a:p>
            <a:pPr marL="0" lvl="0" indent="0">
              <a:lnSpc>
                <a:spcPct val="80000"/>
              </a:lnSpc>
              <a:spcBef>
                <a:spcPts val="448"/>
              </a:spcBef>
              <a:buClr>
                <a:schemeClr val="dk1"/>
              </a:buClr>
              <a:buSzPts val="2240"/>
              <a:buNone/>
            </a:pPr>
            <a:r>
              <a:rPr lang="en-GB" dirty="0">
                <a:solidFill>
                  <a:schemeClr val="bg1"/>
                </a:solidFill>
                <a:ea typeface="Calibri"/>
                <a:cs typeface="Calibri"/>
                <a:sym typeface="Calibri"/>
              </a:rPr>
              <a:t>ECT is reported to be effective </a:t>
            </a:r>
            <a:r>
              <a:rPr lang="en-GB" b="1" dirty="0">
                <a:solidFill>
                  <a:schemeClr val="bg1"/>
                </a:solidFill>
                <a:ea typeface="Calibri"/>
                <a:cs typeface="Calibri"/>
                <a:sym typeface="Calibri"/>
              </a:rPr>
              <a:t>but </a:t>
            </a:r>
            <a:r>
              <a:rPr lang="en-GB" dirty="0">
                <a:solidFill>
                  <a:schemeClr val="bg1"/>
                </a:solidFill>
                <a:ea typeface="Calibri"/>
                <a:cs typeface="Calibri"/>
                <a:sym typeface="Calibri"/>
              </a:rPr>
              <a:t>there are concerns over side-effects (e.g. memory loss): NHS says 30% have anxiety after </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323171661"/>
      </p:ext>
    </p:extLst>
  </p:cSld>
  <p:clrMapOvr>
    <a:overrideClrMapping bg1="dk1" tx1="lt1" bg2="dk2" tx2="lt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E5A2-8FF9-42A8-B938-EE66A3534294}"/>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DE29A853-FC58-4C95-BB56-2969D59D1419}"/>
              </a:ext>
            </a:extLst>
          </p:cNvPr>
          <p:cNvSpPr>
            <a:spLocks noGrp="1"/>
          </p:cNvSpPr>
          <p:nvPr>
            <p:ph idx="1"/>
          </p:nvPr>
        </p:nvSpPr>
        <p:spPr/>
        <p:txBody>
          <a:bodyPr>
            <a:normAutofit fontScale="92500"/>
          </a:bodyPr>
          <a:lstStyle/>
          <a:p>
            <a:pPr marL="0" indent="0">
              <a:buNone/>
            </a:pPr>
            <a:r>
              <a:rPr lang="en-GB" dirty="0" smtClean="0"/>
              <a:t>You are the developer of a biological treatment for depression. It is your job to develop a pitch which will make investors want to give you money. </a:t>
            </a:r>
          </a:p>
          <a:p>
            <a:pPr marL="0" indent="0">
              <a:buNone/>
            </a:pPr>
            <a:r>
              <a:rPr lang="en-GB" dirty="0" smtClean="0"/>
              <a:t>You should com up with the following;</a:t>
            </a:r>
          </a:p>
          <a:p>
            <a:pPr>
              <a:buFontTx/>
              <a:buChar char="-"/>
            </a:pPr>
            <a:r>
              <a:rPr lang="en-GB" dirty="0" smtClean="0"/>
              <a:t>A catchy name (possible slogan) </a:t>
            </a:r>
          </a:p>
          <a:p>
            <a:pPr>
              <a:buFontTx/>
              <a:buChar char="-"/>
            </a:pPr>
            <a:r>
              <a:rPr lang="en-GB" dirty="0" smtClean="0"/>
              <a:t>USP</a:t>
            </a:r>
          </a:p>
          <a:p>
            <a:pPr>
              <a:buFontTx/>
              <a:buChar char="-"/>
            </a:pPr>
            <a:r>
              <a:rPr lang="en-GB" dirty="0" smtClean="0"/>
              <a:t>Description of what your treatment includes </a:t>
            </a:r>
          </a:p>
          <a:p>
            <a:pPr>
              <a:buFontTx/>
              <a:buChar char="-"/>
            </a:pPr>
            <a:r>
              <a:rPr lang="en-GB" dirty="0" smtClean="0"/>
              <a:t>History of it, if you know </a:t>
            </a:r>
          </a:p>
          <a:p>
            <a:pPr>
              <a:buFontTx/>
              <a:buChar char="-"/>
            </a:pPr>
            <a:r>
              <a:rPr lang="en-GB" dirty="0" smtClean="0"/>
              <a:t>Reason why they should choose your method over the others </a:t>
            </a:r>
          </a:p>
          <a:p>
            <a:pPr>
              <a:buFontTx/>
              <a:buChar char="-"/>
            </a:pPr>
            <a:r>
              <a:rPr lang="en-GB" dirty="0" smtClean="0"/>
              <a:t>Side effects but try and put a positive spin on them</a:t>
            </a:r>
            <a:endParaRPr lang="en-GB" dirty="0"/>
          </a:p>
          <a:p>
            <a:pPr marL="0" indent="0">
              <a:buNone/>
            </a:pPr>
            <a:endParaRPr lang="en-GB" dirty="0"/>
          </a:p>
        </p:txBody>
      </p:sp>
    </p:spTree>
    <p:extLst>
      <p:ext uri="{BB962C8B-B14F-4D97-AF65-F5344CB8AC3E}">
        <p14:creationId xmlns:p14="http://schemas.microsoft.com/office/powerpoint/2010/main" val="23314691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4FF-8288-418D-BCCF-9B4B8A9A87EF}"/>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1CF20416-0FD1-4A70-B4C7-693DE8422CA1}"/>
              </a:ext>
            </a:extLst>
          </p:cNvPr>
          <p:cNvSpPr>
            <a:spLocks noGrp="1"/>
          </p:cNvSpPr>
          <p:nvPr>
            <p:ph idx="1"/>
          </p:nvPr>
        </p:nvSpPr>
        <p:spPr/>
        <p:txBody>
          <a:bodyPr/>
          <a:lstStyle/>
          <a:p>
            <a:pPr marL="0" indent="0">
              <a:buNone/>
            </a:pPr>
            <a:r>
              <a:rPr lang="en-GB" dirty="0"/>
              <a:t>In your jotter. </a:t>
            </a:r>
          </a:p>
          <a:p>
            <a:pPr marL="0" indent="0">
              <a:buNone/>
            </a:pPr>
            <a:endParaRPr lang="en-GB" dirty="0"/>
          </a:p>
          <a:p>
            <a:pPr marL="539750" indent="-514350">
              <a:buAutoNum type="arabicPeriod"/>
            </a:pPr>
            <a:r>
              <a:rPr lang="en-GB" dirty="0"/>
              <a:t>How do anti depressants generally work?</a:t>
            </a:r>
          </a:p>
          <a:p>
            <a:pPr marL="539750" indent="-514350">
              <a:buAutoNum type="arabicPeriod"/>
            </a:pPr>
            <a:r>
              <a:rPr lang="en-GB" dirty="0"/>
              <a:t>Name 3 anti depressants </a:t>
            </a:r>
          </a:p>
          <a:p>
            <a:pPr marL="539750" indent="-514350">
              <a:buAutoNum type="arabicPeriod"/>
            </a:pPr>
            <a:r>
              <a:rPr lang="en-GB" dirty="0"/>
              <a:t>Explain how ECT works and why it isn’t prescribed often </a:t>
            </a:r>
          </a:p>
          <a:p>
            <a:pPr marL="0" indent="0">
              <a:buNone/>
            </a:pPr>
            <a:endParaRPr lang="en-GB" dirty="0"/>
          </a:p>
        </p:txBody>
      </p:sp>
    </p:spTree>
    <p:extLst>
      <p:ext uri="{BB962C8B-B14F-4D97-AF65-F5344CB8AC3E}">
        <p14:creationId xmlns:p14="http://schemas.microsoft.com/office/powerpoint/2010/main" val="35704173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24FF-8288-418D-BCCF-9B4B8A9A87EF}"/>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1CF20416-0FD1-4A70-B4C7-693DE8422CA1}"/>
              </a:ext>
            </a:extLst>
          </p:cNvPr>
          <p:cNvSpPr>
            <a:spLocks noGrp="1"/>
          </p:cNvSpPr>
          <p:nvPr>
            <p:ph idx="1"/>
          </p:nvPr>
        </p:nvSpPr>
        <p:spPr>
          <a:xfrm>
            <a:off x="354623" y="1690688"/>
            <a:ext cx="11482754" cy="5032375"/>
          </a:xfrm>
        </p:spPr>
        <p:txBody>
          <a:bodyPr>
            <a:normAutofit fontScale="92500" lnSpcReduction="20000"/>
          </a:bodyPr>
          <a:lstStyle/>
          <a:p>
            <a:pPr marL="539750" indent="-514350">
              <a:buAutoNum type="arabicPeriod"/>
            </a:pPr>
            <a:r>
              <a:rPr lang="en-GB" b="1" dirty="0"/>
              <a:t>How do anti depressants generally work?</a:t>
            </a:r>
          </a:p>
          <a:p>
            <a:pPr marL="25400" indent="0">
              <a:buNone/>
            </a:pPr>
            <a:r>
              <a:rPr lang="en-GB" dirty="0"/>
              <a:t>They tend to try and prolong the secretion of serotonin and noradrenaline into the brain. </a:t>
            </a:r>
          </a:p>
          <a:p>
            <a:pPr marL="25400" indent="0">
              <a:buNone/>
            </a:pPr>
            <a:endParaRPr lang="en-GB" dirty="0"/>
          </a:p>
          <a:p>
            <a:pPr marL="25400" indent="0">
              <a:buNone/>
            </a:pPr>
            <a:r>
              <a:rPr lang="en-GB" b="1" dirty="0"/>
              <a:t>2.    Name 4 anti depressants </a:t>
            </a:r>
          </a:p>
          <a:p>
            <a:pPr marL="0" indent="0">
              <a:lnSpc>
                <a:spcPct val="80000"/>
              </a:lnSpc>
              <a:spcBef>
                <a:spcPts val="400"/>
              </a:spcBef>
              <a:buClr>
                <a:schemeClr val="dk1"/>
              </a:buClr>
              <a:buSzPts val="2000"/>
              <a:buNone/>
            </a:pPr>
            <a:r>
              <a:rPr lang="en-GB" dirty="0"/>
              <a:t>	Selective Serotonin Reuptake Inhibitors</a:t>
            </a:r>
          </a:p>
          <a:p>
            <a:pPr marL="0" indent="0">
              <a:lnSpc>
                <a:spcPct val="80000"/>
              </a:lnSpc>
              <a:spcBef>
                <a:spcPts val="400"/>
              </a:spcBef>
              <a:buClr>
                <a:schemeClr val="dk1"/>
              </a:buClr>
              <a:buSzPts val="2000"/>
              <a:buNone/>
            </a:pPr>
            <a:r>
              <a:rPr lang="en-GB" dirty="0"/>
              <a:t>	</a:t>
            </a:r>
            <a:r>
              <a:rPr lang="en-GB" dirty="0" err="1"/>
              <a:t>Sereotonin</a:t>
            </a:r>
            <a:r>
              <a:rPr lang="en-GB" dirty="0"/>
              <a:t> Norepinephrine Reuptake Inhibitors</a:t>
            </a:r>
          </a:p>
          <a:p>
            <a:pPr marL="0" indent="0">
              <a:lnSpc>
                <a:spcPct val="80000"/>
              </a:lnSpc>
              <a:spcBef>
                <a:spcPts val="400"/>
              </a:spcBef>
              <a:buClr>
                <a:schemeClr val="dk1"/>
              </a:buClr>
              <a:buSzPts val="2000"/>
              <a:buNone/>
            </a:pPr>
            <a:r>
              <a:rPr lang="en-GB" dirty="0"/>
              <a:t>	Tricyclic Antidepressants</a:t>
            </a:r>
          </a:p>
          <a:p>
            <a:pPr marL="0" indent="0">
              <a:lnSpc>
                <a:spcPct val="80000"/>
              </a:lnSpc>
              <a:spcBef>
                <a:spcPts val="400"/>
              </a:spcBef>
              <a:buClr>
                <a:schemeClr val="dk1"/>
              </a:buClr>
              <a:buSzPts val="2000"/>
              <a:buNone/>
            </a:pPr>
            <a:r>
              <a:rPr lang="en-GB" dirty="0"/>
              <a:t>	Monoamine </a:t>
            </a:r>
            <a:r>
              <a:rPr lang="en-GB" dirty="0" err="1"/>
              <a:t>Axidase</a:t>
            </a:r>
            <a:r>
              <a:rPr lang="en-GB" dirty="0"/>
              <a:t> Inhibitors</a:t>
            </a:r>
          </a:p>
          <a:p>
            <a:pPr marL="0" indent="0">
              <a:lnSpc>
                <a:spcPct val="80000"/>
              </a:lnSpc>
              <a:spcBef>
                <a:spcPts val="400"/>
              </a:spcBef>
              <a:buClr>
                <a:schemeClr val="dk1"/>
              </a:buClr>
              <a:buSzPts val="2000"/>
              <a:buNone/>
            </a:pPr>
            <a:endParaRPr lang="en-GB" dirty="0"/>
          </a:p>
          <a:p>
            <a:pPr marL="539750" indent="-514350">
              <a:buAutoNum type="arabicPeriod" startAt="3"/>
            </a:pPr>
            <a:r>
              <a:rPr lang="en-GB" b="1" dirty="0"/>
              <a:t>Explain how ECT works and why it isn’t prescribed often </a:t>
            </a:r>
          </a:p>
          <a:p>
            <a:pPr marL="25400" indent="0">
              <a:buNone/>
            </a:pPr>
            <a:r>
              <a:rPr lang="en-GB" dirty="0"/>
              <a:t>Works by sending a small electric shock into the brain and thought to trick the brain into producing more noradrenaline. It isn’t prescribed often because it can cause memory loss and other significant side effects. </a:t>
            </a:r>
          </a:p>
          <a:p>
            <a:pPr marL="0" indent="0">
              <a:buNone/>
            </a:pPr>
            <a:endParaRPr lang="en-GB" dirty="0"/>
          </a:p>
        </p:txBody>
      </p:sp>
    </p:spTree>
    <p:extLst>
      <p:ext uri="{BB962C8B-B14F-4D97-AF65-F5344CB8AC3E}">
        <p14:creationId xmlns:p14="http://schemas.microsoft.com/office/powerpoint/2010/main" val="4780720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3" name="Title 2">
            <a:extLst>
              <a:ext uri="{FF2B5EF4-FFF2-40B4-BE49-F238E27FC236}">
                <a16:creationId xmlns:a16="http://schemas.microsoft.com/office/drawing/2014/main" id="{1B3605B3-7913-488A-BF0E-9C92714618B4}"/>
              </a:ext>
            </a:extLst>
          </p:cNvPr>
          <p:cNvSpPr>
            <a:spLocks noGrp="1"/>
          </p:cNvSpPr>
          <p:nvPr>
            <p:ph type="title"/>
          </p:nvPr>
        </p:nvSpPr>
        <p:spPr/>
        <p:txBody>
          <a:bodyPr/>
          <a:lstStyle/>
          <a:p>
            <a:r>
              <a:rPr lang="en-GB" dirty="0"/>
              <a:t>Task</a:t>
            </a:r>
          </a:p>
        </p:txBody>
      </p:sp>
      <p:sp>
        <p:nvSpPr>
          <p:cNvPr id="266" name="Shape 266"/>
          <p:cNvSpPr txBox="1">
            <a:spLocks noGrp="1"/>
          </p:cNvSpPr>
          <p:nvPr>
            <p:ph type="body" idx="1"/>
          </p:nvPr>
        </p:nvSpPr>
        <p:spPr>
          <a:xfrm>
            <a:off x="838200" y="1825625"/>
            <a:ext cx="10515600" cy="4351338"/>
          </a:xfrm>
        </p:spPr>
        <p:txBody>
          <a:bodyPr>
            <a:normAutofit fontScale="92500" lnSpcReduction="20000"/>
          </a:bodyPr>
          <a:lstStyle/>
          <a:p>
            <a:pPr marL="0" indent="0">
              <a:buNone/>
            </a:pPr>
            <a:r>
              <a:rPr lang="en-GB" dirty="0">
                <a:sym typeface="Calibri"/>
              </a:rPr>
              <a:t>Create a leaflet </a:t>
            </a:r>
          </a:p>
          <a:p>
            <a:endParaRPr lang="en-GB" dirty="0"/>
          </a:p>
          <a:p>
            <a:pPr marL="0" indent="0">
              <a:buNone/>
            </a:pPr>
            <a:r>
              <a:rPr lang="en-GB" dirty="0"/>
              <a:t>NHS leaflets always provides lots of info about treatments</a:t>
            </a:r>
          </a:p>
          <a:p>
            <a:pPr marL="0" indent="0">
              <a:buNone/>
            </a:pPr>
            <a:r>
              <a:rPr lang="en-GB" dirty="0"/>
              <a:t>Include at least 3 treatments (one needs to be SSRIs) </a:t>
            </a:r>
          </a:p>
          <a:p>
            <a:endParaRPr lang="en-GB" dirty="0"/>
          </a:p>
          <a:p>
            <a:pPr marL="0" indent="0">
              <a:buNone/>
            </a:pPr>
            <a:r>
              <a:rPr lang="en-GB" dirty="0"/>
              <a:t>40 minutes only – if you don’t have 3 explained you need to finish at home </a:t>
            </a:r>
          </a:p>
          <a:p>
            <a:pPr marL="0" indent="0">
              <a:buNone/>
            </a:pPr>
            <a:endParaRPr lang="en-GB" dirty="0"/>
          </a:p>
          <a:p>
            <a:pPr marL="0" indent="0">
              <a:buNone/>
            </a:pPr>
            <a:r>
              <a:rPr lang="en-GB" dirty="0"/>
              <a:t>Needs to include how it will work, any research about it, any side effects/issues </a:t>
            </a:r>
          </a:p>
          <a:p>
            <a:endParaRPr lang="en-GB" dirty="0"/>
          </a:p>
          <a:p>
            <a:pPr marL="0" indent="0">
              <a:buNone/>
            </a:pPr>
            <a:r>
              <a:rPr lang="en-GB" dirty="0"/>
              <a:t>I should be able to ask you about your 3 and you can tell me </a:t>
            </a:r>
          </a:p>
        </p:txBody>
      </p:sp>
    </p:spTree>
    <p:extLst>
      <p:ext uri="{BB962C8B-B14F-4D97-AF65-F5344CB8AC3E}">
        <p14:creationId xmlns:p14="http://schemas.microsoft.com/office/powerpoint/2010/main" val="42784809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Evaluate Biological approach</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3" name="Content Placeholder 2"/>
          <p:cNvSpPr>
            <a:spLocks noGrp="1"/>
          </p:cNvSpPr>
          <p:nvPr>
            <p:ph idx="1"/>
          </p:nvPr>
        </p:nvSpPr>
        <p:spPr>
          <a:xfrm>
            <a:off x="4975512" y="1071793"/>
            <a:ext cx="7024817" cy="1055077"/>
          </a:xfrm>
        </p:spPr>
        <p:txBody>
          <a:bodyPr anchor="ctr">
            <a:normAutofit/>
          </a:bodyPr>
          <a:lstStyle/>
          <a:p>
            <a:pPr marL="0" lvl="0" indent="0">
              <a:lnSpc>
                <a:spcPct val="80000"/>
              </a:lnSpc>
              <a:spcBef>
                <a:spcPts val="448"/>
              </a:spcBef>
              <a:buClr>
                <a:schemeClr val="dk1"/>
              </a:buClr>
              <a:buSzPts val="2240"/>
              <a:buNone/>
            </a:pPr>
            <a:r>
              <a:rPr lang="en-GB" b="1" dirty="0">
                <a:solidFill>
                  <a:schemeClr val="bg1"/>
                </a:solidFill>
              </a:rPr>
              <a:t>How can we evaluate the biological approach to depression?</a:t>
            </a:r>
            <a:endParaRPr lang="en-GB" dirty="0">
              <a:solidFill>
                <a:schemeClr val="bg1"/>
              </a:solidFill>
            </a:endParaRPr>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2110153"/>
            <a:ext cx="7024817" cy="44757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r>
              <a:rPr lang="en-GB" b="1" dirty="0">
                <a:solidFill>
                  <a:schemeClr val="bg1"/>
                </a:solidFill>
              </a:rPr>
              <a:t>Strengths: </a:t>
            </a:r>
            <a:r>
              <a:rPr lang="en-GB" dirty="0">
                <a:solidFill>
                  <a:schemeClr val="bg1"/>
                </a:solidFill>
              </a:rPr>
              <a:t>Non-judgemental- any mental ill health based on biological factors. This means people can seek treatment without feeling judged. </a:t>
            </a:r>
          </a:p>
          <a:p>
            <a:pPr marL="0" indent="0">
              <a:lnSpc>
                <a:spcPct val="80000"/>
              </a:lnSpc>
              <a:spcBef>
                <a:spcPts val="448"/>
              </a:spcBef>
              <a:buClr>
                <a:schemeClr val="dk1"/>
              </a:buClr>
              <a:buSzPts val="2240"/>
              <a:buFont typeface="Arial" panose="020B0604020202020204" pitchFamily="34" charset="0"/>
              <a:buNone/>
            </a:pPr>
            <a:r>
              <a:rPr lang="en-GB" dirty="0">
                <a:solidFill>
                  <a:schemeClr val="bg1"/>
                </a:solidFill>
              </a:rPr>
              <a:t>Lots of successful treatments based on biological explanations, e.g. SSRIs. </a:t>
            </a:r>
          </a:p>
          <a:p>
            <a:pPr marL="0" indent="0">
              <a:lnSpc>
                <a:spcPct val="80000"/>
              </a:lnSpc>
              <a:spcBef>
                <a:spcPts val="448"/>
              </a:spcBef>
              <a:buClr>
                <a:schemeClr val="dk1"/>
              </a:buClr>
              <a:buSzPts val="2240"/>
              <a:buFont typeface="Arial" panose="020B0604020202020204" pitchFamily="34" charset="0"/>
              <a:buNone/>
            </a:pPr>
            <a:r>
              <a:rPr lang="en-GB" b="1" dirty="0">
                <a:solidFill>
                  <a:schemeClr val="bg1"/>
                </a:solidFill>
              </a:rPr>
              <a:t>Weaknesses: </a:t>
            </a:r>
            <a:r>
              <a:rPr lang="en-GB" dirty="0">
                <a:solidFill>
                  <a:schemeClr val="bg1"/>
                </a:solidFill>
              </a:rPr>
              <a:t>Focus on treating the symptoms and not the causes- patients can relapse again in the future. </a:t>
            </a:r>
          </a:p>
          <a:p>
            <a:pPr marL="0" indent="0">
              <a:lnSpc>
                <a:spcPct val="80000"/>
              </a:lnSpc>
              <a:spcBef>
                <a:spcPts val="448"/>
              </a:spcBef>
              <a:buClr>
                <a:schemeClr val="dk1"/>
              </a:buClr>
              <a:buSzPts val="2240"/>
              <a:buFont typeface="Arial" panose="020B0604020202020204" pitchFamily="34" charset="0"/>
              <a:buNone/>
            </a:pPr>
            <a:r>
              <a:rPr lang="en-GB" dirty="0">
                <a:solidFill>
                  <a:schemeClr val="bg1"/>
                </a:solidFill>
              </a:rPr>
              <a:t>Says mental health only comes down to biology. McGuffin (1996) showed that other factors must be at work too. </a:t>
            </a:r>
          </a:p>
        </p:txBody>
      </p:sp>
    </p:spTree>
    <p:extLst>
      <p:ext uri="{BB962C8B-B14F-4D97-AF65-F5344CB8AC3E}">
        <p14:creationId xmlns:p14="http://schemas.microsoft.com/office/powerpoint/2010/main" val="690890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Exam Style Question</a:t>
            </a:r>
          </a:p>
        </p:txBody>
      </p:sp>
      <p:sp>
        <p:nvSpPr>
          <p:cNvPr id="4" name="Text Placeholder 3"/>
          <p:cNvSpPr>
            <a:spLocks noGrp="1"/>
          </p:cNvSpPr>
          <p:nvPr>
            <p:ph idx="1"/>
          </p:nvPr>
        </p:nvSpPr>
        <p:spPr/>
        <p:txBody>
          <a:bodyPr/>
          <a:lstStyle/>
          <a:p>
            <a:pPr marL="539750" indent="-514350">
              <a:buAutoNum type="alphaLcParenR"/>
            </a:pPr>
            <a:r>
              <a:rPr lang="en-GB" dirty="0"/>
              <a:t>Dr Ahmed is considering treatments for a patient diagnosed with MDD. Explain ways of improving wellbeing using biological treatments, with reference to this scenario (6 marks) </a:t>
            </a:r>
          </a:p>
          <a:p>
            <a:pPr marL="539750" indent="-514350">
              <a:buAutoNum type="alphaLcParenR"/>
            </a:pPr>
            <a:r>
              <a:rPr lang="en-GB" dirty="0"/>
              <a:t>Evaluate biological treatments of depression (4 marks) </a:t>
            </a:r>
          </a:p>
          <a:p>
            <a:pPr marL="539750" indent="-514350">
              <a:buAutoNum type="alphaLcParenR"/>
            </a:pPr>
            <a:endParaRPr lang="en-GB" dirty="0"/>
          </a:p>
          <a:p>
            <a:pPr marL="25400" indent="0">
              <a:buNone/>
            </a:pPr>
            <a:endParaRPr lang="en-GB" dirty="0"/>
          </a:p>
          <a:p>
            <a:pPr marL="25400" indent="0">
              <a:buNone/>
            </a:pPr>
            <a:r>
              <a:rPr lang="en-GB" dirty="0"/>
              <a:t>We will go over how to answer the first question with one example before you get started on your own. </a:t>
            </a:r>
          </a:p>
        </p:txBody>
      </p:sp>
    </p:spTree>
    <p:extLst>
      <p:ext uri="{BB962C8B-B14F-4D97-AF65-F5344CB8AC3E}">
        <p14:creationId xmlns:p14="http://schemas.microsoft.com/office/powerpoint/2010/main" val="193192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C64B-69A5-43AD-B8A6-FCF46F963681}"/>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DE2A83FC-8AC9-448F-8EB7-E4FF8BEAF0C7}"/>
              </a:ext>
            </a:extLst>
          </p:cNvPr>
          <p:cNvSpPr>
            <a:spLocks noGrp="1"/>
          </p:cNvSpPr>
          <p:nvPr>
            <p:ph idx="1"/>
          </p:nvPr>
        </p:nvSpPr>
        <p:spPr/>
        <p:txBody>
          <a:bodyPr/>
          <a:lstStyle/>
          <a:p>
            <a:pPr marL="0" indent="0">
              <a:buNone/>
            </a:pPr>
            <a:r>
              <a:rPr lang="en-GB" dirty="0"/>
              <a:t>“</a:t>
            </a:r>
            <a:r>
              <a:rPr lang="en-GB" dirty="0">
                <a:solidFill>
                  <a:srgbClr val="000000"/>
                </a:solidFill>
                <a:latin typeface="Berlin Sans FB" panose="020E0602020502020306" pitchFamily="34" charset="0"/>
              </a:rPr>
              <a:t>Ben recently moved away from home to go to university. He was loving his new life of going out, meeting new friends, his new university course. However, after a while he struggled getting out of bed and started to become very tired. His eating patterns changed and he lost a lot of weight. He noticed that he got angry at little things and snapped at his friends. When he was sat in lectures, he found it hard to concentrate for long periods of time.”</a:t>
            </a:r>
          </a:p>
          <a:p>
            <a:endParaRPr lang="en-GB" dirty="0">
              <a:solidFill>
                <a:srgbClr val="000000"/>
              </a:solidFill>
              <a:latin typeface="Berlin Sans FB" panose="020E0602020502020306" pitchFamily="34" charset="0"/>
            </a:endParaRPr>
          </a:p>
          <a:p>
            <a:pPr marL="0" indent="0">
              <a:buNone/>
            </a:pPr>
            <a:r>
              <a:rPr lang="en-GB" dirty="0">
                <a:solidFill>
                  <a:srgbClr val="000000"/>
                </a:solidFill>
              </a:rPr>
              <a:t>Identify the behavioural, emotional and cognitive aspects of Ben’s state. </a:t>
            </a:r>
          </a:p>
          <a:p>
            <a:pPr marL="0" indent="0">
              <a:buNone/>
            </a:pPr>
            <a:endParaRPr lang="en-GB" dirty="0">
              <a:solidFill>
                <a:srgbClr val="000000"/>
              </a:solidFill>
              <a:latin typeface="Berlin Sans FB" panose="020E0602020502020306" pitchFamily="34" charset="0"/>
            </a:endParaRPr>
          </a:p>
        </p:txBody>
      </p:sp>
    </p:spTree>
    <p:extLst>
      <p:ext uri="{BB962C8B-B14F-4D97-AF65-F5344CB8AC3E}">
        <p14:creationId xmlns:p14="http://schemas.microsoft.com/office/powerpoint/2010/main" val="182313198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39046" cy="1460499"/>
          </a:xfrm>
        </p:spPr>
        <p:txBody>
          <a:bodyPr/>
          <a:lstStyle/>
          <a:p>
            <a:r>
              <a:rPr lang="en-GB" sz="2000" dirty="0"/>
              <a:t>Dr Ahmed is considering treatments for a patient diagnosed with MDD. Explain ways of improving wellbeing using biological treatments, with reference to this scenario (6 marks) </a:t>
            </a:r>
            <a:br>
              <a:rPr lang="en-GB" sz="2000" dirty="0"/>
            </a:br>
            <a:endParaRPr lang="en-GB" sz="2000" dirty="0"/>
          </a:p>
        </p:txBody>
      </p:sp>
      <p:sp>
        <p:nvSpPr>
          <p:cNvPr id="3" name="Text Placeholder 2"/>
          <p:cNvSpPr>
            <a:spLocks noGrp="1"/>
          </p:cNvSpPr>
          <p:nvPr>
            <p:ph idx="1"/>
          </p:nvPr>
        </p:nvSpPr>
        <p:spPr>
          <a:xfrm>
            <a:off x="668215" y="1825624"/>
            <a:ext cx="10972799" cy="4504837"/>
          </a:xfrm>
        </p:spPr>
        <p:txBody>
          <a:bodyPr/>
          <a:lstStyle/>
          <a:p>
            <a:r>
              <a:rPr lang="en-GB" sz="2600" dirty="0"/>
              <a:t>SSRIs – Dr Ahmed could prescribe these as low serotonin levels are thought to be a cause of depression and this increases  them </a:t>
            </a:r>
            <a:r>
              <a:rPr lang="en-GB" sz="2600" dirty="0">
                <a:solidFill>
                  <a:srgbClr val="FF0000"/>
                </a:solidFill>
              </a:rPr>
              <a:t>(1)</a:t>
            </a:r>
            <a:r>
              <a:rPr lang="en-GB" sz="2600" dirty="0"/>
              <a:t>. Serotonin is a type of neurotransmitter (chemical messenger) and so low levels are thought to impact how signals are sent in the brain </a:t>
            </a:r>
            <a:r>
              <a:rPr lang="en-GB" sz="2600" dirty="0">
                <a:solidFill>
                  <a:srgbClr val="FF0000"/>
                </a:solidFill>
              </a:rPr>
              <a:t>(1)</a:t>
            </a:r>
            <a:r>
              <a:rPr lang="en-GB" sz="2600" dirty="0"/>
              <a:t>. SSRIs stop serotonin from being </a:t>
            </a:r>
            <a:r>
              <a:rPr lang="en-GB" sz="2600" dirty="0" err="1"/>
              <a:t>reuptaken</a:t>
            </a:r>
            <a:r>
              <a:rPr lang="en-GB" sz="2600" dirty="0"/>
              <a:t> to increase levels in Dr </a:t>
            </a:r>
            <a:r>
              <a:rPr lang="en-GB" sz="2600" dirty="0" err="1"/>
              <a:t>Ahmeds</a:t>
            </a:r>
            <a:r>
              <a:rPr lang="en-GB" sz="2600" dirty="0"/>
              <a:t> patient </a:t>
            </a:r>
            <a:r>
              <a:rPr lang="en-GB" sz="2600" dirty="0">
                <a:solidFill>
                  <a:srgbClr val="FF0000"/>
                </a:solidFill>
              </a:rPr>
              <a:t>(1)</a:t>
            </a:r>
            <a:r>
              <a:rPr lang="en-GB" sz="2600" dirty="0"/>
              <a:t>. They are effective 65% of the time </a:t>
            </a:r>
            <a:r>
              <a:rPr lang="en-GB" sz="2600" dirty="0">
                <a:solidFill>
                  <a:srgbClr val="FF0000"/>
                </a:solidFill>
              </a:rPr>
              <a:t>(1) </a:t>
            </a:r>
            <a:r>
              <a:rPr lang="en-GB" sz="2600" dirty="0"/>
              <a:t>(compared to placebos only working 25% of the time) </a:t>
            </a:r>
            <a:r>
              <a:rPr lang="en-GB" sz="2600" dirty="0">
                <a:solidFill>
                  <a:srgbClr val="FF0000"/>
                </a:solidFill>
              </a:rPr>
              <a:t>(1). </a:t>
            </a:r>
            <a:r>
              <a:rPr lang="en-GB" sz="2600" dirty="0"/>
              <a:t>Dr Ahmed should tell his patient that symptoms should start to improve within 2 weeks, and to come back if there is no difference after 4 </a:t>
            </a:r>
            <a:r>
              <a:rPr lang="en-GB" sz="2600" dirty="0">
                <a:solidFill>
                  <a:srgbClr val="FF0000"/>
                </a:solidFill>
              </a:rPr>
              <a:t>(1)</a:t>
            </a:r>
            <a:endParaRPr lang="en-GB" sz="2600" dirty="0"/>
          </a:p>
        </p:txBody>
      </p:sp>
    </p:spTree>
    <p:extLst>
      <p:ext uri="{BB962C8B-B14F-4D97-AF65-F5344CB8AC3E}">
        <p14:creationId xmlns:p14="http://schemas.microsoft.com/office/powerpoint/2010/main" val="28160385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Dr Ahmed is considering treatments for a patient diagnosed with MDD. Explain ways of improving wellbeing using biological treatments, with reference to this scenario (6 marks) </a:t>
            </a:r>
            <a:br>
              <a:rPr lang="en-GB" sz="2000" dirty="0"/>
            </a:br>
            <a:endParaRPr lang="en-GB" sz="2000" dirty="0"/>
          </a:p>
        </p:txBody>
      </p:sp>
      <p:sp>
        <p:nvSpPr>
          <p:cNvPr id="3" name="Text Placeholder 2"/>
          <p:cNvSpPr>
            <a:spLocks noGrp="1"/>
          </p:cNvSpPr>
          <p:nvPr>
            <p:ph idx="1"/>
          </p:nvPr>
        </p:nvSpPr>
        <p:spPr>
          <a:xfrm>
            <a:off x="492369" y="1825625"/>
            <a:ext cx="11271739" cy="4667250"/>
          </a:xfrm>
        </p:spPr>
        <p:txBody>
          <a:bodyPr/>
          <a:lstStyle/>
          <a:p>
            <a:r>
              <a:rPr lang="en-GB" dirty="0"/>
              <a:t>SNRIs – SNRIs work by increasing the levels of 2 neurotransmitters (norepinephrine and serotonin </a:t>
            </a:r>
            <a:r>
              <a:rPr lang="en-GB" dirty="0">
                <a:solidFill>
                  <a:srgbClr val="FF0000"/>
                </a:solidFill>
              </a:rPr>
              <a:t>(1)</a:t>
            </a:r>
            <a:r>
              <a:rPr lang="en-GB" dirty="0"/>
              <a:t>). These are thought to be low in patients like Dr Ahmed’s who have MDD, and so stopping the reuptake of them increases levels </a:t>
            </a:r>
            <a:r>
              <a:rPr lang="en-GB" dirty="0">
                <a:solidFill>
                  <a:srgbClr val="FF0000"/>
                </a:solidFill>
              </a:rPr>
              <a:t>(1 – but not if already mentioned in SSRIs)</a:t>
            </a:r>
            <a:r>
              <a:rPr lang="en-GB" dirty="0"/>
              <a:t>. As neurotransmitters are chemical messengers, this then helps messengers between neurons to be sent efficiently, increasing mood </a:t>
            </a:r>
            <a:r>
              <a:rPr lang="en-GB" dirty="0" err="1"/>
              <a:t>etc</a:t>
            </a:r>
            <a:r>
              <a:rPr lang="en-GB" dirty="0"/>
              <a:t> </a:t>
            </a:r>
            <a:r>
              <a:rPr lang="en-GB" dirty="0">
                <a:solidFill>
                  <a:srgbClr val="FF0000"/>
                </a:solidFill>
              </a:rPr>
              <a:t>(1 – but not if already done)</a:t>
            </a:r>
            <a:r>
              <a:rPr lang="en-GB" dirty="0"/>
              <a:t>. It has been shown that these work for some patients while SSRIs work for others, so Dr </a:t>
            </a:r>
            <a:r>
              <a:rPr lang="en-GB" dirty="0" err="1"/>
              <a:t>Ahmeds</a:t>
            </a:r>
            <a:r>
              <a:rPr lang="en-GB" dirty="0"/>
              <a:t> patient might respond to one better than the other </a:t>
            </a:r>
            <a:r>
              <a:rPr lang="en-GB" dirty="0">
                <a:solidFill>
                  <a:srgbClr val="FF0000"/>
                </a:solidFill>
              </a:rPr>
              <a:t>(1)</a:t>
            </a:r>
            <a:r>
              <a:rPr lang="en-GB" dirty="0"/>
              <a:t>. </a:t>
            </a:r>
          </a:p>
        </p:txBody>
      </p:sp>
    </p:spTree>
    <p:extLst>
      <p:ext uri="{BB962C8B-B14F-4D97-AF65-F5344CB8AC3E}">
        <p14:creationId xmlns:p14="http://schemas.microsoft.com/office/powerpoint/2010/main" val="16223642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Dr Ahmed is considering treatments for a patient diagnosed with MDD. Explain ways of improving wellbeing using biological treatments, with reference to this scenario (6 marks) </a:t>
            </a:r>
            <a:br>
              <a:rPr lang="en-GB" sz="2000" dirty="0"/>
            </a:br>
            <a:endParaRPr lang="en-GB" sz="2000" dirty="0"/>
          </a:p>
        </p:txBody>
      </p:sp>
      <p:sp>
        <p:nvSpPr>
          <p:cNvPr id="3" name="Text Placeholder 2"/>
          <p:cNvSpPr>
            <a:spLocks noGrp="1"/>
          </p:cNvSpPr>
          <p:nvPr>
            <p:ph idx="1"/>
          </p:nvPr>
        </p:nvSpPr>
        <p:spPr>
          <a:xfrm>
            <a:off x="668215" y="1825625"/>
            <a:ext cx="10955216" cy="4399330"/>
          </a:xfrm>
        </p:spPr>
        <p:txBody>
          <a:bodyPr/>
          <a:lstStyle/>
          <a:p>
            <a:r>
              <a:rPr lang="en-GB" dirty="0"/>
              <a:t>TCAs – TCAs work by increasing the levels of 2 neurotransmitters (norepinephrine and serotonin </a:t>
            </a:r>
            <a:r>
              <a:rPr lang="en-GB" dirty="0">
                <a:solidFill>
                  <a:srgbClr val="FF0000"/>
                </a:solidFill>
              </a:rPr>
              <a:t>(1)</a:t>
            </a:r>
            <a:r>
              <a:rPr lang="en-GB" dirty="0"/>
              <a:t>). These are thought to be low in patients like Dr Ahmed’s who have MDD, and so stopping the reuptake of them increases levels </a:t>
            </a:r>
            <a:r>
              <a:rPr lang="en-GB" dirty="0">
                <a:solidFill>
                  <a:srgbClr val="FF0000"/>
                </a:solidFill>
              </a:rPr>
              <a:t>(1 – but not if already done)</a:t>
            </a:r>
            <a:r>
              <a:rPr lang="en-GB" dirty="0"/>
              <a:t>. As neurotransmitters are chemical messengers, this then helps messengers between neurons to be sent efficiently, increasing mood </a:t>
            </a:r>
            <a:r>
              <a:rPr lang="en-GB" dirty="0" err="1"/>
              <a:t>etc</a:t>
            </a:r>
            <a:r>
              <a:rPr lang="en-GB" dirty="0"/>
              <a:t> </a:t>
            </a:r>
            <a:r>
              <a:rPr lang="en-GB" dirty="0">
                <a:solidFill>
                  <a:srgbClr val="FF0000"/>
                </a:solidFill>
              </a:rPr>
              <a:t>(1 – but not if already done)</a:t>
            </a:r>
            <a:r>
              <a:rPr lang="en-GB" dirty="0"/>
              <a:t>. However, these antidepressants can be dangerous to overdose </a:t>
            </a:r>
            <a:r>
              <a:rPr lang="en-GB" dirty="0">
                <a:solidFill>
                  <a:srgbClr val="FF0000"/>
                </a:solidFill>
              </a:rPr>
              <a:t>(1)</a:t>
            </a:r>
            <a:r>
              <a:rPr lang="en-GB" dirty="0"/>
              <a:t> on so Dr </a:t>
            </a:r>
            <a:r>
              <a:rPr lang="en-GB" dirty="0" err="1"/>
              <a:t>Ahemd</a:t>
            </a:r>
            <a:r>
              <a:rPr lang="en-GB" dirty="0"/>
              <a:t> might want to consider SNRIs which do the same thing but are safer </a:t>
            </a:r>
            <a:r>
              <a:rPr lang="en-GB" dirty="0">
                <a:solidFill>
                  <a:srgbClr val="FF0000"/>
                </a:solidFill>
              </a:rPr>
              <a:t>(1)</a:t>
            </a:r>
            <a:r>
              <a:rPr lang="en-GB" dirty="0"/>
              <a:t>. </a:t>
            </a:r>
          </a:p>
        </p:txBody>
      </p:sp>
    </p:spTree>
    <p:extLst>
      <p:ext uri="{BB962C8B-B14F-4D97-AF65-F5344CB8AC3E}">
        <p14:creationId xmlns:p14="http://schemas.microsoft.com/office/powerpoint/2010/main" val="34810679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Dr Ahmed is considering treatments for a patient diagnosed with MDD. Explain ways of improving wellbeing using biological treatments, with reference to this scenario (6 marks) </a:t>
            </a:r>
            <a:br>
              <a:rPr lang="en-GB" sz="2000" dirty="0"/>
            </a:br>
            <a:endParaRPr lang="en-GB" sz="2000" dirty="0"/>
          </a:p>
        </p:txBody>
      </p:sp>
      <p:sp>
        <p:nvSpPr>
          <p:cNvPr id="3" name="Text Placeholder 2"/>
          <p:cNvSpPr>
            <a:spLocks noGrp="1"/>
          </p:cNvSpPr>
          <p:nvPr>
            <p:ph idx="1"/>
          </p:nvPr>
        </p:nvSpPr>
        <p:spPr>
          <a:xfrm>
            <a:off x="650631" y="1825624"/>
            <a:ext cx="11025554" cy="4399329"/>
          </a:xfrm>
        </p:spPr>
        <p:txBody>
          <a:bodyPr/>
          <a:lstStyle/>
          <a:p>
            <a:r>
              <a:rPr lang="en-GB" dirty="0"/>
              <a:t>MAOIs stop the breakdown of a neurotransmitter (chemical messengers) called monoamine oxidase </a:t>
            </a:r>
            <a:r>
              <a:rPr lang="en-GB" dirty="0">
                <a:solidFill>
                  <a:srgbClr val="FF0000"/>
                </a:solidFill>
              </a:rPr>
              <a:t>(1)</a:t>
            </a:r>
            <a:r>
              <a:rPr lang="en-GB" dirty="0"/>
              <a:t>. This can increase the levels and help messages be sent between neurons more effectively </a:t>
            </a:r>
            <a:r>
              <a:rPr lang="en-GB" dirty="0">
                <a:solidFill>
                  <a:srgbClr val="FF0000"/>
                </a:solidFill>
              </a:rPr>
              <a:t>(1)</a:t>
            </a:r>
            <a:r>
              <a:rPr lang="en-GB" dirty="0"/>
              <a:t>. However, Dr Ahmed might have to get his patient to change his diet if he was on these (e.g. no alcohol)  </a:t>
            </a:r>
            <a:r>
              <a:rPr lang="en-GB" dirty="0">
                <a:solidFill>
                  <a:srgbClr val="FF0000"/>
                </a:solidFill>
              </a:rPr>
              <a:t>(1)</a:t>
            </a:r>
            <a:endParaRPr lang="en-GB" dirty="0"/>
          </a:p>
        </p:txBody>
      </p:sp>
    </p:spTree>
    <p:extLst>
      <p:ext uri="{BB962C8B-B14F-4D97-AF65-F5344CB8AC3E}">
        <p14:creationId xmlns:p14="http://schemas.microsoft.com/office/powerpoint/2010/main" val="31020743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Dr Ahmed is considering treatments for a patient diagnosed with MDD. Explain ways of improving wellbeing using biological treatments, with reference to this scenario (6 marks) </a:t>
            </a:r>
            <a:br>
              <a:rPr lang="en-GB" sz="2000" dirty="0"/>
            </a:br>
            <a:endParaRPr lang="en-GB" sz="2000" dirty="0"/>
          </a:p>
        </p:txBody>
      </p:sp>
      <p:sp>
        <p:nvSpPr>
          <p:cNvPr id="3" name="Text Placeholder 2"/>
          <p:cNvSpPr>
            <a:spLocks noGrp="1"/>
          </p:cNvSpPr>
          <p:nvPr>
            <p:ph idx="1"/>
          </p:nvPr>
        </p:nvSpPr>
        <p:spPr>
          <a:xfrm>
            <a:off x="685800" y="1825624"/>
            <a:ext cx="10902462" cy="4328991"/>
          </a:xfrm>
        </p:spPr>
        <p:txBody>
          <a:bodyPr/>
          <a:lstStyle/>
          <a:p>
            <a:pPr marL="25400" indent="0">
              <a:buNone/>
            </a:pPr>
            <a:r>
              <a:rPr lang="en-GB" dirty="0"/>
              <a:t>ECT involves passing an electrical current through the brain, causing a seizure for around a minute </a:t>
            </a:r>
            <a:r>
              <a:rPr lang="en-GB" dirty="0">
                <a:solidFill>
                  <a:srgbClr val="FF0000"/>
                </a:solidFill>
              </a:rPr>
              <a:t>(1)</a:t>
            </a:r>
            <a:r>
              <a:rPr lang="en-GB" dirty="0"/>
              <a:t>. This is given 3 times a week for around 5 weeks </a:t>
            </a:r>
            <a:r>
              <a:rPr lang="en-GB" dirty="0">
                <a:solidFill>
                  <a:srgbClr val="FF0000"/>
                </a:solidFill>
              </a:rPr>
              <a:t>(1)</a:t>
            </a:r>
            <a:r>
              <a:rPr lang="en-GB" dirty="0"/>
              <a:t>. Dr Ahmed might want to consider this if the patients depression is severe, as it is shown to work in 70% of severe cases </a:t>
            </a:r>
            <a:r>
              <a:rPr lang="en-GB" dirty="0">
                <a:solidFill>
                  <a:srgbClr val="FF0000"/>
                </a:solidFill>
              </a:rPr>
              <a:t>(1)</a:t>
            </a:r>
            <a:r>
              <a:rPr lang="en-GB" dirty="0"/>
              <a:t>. However, it is rarely used because there is little understanding of why it works </a:t>
            </a:r>
            <a:r>
              <a:rPr lang="en-GB" dirty="0">
                <a:solidFill>
                  <a:srgbClr val="FF0000"/>
                </a:solidFill>
              </a:rPr>
              <a:t>(1)</a:t>
            </a:r>
            <a:r>
              <a:rPr lang="en-GB" dirty="0"/>
              <a:t>. </a:t>
            </a:r>
          </a:p>
        </p:txBody>
      </p:sp>
    </p:spTree>
    <p:extLst>
      <p:ext uri="{BB962C8B-B14F-4D97-AF65-F5344CB8AC3E}">
        <p14:creationId xmlns:p14="http://schemas.microsoft.com/office/powerpoint/2010/main" val="27959729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206C-EC79-4945-B94F-BAC48483C5D1}"/>
              </a:ext>
            </a:extLst>
          </p:cNvPr>
          <p:cNvSpPr>
            <a:spLocks noGrp="1"/>
          </p:cNvSpPr>
          <p:nvPr>
            <p:ph type="title"/>
          </p:nvPr>
        </p:nvSpPr>
        <p:spPr/>
        <p:txBody>
          <a:bodyPr>
            <a:normAutofit fontScale="90000"/>
          </a:bodyPr>
          <a:lstStyle/>
          <a:p>
            <a:r>
              <a:rPr lang="en-GB" b="1" dirty="0"/>
              <a:t>Evaluate biological treatments of depression (4 marks) </a:t>
            </a:r>
            <a:br>
              <a:rPr lang="en-GB" b="1" dirty="0"/>
            </a:br>
            <a:endParaRPr lang="en-GB" dirty="0"/>
          </a:p>
        </p:txBody>
      </p:sp>
      <p:sp>
        <p:nvSpPr>
          <p:cNvPr id="4" name="Text Placeholder 3"/>
          <p:cNvSpPr>
            <a:spLocks noGrp="1"/>
          </p:cNvSpPr>
          <p:nvPr>
            <p:ph idx="1"/>
          </p:nvPr>
        </p:nvSpPr>
        <p:spPr/>
        <p:txBody>
          <a:bodyPr/>
          <a:lstStyle/>
          <a:p>
            <a:pPr marL="25400" indent="0">
              <a:buNone/>
            </a:pPr>
            <a:r>
              <a:rPr lang="en-GB" sz="2400" dirty="0"/>
              <a:t>Biological treatments treat depression the same way as a physical illness, focusing on reducing the symptoms </a:t>
            </a:r>
            <a:r>
              <a:rPr lang="en-GB" sz="2400" dirty="0">
                <a:solidFill>
                  <a:srgbClr val="FF0000"/>
                </a:solidFill>
              </a:rPr>
              <a:t>(1)</a:t>
            </a:r>
            <a:r>
              <a:rPr lang="en-GB" sz="2400" dirty="0"/>
              <a:t>. However, this could be criticised for not tackling the thinking or social/life issues that have caused it in the first place </a:t>
            </a:r>
            <a:r>
              <a:rPr lang="en-GB" sz="2400" dirty="0">
                <a:solidFill>
                  <a:srgbClr val="FF0000"/>
                </a:solidFill>
              </a:rPr>
              <a:t>(1)</a:t>
            </a:r>
            <a:r>
              <a:rPr lang="en-GB" sz="2400" dirty="0"/>
              <a:t>. Antidepressants like SSRIs have been shown to be effective (65%) </a:t>
            </a:r>
            <a:r>
              <a:rPr lang="en-GB" sz="2400" dirty="0">
                <a:solidFill>
                  <a:srgbClr val="FF0000"/>
                </a:solidFill>
              </a:rPr>
              <a:t>(1)</a:t>
            </a:r>
            <a:r>
              <a:rPr lang="en-GB" sz="2400" dirty="0"/>
              <a:t>, but can also have side effects – e.g. insomnia for SSRIs </a:t>
            </a:r>
            <a:r>
              <a:rPr lang="en-GB" sz="2400" dirty="0">
                <a:solidFill>
                  <a:srgbClr val="FF0000"/>
                </a:solidFill>
              </a:rPr>
              <a:t>(1)</a:t>
            </a:r>
            <a:r>
              <a:rPr lang="en-GB" sz="2400" dirty="0"/>
              <a:t>. Other antidepressants like MAOIs require a change in lifestyle/diet </a:t>
            </a:r>
            <a:r>
              <a:rPr lang="en-GB" sz="2400" dirty="0">
                <a:solidFill>
                  <a:srgbClr val="FF0000"/>
                </a:solidFill>
              </a:rPr>
              <a:t>(1)</a:t>
            </a:r>
            <a:r>
              <a:rPr lang="en-GB" sz="2400" dirty="0"/>
              <a:t> and some can be very dangerous to overdose on (e.g. TCAs)</a:t>
            </a:r>
            <a:r>
              <a:rPr lang="en-GB" sz="2400" dirty="0">
                <a:solidFill>
                  <a:srgbClr val="FF0000"/>
                </a:solidFill>
              </a:rPr>
              <a:t> (1). </a:t>
            </a:r>
            <a:r>
              <a:rPr lang="en-GB" sz="2400" dirty="0"/>
              <a:t>Antidepressants tend to work relatively quickly but not instantly (e.g. two weeks to start) </a:t>
            </a:r>
            <a:r>
              <a:rPr lang="en-GB" sz="2400" dirty="0">
                <a:solidFill>
                  <a:srgbClr val="FF0000"/>
                </a:solidFill>
              </a:rPr>
              <a:t>(1). </a:t>
            </a:r>
            <a:r>
              <a:rPr lang="en-GB" sz="2400" dirty="0"/>
              <a:t>ECT is an electro shock based treatment, and while it does help with severe depression (70% effective)</a:t>
            </a:r>
            <a:r>
              <a:rPr lang="en-GB" sz="2400" dirty="0">
                <a:solidFill>
                  <a:srgbClr val="FFC000"/>
                </a:solidFill>
              </a:rPr>
              <a:t> (1), </a:t>
            </a:r>
            <a:r>
              <a:rPr lang="en-GB" sz="2400" dirty="0"/>
              <a:t>patients often then relapse within 6 months (84%) </a:t>
            </a:r>
            <a:r>
              <a:rPr lang="en-GB" sz="2400" dirty="0">
                <a:solidFill>
                  <a:srgbClr val="FFC000"/>
                </a:solidFill>
              </a:rPr>
              <a:t>(1). </a:t>
            </a:r>
            <a:r>
              <a:rPr lang="en-GB" sz="2400" dirty="0"/>
              <a:t>It can also have side effects, e.g. the NHS say 30% of people suffer anxiety after it</a:t>
            </a:r>
            <a:r>
              <a:rPr lang="en-GB" sz="2400" dirty="0">
                <a:solidFill>
                  <a:srgbClr val="FFC000"/>
                </a:solidFill>
              </a:rPr>
              <a:t> (1)</a:t>
            </a:r>
          </a:p>
        </p:txBody>
      </p:sp>
    </p:spTree>
    <p:extLst>
      <p:ext uri="{BB962C8B-B14F-4D97-AF65-F5344CB8AC3E}">
        <p14:creationId xmlns:p14="http://schemas.microsoft.com/office/powerpoint/2010/main" val="37980382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fontScale="90000"/>
          </a:bodyPr>
          <a:lstStyle/>
          <a:p>
            <a:r>
              <a:rPr lang="en-GB" sz="8800" b="1" dirty="0"/>
              <a:t>Cognitive causes of depression</a:t>
            </a:r>
            <a:br>
              <a:rPr lang="en-GB" sz="8800" b="1" dirty="0"/>
            </a:br>
            <a:r>
              <a:rPr lang="en-GB" sz="8800" b="1" dirty="0"/>
              <a:t>Becks theory</a:t>
            </a:r>
            <a:endParaRPr lang="en-GB" sz="8800" dirty="0"/>
          </a:p>
        </p:txBody>
      </p:sp>
      <p:sp>
        <p:nvSpPr>
          <p:cNvPr id="3" name="Subtitle 2"/>
          <p:cNvSpPr>
            <a:spLocks noGrp="1"/>
          </p:cNvSpPr>
          <p:nvPr>
            <p:ph type="subTitle" idx="1"/>
          </p:nvPr>
        </p:nvSpPr>
        <p:spPr>
          <a:xfrm>
            <a:off x="1524000" y="4256436"/>
            <a:ext cx="9144000" cy="1600818"/>
          </a:xfrm>
        </p:spPr>
        <p:txBody>
          <a:bodyPr>
            <a:normAutofit lnSpcReduction="10000"/>
          </a:bodyPr>
          <a:lstStyle/>
          <a:p>
            <a:r>
              <a:rPr lang="en-GB" sz="3200" dirty="0">
                <a:solidFill>
                  <a:schemeClr val="accent1"/>
                </a:solidFill>
              </a:rPr>
              <a:t>Negative self-schema </a:t>
            </a:r>
          </a:p>
          <a:p>
            <a:r>
              <a:rPr lang="en-GB" sz="3200" dirty="0">
                <a:solidFill>
                  <a:schemeClr val="accent1"/>
                </a:solidFill>
              </a:rPr>
              <a:t>Faulty information processing</a:t>
            </a:r>
          </a:p>
          <a:p>
            <a:r>
              <a:rPr lang="en-GB" sz="3200" dirty="0">
                <a:solidFill>
                  <a:schemeClr val="accent1"/>
                </a:solidFill>
              </a:rPr>
              <a:t>Cognitive triad </a:t>
            </a:r>
          </a:p>
          <a:p>
            <a:endParaRPr lang="en-GB" sz="3200" dirty="0">
              <a:solidFill>
                <a:schemeClr val="accent1"/>
              </a:solidFill>
            </a:endParaRPr>
          </a:p>
          <a:p>
            <a:endParaRPr lang="en-GB" sz="3200" b="1" u="sng" dirty="0">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081033"/>
      </p:ext>
    </p:extLst>
  </p:cSld>
  <p:clrMapOvr>
    <a:overrideClrMapping bg1="dk1" tx1="lt1" bg2="dk2" tx2="lt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30359522"/>
              </p:ext>
            </p:extLst>
          </p:nvPr>
        </p:nvGraphicFramePr>
        <p:xfrm>
          <a:off x="1719218" y="643467"/>
          <a:ext cx="8753567" cy="5571069"/>
        </p:xfrm>
        <a:graphic>
          <a:graphicData uri="http://schemas.openxmlformats.org/drawingml/2006/table">
            <a:tbl>
              <a:tblPr firstRow="1" bandRow="1">
                <a:tableStyleId>{5C22544A-7EE6-4342-B048-85BDC9FD1C3A}</a:tableStyleId>
              </a:tblPr>
              <a:tblGrid>
                <a:gridCol w="384872">
                  <a:extLst>
                    <a:ext uri="{9D8B030D-6E8A-4147-A177-3AD203B41FA5}">
                      <a16:colId xmlns:a16="http://schemas.microsoft.com/office/drawing/2014/main" val="3298664909"/>
                    </a:ext>
                  </a:extLst>
                </a:gridCol>
                <a:gridCol w="3816981">
                  <a:extLst>
                    <a:ext uri="{9D8B030D-6E8A-4147-A177-3AD203B41FA5}">
                      <a16:colId xmlns:a16="http://schemas.microsoft.com/office/drawing/2014/main" val="2588150187"/>
                    </a:ext>
                  </a:extLst>
                </a:gridCol>
                <a:gridCol w="1335211">
                  <a:extLst>
                    <a:ext uri="{9D8B030D-6E8A-4147-A177-3AD203B41FA5}">
                      <a16:colId xmlns:a16="http://schemas.microsoft.com/office/drawing/2014/main" val="1942948919"/>
                    </a:ext>
                  </a:extLst>
                </a:gridCol>
                <a:gridCol w="757296">
                  <a:extLst>
                    <a:ext uri="{9D8B030D-6E8A-4147-A177-3AD203B41FA5}">
                      <a16:colId xmlns:a16="http://schemas.microsoft.com/office/drawing/2014/main" val="3057987887"/>
                    </a:ext>
                  </a:extLst>
                </a:gridCol>
                <a:gridCol w="940956">
                  <a:extLst>
                    <a:ext uri="{9D8B030D-6E8A-4147-A177-3AD203B41FA5}">
                      <a16:colId xmlns:a16="http://schemas.microsoft.com/office/drawing/2014/main" val="2069089405"/>
                    </a:ext>
                  </a:extLst>
                </a:gridCol>
                <a:gridCol w="1518251">
                  <a:extLst>
                    <a:ext uri="{9D8B030D-6E8A-4147-A177-3AD203B41FA5}">
                      <a16:colId xmlns:a16="http://schemas.microsoft.com/office/drawing/2014/main" val="364625344"/>
                    </a:ext>
                  </a:extLst>
                </a:gridCol>
              </a:tblGrid>
              <a:tr h="566943">
                <a:tc>
                  <a:txBody>
                    <a:bodyPr/>
                    <a:lstStyle/>
                    <a:p>
                      <a:endParaRPr lang="en-GB" sz="1000"/>
                    </a:p>
                  </a:txBody>
                  <a:tcPr marL="70287" marR="70287" marT="35124" marB="35124"/>
                </a:tc>
                <a:tc>
                  <a:txBody>
                    <a:bodyPr/>
                    <a:lstStyle/>
                    <a:p>
                      <a:endParaRPr lang="en-GB" sz="1500"/>
                    </a:p>
                  </a:txBody>
                  <a:tcPr marL="70287" marR="70287" marT="35124" marB="35124"/>
                </a:tc>
                <a:tc>
                  <a:txBody>
                    <a:bodyPr/>
                    <a:lstStyle/>
                    <a:p>
                      <a:pPr algn="ctr"/>
                      <a:r>
                        <a:rPr lang="en-GB" sz="1500"/>
                        <a:t>Totally Agree </a:t>
                      </a:r>
                    </a:p>
                  </a:txBody>
                  <a:tcPr marL="70287" marR="70287" marT="35124" marB="35124"/>
                </a:tc>
                <a:tc>
                  <a:txBody>
                    <a:bodyPr/>
                    <a:lstStyle/>
                    <a:p>
                      <a:pPr algn="ctr"/>
                      <a:r>
                        <a:rPr lang="en-GB" sz="1500"/>
                        <a:t>Agree </a:t>
                      </a:r>
                    </a:p>
                  </a:txBody>
                  <a:tcPr marL="70287" marR="70287" marT="35124" marB="35124"/>
                </a:tc>
                <a:tc>
                  <a:txBody>
                    <a:bodyPr/>
                    <a:lstStyle/>
                    <a:p>
                      <a:pPr algn="ctr"/>
                      <a:r>
                        <a:rPr lang="en-GB" sz="1500"/>
                        <a:t>Disagree</a:t>
                      </a:r>
                    </a:p>
                  </a:txBody>
                  <a:tcPr marL="70287" marR="70287" marT="35124" marB="35124"/>
                </a:tc>
                <a:tc>
                  <a:txBody>
                    <a:bodyPr/>
                    <a:lstStyle/>
                    <a:p>
                      <a:pPr algn="ctr"/>
                      <a:r>
                        <a:rPr lang="en-GB" sz="1500"/>
                        <a:t>Totally Disagree</a:t>
                      </a:r>
                    </a:p>
                  </a:txBody>
                  <a:tcPr marL="70287" marR="70287" marT="35124" marB="35124"/>
                </a:tc>
                <a:extLst>
                  <a:ext uri="{0D108BD9-81ED-4DB2-BD59-A6C34878D82A}">
                    <a16:rowId xmlns:a16="http://schemas.microsoft.com/office/drawing/2014/main" val="549434181"/>
                  </a:ext>
                </a:extLst>
              </a:tr>
              <a:tr h="801234">
                <a:tc>
                  <a:txBody>
                    <a:bodyPr/>
                    <a:lstStyle/>
                    <a:p>
                      <a:r>
                        <a:rPr lang="en-GB" sz="1500"/>
                        <a:t>1.</a:t>
                      </a:r>
                    </a:p>
                  </a:txBody>
                  <a:tcPr marL="70287" marR="70287" marT="35124" marB="35124"/>
                </a:tc>
                <a:tc>
                  <a:txBody>
                    <a:bodyPr/>
                    <a:lstStyle/>
                    <a:p>
                      <a:r>
                        <a:rPr lang="en-GB" sz="1500"/>
                        <a:t>If I don’t set the highest standards for myself, I am likely to end up a second-rate person.</a:t>
                      </a:r>
                    </a:p>
                  </a:txBody>
                  <a:tcPr marL="70287" marR="70287" marT="35124" marB="35124"/>
                </a:tc>
                <a:tc>
                  <a:txBody>
                    <a:bodyPr/>
                    <a:lstStyle/>
                    <a:p>
                      <a:pPr algn="ctr"/>
                      <a:r>
                        <a:rPr lang="en-GB" sz="1500"/>
                        <a:t>1</a:t>
                      </a:r>
                    </a:p>
                  </a:txBody>
                  <a:tcPr marL="70287" marR="70287" marT="35124" marB="35124"/>
                </a:tc>
                <a:tc>
                  <a:txBody>
                    <a:bodyPr/>
                    <a:lstStyle/>
                    <a:p>
                      <a:pPr algn="ctr"/>
                      <a:r>
                        <a:rPr lang="en-GB" sz="1500"/>
                        <a:t>2</a:t>
                      </a:r>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992106312"/>
                  </a:ext>
                </a:extLst>
              </a:tr>
              <a:tr h="566943">
                <a:tc>
                  <a:txBody>
                    <a:bodyPr/>
                    <a:lstStyle/>
                    <a:p>
                      <a:r>
                        <a:rPr lang="en-GB" sz="1500"/>
                        <a:t>2.</a:t>
                      </a:r>
                    </a:p>
                  </a:txBody>
                  <a:tcPr marL="70287" marR="70287" marT="35124" marB="35124"/>
                </a:tc>
                <a:tc>
                  <a:txBody>
                    <a:bodyPr/>
                    <a:lstStyle/>
                    <a:p>
                      <a:r>
                        <a:rPr lang="en-GB" sz="1500"/>
                        <a:t>My value as a person depends greatly on what others think of me. </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3148840290"/>
                  </a:ext>
                </a:extLst>
              </a:tr>
              <a:tr h="566943">
                <a:tc>
                  <a:txBody>
                    <a:bodyPr/>
                    <a:lstStyle/>
                    <a:p>
                      <a:r>
                        <a:rPr lang="en-GB" sz="1500"/>
                        <a:t>3.</a:t>
                      </a:r>
                    </a:p>
                  </a:txBody>
                  <a:tcPr marL="70287" marR="70287" marT="35124" marB="35124"/>
                </a:tc>
                <a:tc>
                  <a:txBody>
                    <a:bodyPr/>
                    <a:lstStyle/>
                    <a:p>
                      <a:r>
                        <a:rPr lang="en-GB" sz="1500"/>
                        <a:t>People will probably think less of me if I make a mistake. </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1558010659"/>
                  </a:ext>
                </a:extLst>
              </a:tr>
              <a:tr h="566943">
                <a:tc>
                  <a:txBody>
                    <a:bodyPr/>
                    <a:lstStyle/>
                    <a:p>
                      <a:r>
                        <a:rPr lang="en-GB" sz="1500"/>
                        <a:t>4.</a:t>
                      </a:r>
                    </a:p>
                  </a:txBody>
                  <a:tcPr marL="70287" marR="70287" marT="35124" marB="35124"/>
                </a:tc>
                <a:tc>
                  <a:txBody>
                    <a:bodyPr/>
                    <a:lstStyle/>
                    <a:p>
                      <a:r>
                        <a:rPr lang="en-GB" sz="1500"/>
                        <a:t>I am nothing if a person I love doesn’t love me. </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1379683092"/>
                  </a:ext>
                </a:extLst>
              </a:tr>
              <a:tr h="566943">
                <a:tc>
                  <a:txBody>
                    <a:bodyPr/>
                    <a:lstStyle/>
                    <a:p>
                      <a:r>
                        <a:rPr lang="en-GB" sz="1500"/>
                        <a:t>5.</a:t>
                      </a:r>
                    </a:p>
                  </a:txBody>
                  <a:tcPr marL="70287" marR="70287" marT="35124" marB="35124"/>
                </a:tc>
                <a:tc>
                  <a:txBody>
                    <a:bodyPr/>
                    <a:lstStyle/>
                    <a:p>
                      <a:r>
                        <a:rPr lang="en-GB" sz="1500"/>
                        <a:t>If other people know what you are really like, they will think less of you.</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2844178275"/>
                  </a:ext>
                </a:extLst>
              </a:tr>
              <a:tr h="566943">
                <a:tc>
                  <a:txBody>
                    <a:bodyPr/>
                    <a:lstStyle/>
                    <a:p>
                      <a:r>
                        <a:rPr lang="en-GB" sz="1500"/>
                        <a:t>6.</a:t>
                      </a:r>
                    </a:p>
                  </a:txBody>
                  <a:tcPr marL="70287" marR="70287" marT="35124" marB="35124"/>
                </a:tc>
                <a:tc>
                  <a:txBody>
                    <a:bodyPr/>
                    <a:lstStyle/>
                    <a:p>
                      <a:r>
                        <a:rPr lang="en-GB" sz="1500"/>
                        <a:t>If I fail at my work, then I am a failure as a person. </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1387182685"/>
                  </a:ext>
                </a:extLst>
              </a:tr>
              <a:tr h="8012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500"/>
                        <a:t>7.</a:t>
                      </a:r>
                    </a:p>
                    <a:p>
                      <a:endParaRPr lang="en-GB" sz="1500"/>
                    </a:p>
                  </a:txBody>
                  <a:tcPr marL="70287" marR="70287" marT="35124" marB="35124"/>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500"/>
                        <a:t>My happiness depends more on other people than it does me. </a:t>
                      </a:r>
                    </a:p>
                    <a:p>
                      <a:endParaRPr lang="en-GB" sz="1500"/>
                    </a:p>
                  </a:txBody>
                  <a:tcPr marL="70287" marR="70287" marT="35124" marB="35124"/>
                </a:tc>
                <a:tc>
                  <a:txBody>
                    <a:bodyPr/>
                    <a:lstStyle/>
                    <a:p>
                      <a:pPr algn="ctr"/>
                      <a:r>
                        <a:rPr lang="en-GB" sz="1500"/>
                        <a:t>1</a:t>
                      </a:r>
                    </a:p>
                  </a:txBody>
                  <a:tcPr marL="70287" marR="70287" marT="35124" marB="35124"/>
                </a:tc>
                <a:tc>
                  <a:txBody>
                    <a:bodyPr/>
                    <a:lstStyle/>
                    <a:p>
                      <a:pPr algn="ctr"/>
                      <a:r>
                        <a:rPr lang="en-GB" sz="1500"/>
                        <a:t>2</a:t>
                      </a:r>
                    </a:p>
                  </a:txBody>
                  <a:tcPr marL="70287" marR="70287" marT="35124" marB="35124"/>
                </a:tc>
                <a:tc>
                  <a:txBody>
                    <a:bodyPr/>
                    <a:lstStyle/>
                    <a:p>
                      <a:pPr algn="ctr"/>
                      <a:r>
                        <a:rPr lang="en-GB" sz="1500"/>
                        <a:t>3</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932204639"/>
                  </a:ext>
                </a:extLst>
              </a:tr>
              <a:tr h="566943">
                <a:tc>
                  <a:txBody>
                    <a:bodyPr/>
                    <a:lstStyle/>
                    <a:p>
                      <a:r>
                        <a:rPr lang="en-GB" sz="1500"/>
                        <a:t>8.</a:t>
                      </a:r>
                    </a:p>
                  </a:txBody>
                  <a:tcPr marL="70287" marR="70287" marT="35124" marB="35124"/>
                </a:tc>
                <a:tc>
                  <a:txBody>
                    <a:bodyPr/>
                    <a:lstStyle/>
                    <a:p>
                      <a:r>
                        <a:rPr lang="en-GB" sz="1500"/>
                        <a:t>I cannot be happy unless most people I know admire me. </a:t>
                      </a:r>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1</a:t>
                      </a:r>
                    </a:p>
                    <a:p>
                      <a:pPr algn="ctr"/>
                      <a:endParaRPr lang="en-GB" sz="1500"/>
                    </a:p>
                  </a:txBody>
                  <a:tcPr marL="70287" marR="70287" marT="35124" marB="3512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500"/>
                        <a:t>2</a:t>
                      </a:r>
                    </a:p>
                    <a:p>
                      <a:pPr algn="ctr"/>
                      <a:endParaRPr lang="en-GB" sz="1500"/>
                    </a:p>
                  </a:txBody>
                  <a:tcPr marL="70287" marR="70287" marT="35124" marB="35124"/>
                </a:tc>
                <a:tc>
                  <a:txBody>
                    <a:bodyPr/>
                    <a:lstStyle/>
                    <a:p>
                      <a:pPr algn="ctr"/>
                      <a:r>
                        <a:rPr lang="en-GB" sz="1500"/>
                        <a:t>3 </a:t>
                      </a:r>
                    </a:p>
                  </a:txBody>
                  <a:tcPr marL="70287" marR="70287" marT="35124" marB="35124"/>
                </a:tc>
                <a:tc>
                  <a:txBody>
                    <a:bodyPr/>
                    <a:lstStyle/>
                    <a:p>
                      <a:pPr algn="ctr"/>
                      <a:r>
                        <a:rPr lang="en-GB" sz="1500"/>
                        <a:t>4</a:t>
                      </a:r>
                    </a:p>
                  </a:txBody>
                  <a:tcPr marL="70287" marR="70287" marT="35124" marB="35124"/>
                </a:tc>
                <a:extLst>
                  <a:ext uri="{0D108BD9-81ED-4DB2-BD59-A6C34878D82A}">
                    <a16:rowId xmlns:a16="http://schemas.microsoft.com/office/drawing/2014/main" val="2879929590"/>
                  </a:ext>
                </a:extLst>
              </a:tr>
            </a:tbl>
          </a:graphicData>
        </a:graphic>
      </p:graphicFrame>
    </p:spTree>
    <p:extLst>
      <p:ext uri="{BB962C8B-B14F-4D97-AF65-F5344CB8AC3E}">
        <p14:creationId xmlns:p14="http://schemas.microsoft.com/office/powerpoint/2010/main" val="1758054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50895566"/>
              </p:ext>
            </p:extLst>
          </p:nvPr>
        </p:nvGraphicFramePr>
        <p:xfrm>
          <a:off x="1463056" y="643467"/>
          <a:ext cx="9265891" cy="5571074"/>
        </p:xfrm>
        <a:graphic>
          <a:graphicData uri="http://schemas.openxmlformats.org/drawingml/2006/table">
            <a:tbl>
              <a:tblPr firstRow="1" bandRow="1">
                <a:tableStyleId>{5C22544A-7EE6-4342-B048-85BDC9FD1C3A}</a:tableStyleId>
              </a:tblPr>
              <a:tblGrid>
                <a:gridCol w="504914">
                  <a:extLst>
                    <a:ext uri="{9D8B030D-6E8A-4147-A177-3AD203B41FA5}">
                      <a16:colId xmlns:a16="http://schemas.microsoft.com/office/drawing/2014/main" val="3298664909"/>
                    </a:ext>
                  </a:extLst>
                </a:gridCol>
                <a:gridCol w="4009757">
                  <a:extLst>
                    <a:ext uri="{9D8B030D-6E8A-4147-A177-3AD203B41FA5}">
                      <a16:colId xmlns:a16="http://schemas.microsoft.com/office/drawing/2014/main" val="2588150187"/>
                    </a:ext>
                  </a:extLst>
                </a:gridCol>
                <a:gridCol w="1393735">
                  <a:extLst>
                    <a:ext uri="{9D8B030D-6E8A-4147-A177-3AD203B41FA5}">
                      <a16:colId xmlns:a16="http://schemas.microsoft.com/office/drawing/2014/main" val="1942948919"/>
                    </a:ext>
                  </a:extLst>
                </a:gridCol>
                <a:gridCol w="790489">
                  <a:extLst>
                    <a:ext uri="{9D8B030D-6E8A-4147-A177-3AD203B41FA5}">
                      <a16:colId xmlns:a16="http://schemas.microsoft.com/office/drawing/2014/main" val="3057987887"/>
                    </a:ext>
                  </a:extLst>
                </a:gridCol>
                <a:gridCol w="982199">
                  <a:extLst>
                    <a:ext uri="{9D8B030D-6E8A-4147-A177-3AD203B41FA5}">
                      <a16:colId xmlns:a16="http://schemas.microsoft.com/office/drawing/2014/main" val="2069089405"/>
                    </a:ext>
                  </a:extLst>
                </a:gridCol>
                <a:gridCol w="1584797">
                  <a:extLst>
                    <a:ext uri="{9D8B030D-6E8A-4147-A177-3AD203B41FA5}">
                      <a16:colId xmlns:a16="http://schemas.microsoft.com/office/drawing/2014/main" val="364625344"/>
                    </a:ext>
                  </a:extLst>
                </a:gridCol>
              </a:tblGrid>
              <a:tr h="591835">
                <a:tc>
                  <a:txBody>
                    <a:bodyPr/>
                    <a:lstStyle/>
                    <a:p>
                      <a:endParaRPr lang="en-GB" sz="1100"/>
                    </a:p>
                  </a:txBody>
                  <a:tcPr marL="73368" marR="73368" marT="36684" marB="36684"/>
                </a:tc>
                <a:tc>
                  <a:txBody>
                    <a:bodyPr/>
                    <a:lstStyle/>
                    <a:p>
                      <a:endParaRPr lang="en-GB" sz="1600"/>
                    </a:p>
                  </a:txBody>
                  <a:tcPr marL="73368" marR="73368" marT="36684" marB="36684"/>
                </a:tc>
                <a:tc>
                  <a:txBody>
                    <a:bodyPr/>
                    <a:lstStyle/>
                    <a:p>
                      <a:pPr algn="ctr"/>
                      <a:r>
                        <a:rPr lang="en-GB" sz="1600"/>
                        <a:t>Totally Agree </a:t>
                      </a:r>
                    </a:p>
                  </a:txBody>
                  <a:tcPr marL="73368" marR="73368" marT="36684" marB="36684"/>
                </a:tc>
                <a:tc>
                  <a:txBody>
                    <a:bodyPr/>
                    <a:lstStyle/>
                    <a:p>
                      <a:pPr algn="ctr"/>
                      <a:r>
                        <a:rPr lang="en-GB" sz="1600"/>
                        <a:t>Agree </a:t>
                      </a:r>
                    </a:p>
                  </a:txBody>
                  <a:tcPr marL="73368" marR="73368" marT="36684" marB="36684"/>
                </a:tc>
                <a:tc>
                  <a:txBody>
                    <a:bodyPr/>
                    <a:lstStyle/>
                    <a:p>
                      <a:pPr algn="ctr"/>
                      <a:r>
                        <a:rPr lang="en-GB" sz="1600"/>
                        <a:t>Disagree</a:t>
                      </a:r>
                    </a:p>
                  </a:txBody>
                  <a:tcPr marL="73368" marR="73368" marT="36684" marB="36684"/>
                </a:tc>
                <a:tc>
                  <a:txBody>
                    <a:bodyPr/>
                    <a:lstStyle/>
                    <a:p>
                      <a:pPr algn="ctr"/>
                      <a:r>
                        <a:rPr lang="en-GB" sz="1600"/>
                        <a:t>Totally Disagree</a:t>
                      </a:r>
                    </a:p>
                  </a:txBody>
                  <a:tcPr marL="73368" marR="73368" marT="36684" marB="36684"/>
                </a:tc>
                <a:extLst>
                  <a:ext uri="{0D108BD9-81ED-4DB2-BD59-A6C34878D82A}">
                    <a16:rowId xmlns:a16="http://schemas.microsoft.com/office/drawing/2014/main" val="549434181"/>
                  </a:ext>
                </a:extLst>
              </a:tr>
              <a:tr h="836394">
                <a:tc>
                  <a:txBody>
                    <a:bodyPr/>
                    <a:lstStyle/>
                    <a:p>
                      <a:r>
                        <a:rPr lang="en-GB" sz="1600"/>
                        <a:t>9.</a:t>
                      </a:r>
                    </a:p>
                  </a:txBody>
                  <a:tcPr marL="73368" marR="73368" marT="36684" marB="36684"/>
                </a:tc>
                <a:tc>
                  <a:txBody>
                    <a:bodyPr/>
                    <a:lstStyle/>
                    <a:p>
                      <a:r>
                        <a:rPr lang="en-GB" sz="1600"/>
                        <a:t>If I am to be a worthwhile person, I must be truly outstanding in at least one major respect</a:t>
                      </a:r>
                    </a:p>
                  </a:txBody>
                  <a:tcPr marL="73368" marR="73368" marT="36684" marB="36684"/>
                </a:tc>
                <a:tc>
                  <a:txBody>
                    <a:bodyPr/>
                    <a:lstStyle/>
                    <a:p>
                      <a:pPr algn="ctr"/>
                      <a:r>
                        <a:rPr lang="en-GB" sz="1600"/>
                        <a:t>1</a:t>
                      </a:r>
                    </a:p>
                  </a:txBody>
                  <a:tcPr marL="73368" marR="73368" marT="36684" marB="36684"/>
                </a:tc>
                <a:tc>
                  <a:txBody>
                    <a:bodyPr/>
                    <a:lstStyle/>
                    <a:p>
                      <a:pPr algn="ctr"/>
                      <a:r>
                        <a:rPr lang="en-GB" sz="1600"/>
                        <a:t>2</a:t>
                      </a:r>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992106312"/>
                  </a:ext>
                </a:extLst>
              </a:tr>
              <a:tr h="591835">
                <a:tc>
                  <a:txBody>
                    <a:bodyPr/>
                    <a:lstStyle/>
                    <a:p>
                      <a:r>
                        <a:rPr lang="en-GB" sz="1600"/>
                        <a:t>10.</a:t>
                      </a:r>
                    </a:p>
                  </a:txBody>
                  <a:tcPr marL="73368" marR="73368" marT="36684" marB="36684"/>
                </a:tc>
                <a:tc>
                  <a:txBody>
                    <a:bodyPr/>
                    <a:lstStyle/>
                    <a:p>
                      <a:r>
                        <a:rPr lang="en-GB" sz="1600"/>
                        <a:t>If you don’t have other people to lean on, you are bound to be sad.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3148840290"/>
                  </a:ext>
                </a:extLst>
              </a:tr>
              <a:tr h="591835">
                <a:tc>
                  <a:txBody>
                    <a:bodyPr/>
                    <a:lstStyle/>
                    <a:p>
                      <a:r>
                        <a:rPr lang="en-GB" sz="1600"/>
                        <a:t>11.</a:t>
                      </a:r>
                    </a:p>
                  </a:txBody>
                  <a:tcPr marL="73368" marR="73368" marT="36684" marB="36684"/>
                </a:tc>
                <a:tc>
                  <a:txBody>
                    <a:bodyPr/>
                    <a:lstStyle/>
                    <a:p>
                      <a:r>
                        <a:rPr lang="en-GB" sz="1600"/>
                        <a:t>I do not need the approval of other people in order to be happy.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1558010659"/>
                  </a:ext>
                </a:extLst>
              </a:tr>
              <a:tr h="591835">
                <a:tc>
                  <a:txBody>
                    <a:bodyPr/>
                    <a:lstStyle/>
                    <a:p>
                      <a:r>
                        <a:rPr lang="en-GB" sz="1600"/>
                        <a:t>12.</a:t>
                      </a:r>
                    </a:p>
                  </a:txBody>
                  <a:tcPr marL="73368" marR="73368" marT="36684" marB="36684"/>
                </a:tc>
                <a:tc>
                  <a:txBody>
                    <a:bodyPr/>
                    <a:lstStyle/>
                    <a:p>
                      <a:r>
                        <a:rPr lang="en-GB" sz="1600"/>
                        <a:t>If you cannot do something well, there is little point in doing it at all.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1379683092"/>
                  </a:ext>
                </a:extLst>
              </a:tr>
              <a:tr h="591835">
                <a:tc>
                  <a:txBody>
                    <a:bodyPr/>
                    <a:lstStyle/>
                    <a:p>
                      <a:r>
                        <a:rPr lang="en-GB" sz="1600"/>
                        <a:t>13.</a:t>
                      </a:r>
                    </a:p>
                  </a:txBody>
                  <a:tcPr marL="73368" marR="73368" marT="36684" marB="36684"/>
                </a:tc>
                <a:tc>
                  <a:txBody>
                    <a:bodyPr/>
                    <a:lstStyle/>
                    <a:p>
                      <a:r>
                        <a:rPr lang="en-GB" sz="1600"/>
                        <a:t>If I do not do well all the time, people will not respect me.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2844178275"/>
                  </a:ext>
                </a:extLst>
              </a:tr>
              <a:tr h="591835">
                <a:tc>
                  <a:txBody>
                    <a:bodyPr/>
                    <a:lstStyle/>
                    <a:p>
                      <a:r>
                        <a:rPr lang="en-GB" sz="1600"/>
                        <a:t>14.</a:t>
                      </a:r>
                    </a:p>
                  </a:txBody>
                  <a:tcPr marL="73368" marR="73368" marT="36684" marB="36684"/>
                </a:tc>
                <a:tc>
                  <a:txBody>
                    <a:bodyPr/>
                    <a:lstStyle/>
                    <a:p>
                      <a:r>
                        <a:rPr lang="en-GB" sz="1600"/>
                        <a:t>If others dislike you, you cannot be happy.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1387182685"/>
                  </a:ext>
                </a:extLst>
              </a:tr>
              <a:tr h="59183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a:t>15.</a:t>
                      </a:r>
                    </a:p>
                    <a:p>
                      <a:endParaRPr lang="en-GB" sz="1600"/>
                    </a:p>
                  </a:txBody>
                  <a:tcPr marL="73368" marR="73368" marT="36684" marB="36684"/>
                </a:tc>
                <a:tc>
                  <a:txBody>
                    <a:bodyPr/>
                    <a:lstStyle/>
                    <a:p>
                      <a:r>
                        <a:rPr lang="en-GB" sz="1600"/>
                        <a:t>People who have good ideas are more worthy than those who do not. </a:t>
                      </a:r>
                    </a:p>
                  </a:txBody>
                  <a:tcPr marL="73368" marR="73368" marT="36684" marB="36684"/>
                </a:tc>
                <a:tc>
                  <a:txBody>
                    <a:bodyPr/>
                    <a:lstStyle/>
                    <a:p>
                      <a:pPr algn="ctr"/>
                      <a:r>
                        <a:rPr lang="en-GB" sz="1600"/>
                        <a:t>1</a:t>
                      </a:r>
                    </a:p>
                  </a:txBody>
                  <a:tcPr marL="73368" marR="73368" marT="36684" marB="36684"/>
                </a:tc>
                <a:tc>
                  <a:txBody>
                    <a:bodyPr/>
                    <a:lstStyle/>
                    <a:p>
                      <a:pPr algn="ctr"/>
                      <a:r>
                        <a:rPr lang="en-GB" sz="1600"/>
                        <a:t>2</a:t>
                      </a:r>
                    </a:p>
                  </a:txBody>
                  <a:tcPr marL="73368" marR="73368" marT="36684" marB="36684"/>
                </a:tc>
                <a:tc>
                  <a:txBody>
                    <a:bodyPr/>
                    <a:lstStyle/>
                    <a:p>
                      <a:pPr algn="ctr"/>
                      <a:r>
                        <a:rPr lang="en-GB" sz="1600"/>
                        <a:t>3</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932204639"/>
                  </a:ext>
                </a:extLst>
              </a:tr>
              <a:tr h="591835">
                <a:tc>
                  <a:txBody>
                    <a:bodyPr/>
                    <a:lstStyle/>
                    <a:p>
                      <a:r>
                        <a:rPr lang="en-GB" sz="1600"/>
                        <a:t>16.</a:t>
                      </a:r>
                    </a:p>
                  </a:txBody>
                  <a:tcPr marL="73368" marR="73368" marT="36684" marB="36684"/>
                </a:tc>
                <a:tc>
                  <a:txBody>
                    <a:bodyPr/>
                    <a:lstStyle/>
                    <a:p>
                      <a:r>
                        <a:rPr lang="en-GB" sz="1600"/>
                        <a:t>If I do not do as well as other people, it means I am an inferior human being. </a:t>
                      </a:r>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1</a:t>
                      </a:r>
                    </a:p>
                    <a:p>
                      <a:pPr algn="ctr"/>
                      <a:endParaRPr lang="en-GB" sz="1600"/>
                    </a:p>
                  </a:txBody>
                  <a:tcPr marL="73368" marR="73368" marT="36684" marB="36684"/>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t>2</a:t>
                      </a:r>
                    </a:p>
                    <a:p>
                      <a:pPr algn="ctr"/>
                      <a:endParaRPr lang="en-GB" sz="1600"/>
                    </a:p>
                  </a:txBody>
                  <a:tcPr marL="73368" marR="73368" marT="36684" marB="36684"/>
                </a:tc>
                <a:tc>
                  <a:txBody>
                    <a:bodyPr/>
                    <a:lstStyle/>
                    <a:p>
                      <a:pPr algn="ctr"/>
                      <a:r>
                        <a:rPr lang="en-GB" sz="1600"/>
                        <a:t>3 </a:t>
                      </a:r>
                    </a:p>
                  </a:txBody>
                  <a:tcPr marL="73368" marR="73368" marT="36684" marB="36684"/>
                </a:tc>
                <a:tc>
                  <a:txBody>
                    <a:bodyPr/>
                    <a:lstStyle/>
                    <a:p>
                      <a:pPr algn="ctr"/>
                      <a:r>
                        <a:rPr lang="en-GB" sz="1600"/>
                        <a:t>4</a:t>
                      </a:r>
                    </a:p>
                  </a:txBody>
                  <a:tcPr marL="73368" marR="73368" marT="36684" marB="36684"/>
                </a:tc>
                <a:extLst>
                  <a:ext uri="{0D108BD9-81ED-4DB2-BD59-A6C34878D82A}">
                    <a16:rowId xmlns:a16="http://schemas.microsoft.com/office/drawing/2014/main" val="2879929590"/>
                  </a:ext>
                </a:extLst>
              </a:tr>
            </a:tbl>
          </a:graphicData>
        </a:graphic>
      </p:graphicFrame>
    </p:spTree>
    <p:extLst>
      <p:ext uri="{BB962C8B-B14F-4D97-AF65-F5344CB8AC3E}">
        <p14:creationId xmlns:p14="http://schemas.microsoft.com/office/powerpoint/2010/main" val="31788682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2650" y="1825626"/>
            <a:ext cx="7886700" cy="4627563"/>
          </a:xfrm>
        </p:spPr>
        <p:txBody>
          <a:bodyPr rtlCol="0">
            <a:normAutofit/>
          </a:bodyPr>
          <a:lstStyle/>
          <a:p>
            <a:pPr marL="0" indent="0" algn="ctr">
              <a:buNone/>
              <a:defRPr/>
            </a:pPr>
            <a:r>
              <a:rPr lang="en-US" sz="3600" i="1" dirty="0"/>
              <a:t>“It is essential to be loved or approved of by everyone in the community”</a:t>
            </a:r>
          </a:p>
          <a:p>
            <a:pPr marL="0" indent="0">
              <a:buNone/>
              <a:defRPr/>
            </a:pPr>
            <a:endParaRPr lang="en-GB" sz="3600" i="1" dirty="0"/>
          </a:p>
          <a:p>
            <a:pPr marL="0" indent="0">
              <a:buNone/>
              <a:defRPr/>
            </a:pPr>
            <a:endParaRPr lang="en-GB" sz="3600" i="1" dirty="0"/>
          </a:p>
          <a:p>
            <a:pPr marL="0" indent="0">
              <a:buNone/>
              <a:defRPr/>
            </a:pPr>
            <a:endParaRPr lang="en-GB" sz="3600" i="1" dirty="0"/>
          </a:p>
          <a:p>
            <a:pPr marL="0" indent="0" algn="ctr">
              <a:buNone/>
              <a:defRPr/>
            </a:pPr>
            <a:r>
              <a:rPr lang="en-US" sz="3600" i="1" dirty="0"/>
              <a:t>“You must be perfectly competent, capable and achieving in order to consider yourself worthwhile”</a:t>
            </a:r>
            <a:endParaRPr lang="en-GB" sz="3600" i="1" dirty="0"/>
          </a:p>
          <a:p>
            <a:pPr>
              <a:defRPr/>
            </a:pPr>
            <a:endParaRPr lang="en-GB" dirty="0"/>
          </a:p>
        </p:txBody>
      </p:sp>
      <p:pic>
        <p:nvPicPr>
          <p:cNvPr id="5124" name="Picture 5" descr="cartoon_speech_bubble_2.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1771" y="3049705"/>
            <a:ext cx="206845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8A471F8-9D14-4333-AA15-733522C76BE0}"/>
              </a:ext>
            </a:extLst>
          </p:cNvPr>
          <p:cNvSpPr>
            <a:spLocks noGrp="1"/>
          </p:cNvSpPr>
          <p:nvPr>
            <p:ph type="title"/>
          </p:nvPr>
        </p:nvSpPr>
        <p:spPr/>
        <p:txBody>
          <a:bodyPr/>
          <a:lstStyle/>
          <a:p>
            <a:r>
              <a:rPr lang="en-GB" dirty="0"/>
              <a:t>What do you think about these statements?</a:t>
            </a:r>
          </a:p>
        </p:txBody>
      </p:sp>
    </p:spTree>
    <p:extLst>
      <p:ext uri="{BB962C8B-B14F-4D97-AF65-F5344CB8AC3E}">
        <p14:creationId xmlns:p14="http://schemas.microsoft.com/office/powerpoint/2010/main" val="9782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0EF04C-C003-4B14-9D85-B8CF439BCCD2}"/>
              </a:ext>
            </a:extLst>
          </p:cNvPr>
          <p:cNvSpPr>
            <a:spLocks noGrp="1"/>
          </p:cNvSpPr>
          <p:nvPr>
            <p:ph type="title"/>
          </p:nvPr>
        </p:nvSpPr>
        <p:spPr>
          <a:xfrm>
            <a:off x="863029" y="1012004"/>
            <a:ext cx="3416158" cy="4795408"/>
          </a:xfrm>
        </p:spPr>
        <p:txBody>
          <a:bodyPr>
            <a:normAutofit/>
          </a:bodyPr>
          <a:lstStyle/>
          <a:p>
            <a:r>
              <a:rPr lang="en-GB">
                <a:solidFill>
                  <a:srgbClr val="FFFFFF"/>
                </a:solidFill>
              </a:rPr>
              <a:t>Task</a:t>
            </a:r>
          </a:p>
        </p:txBody>
      </p:sp>
      <p:graphicFrame>
        <p:nvGraphicFramePr>
          <p:cNvPr id="5" name="Content Placeholder 2">
            <a:extLst>
              <a:ext uri="{FF2B5EF4-FFF2-40B4-BE49-F238E27FC236}">
                <a16:creationId xmlns:a16="http://schemas.microsoft.com/office/drawing/2014/main" id="{2D518D7C-A922-4EA3-AB7F-1A090157817D}"/>
              </a:ext>
            </a:extLst>
          </p:cNvPr>
          <p:cNvGraphicFramePr>
            <a:graphicFrameLocks noGrp="1"/>
          </p:cNvGraphicFramePr>
          <p:nvPr>
            <p:ph idx="1"/>
            <p:extLst>
              <p:ext uri="{D42A27DB-BD31-4B8C-83A1-F6EECF244321}">
                <p14:modId xmlns:p14="http://schemas.microsoft.com/office/powerpoint/2010/main" val="102645850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368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5954" y="2019350"/>
            <a:ext cx="7033846" cy="438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E581C875-EB8D-442F-BF58-0B56190B8C84}"/>
              </a:ext>
            </a:extLst>
          </p:cNvPr>
          <p:cNvSpPr>
            <a:spLocks noGrp="1"/>
          </p:cNvSpPr>
          <p:nvPr>
            <p:ph type="title"/>
          </p:nvPr>
        </p:nvSpPr>
        <p:spPr/>
        <p:txBody>
          <a:bodyPr/>
          <a:lstStyle/>
          <a:p>
            <a:r>
              <a:rPr lang="en-GB" b="1" dirty="0"/>
              <a:t>How people assess the same situation varies</a:t>
            </a:r>
            <a:endParaRPr lang="en-GB" dirty="0"/>
          </a:p>
        </p:txBody>
      </p:sp>
    </p:spTree>
    <p:extLst>
      <p:ext uri="{BB962C8B-B14F-4D97-AF65-F5344CB8AC3E}">
        <p14:creationId xmlns:p14="http://schemas.microsoft.com/office/powerpoint/2010/main" val="5494566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BF91B-7FD0-4412-B7AD-80401CCB17E5}"/>
              </a:ext>
            </a:extLst>
          </p:cNvPr>
          <p:cNvSpPr>
            <a:spLocks noGrp="1"/>
          </p:cNvSpPr>
          <p:nvPr>
            <p:ph type="title"/>
          </p:nvPr>
        </p:nvSpPr>
        <p:spPr>
          <a:xfrm>
            <a:off x="6109498" y="908344"/>
            <a:ext cx="5244301" cy="1272148"/>
          </a:xfrm>
        </p:spPr>
        <p:txBody>
          <a:bodyPr>
            <a:normAutofit/>
          </a:bodyPr>
          <a:lstStyle/>
          <a:p>
            <a:r>
              <a:rPr lang="en-GB" sz="3100" dirty="0"/>
              <a:t>Remember from Sleep – </a:t>
            </a:r>
          </a:p>
        </p:txBody>
      </p:sp>
      <p:sp>
        <p:nvSpPr>
          <p:cNvPr id="73" name="Freeform 6">
            <a:extLst>
              <a:ext uri="{FF2B5EF4-FFF2-40B4-BE49-F238E27FC236}">
                <a16:creationId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
            <a:extLst>
              <a:ext uri="{FF2B5EF4-FFF2-40B4-BE49-F238E27FC236}">
                <a16:creationId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8196" name="Picture 9" descr="http://www.psych.utah.edu/psych3120-classroom/head.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44363" y="1450448"/>
            <a:ext cx="2539562" cy="3948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911158" y="2097821"/>
            <a:ext cx="5870534" cy="4408487"/>
          </a:xfrm>
        </p:spPr>
        <p:txBody>
          <a:bodyPr>
            <a:normAutofit/>
          </a:bodyPr>
          <a:lstStyle/>
          <a:p>
            <a:pPr marL="411163" indent="-255588">
              <a:buFont typeface="Wingdings" panose="05000000000000000000" pitchFamily="2" charset="2"/>
              <a:buChar char=""/>
            </a:pPr>
            <a:r>
              <a:rPr lang="en-GB" dirty="0"/>
              <a:t>Cognitive psychologists compare humans to computers </a:t>
            </a:r>
            <a:r>
              <a:rPr lang="en-GB" altLang="en-US" dirty="0"/>
              <a:t>Input – Process – Output </a:t>
            </a:r>
          </a:p>
          <a:p>
            <a:pPr marL="411163" indent="-255588">
              <a:buFont typeface="Wingdings" panose="05000000000000000000" pitchFamily="2" charset="2"/>
              <a:buChar char=""/>
            </a:pPr>
            <a:r>
              <a:rPr lang="en-GB" altLang="en-US" dirty="0"/>
              <a:t>So, the cognitive approach is saying there is a problem with the process (e.g. faulty information processing) and that is affecting our output (behaviour/emotion) </a:t>
            </a:r>
          </a:p>
          <a:p>
            <a:pPr marL="411163" indent="-255588">
              <a:buFont typeface="Wingdings" panose="05000000000000000000" pitchFamily="2" charset="2"/>
              <a:buChar char=""/>
            </a:pPr>
            <a:r>
              <a:rPr lang="en-GB" altLang="en-US" dirty="0"/>
              <a:t>If we fix the process, we fix the output </a:t>
            </a:r>
          </a:p>
          <a:p>
            <a:pPr marL="411163" indent="-255588">
              <a:buFont typeface="Wingdings" panose="05000000000000000000" pitchFamily="2" charset="2"/>
              <a:buChar char=""/>
            </a:pPr>
            <a:endParaRPr lang="en-GB" altLang="en-US" sz="1900" dirty="0"/>
          </a:p>
        </p:txBody>
      </p:sp>
    </p:spTree>
    <p:extLst>
      <p:ext uri="{BB962C8B-B14F-4D97-AF65-F5344CB8AC3E}">
        <p14:creationId xmlns:p14="http://schemas.microsoft.com/office/powerpoint/2010/main" val="256803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4116-17FA-47A8-AE7B-F5818F465A61}"/>
              </a:ext>
            </a:extLst>
          </p:cNvPr>
          <p:cNvSpPr>
            <a:spLocks noGrp="1"/>
          </p:cNvSpPr>
          <p:nvPr>
            <p:ph type="title"/>
          </p:nvPr>
        </p:nvSpPr>
        <p:spPr>
          <a:xfrm>
            <a:off x="648929" y="629266"/>
            <a:ext cx="5127031" cy="1676603"/>
          </a:xfrm>
        </p:spPr>
        <p:txBody>
          <a:bodyPr>
            <a:normAutofit/>
          </a:bodyPr>
          <a:lstStyle/>
          <a:p>
            <a:r>
              <a:rPr lang="en-GB" dirty="0"/>
              <a:t>Cognitive causes</a:t>
            </a:r>
          </a:p>
        </p:txBody>
      </p:sp>
      <p:sp>
        <p:nvSpPr>
          <p:cNvPr id="3" name="Content Placeholder 2">
            <a:extLst>
              <a:ext uri="{FF2B5EF4-FFF2-40B4-BE49-F238E27FC236}">
                <a16:creationId xmlns:a16="http://schemas.microsoft.com/office/drawing/2014/main" id="{EF79C26D-4EB7-4B94-AE5C-FA086DA71240}"/>
              </a:ext>
            </a:extLst>
          </p:cNvPr>
          <p:cNvSpPr>
            <a:spLocks noGrp="1"/>
          </p:cNvSpPr>
          <p:nvPr>
            <p:ph idx="1"/>
          </p:nvPr>
        </p:nvSpPr>
        <p:spPr>
          <a:xfrm>
            <a:off x="404446" y="2438400"/>
            <a:ext cx="5371513" cy="4173415"/>
          </a:xfrm>
        </p:spPr>
        <p:txBody>
          <a:bodyPr>
            <a:normAutofit/>
          </a:bodyPr>
          <a:lstStyle/>
          <a:p>
            <a:pPr marL="0" indent="0">
              <a:buNone/>
            </a:pPr>
            <a:r>
              <a:rPr lang="en-GB" sz="2400" dirty="0"/>
              <a:t>Cognitive psychologists explain abnormalities like depression, schizophrenia and OCD in terms of irrational and negative thinking</a:t>
            </a:r>
          </a:p>
          <a:p>
            <a:pPr marL="0" indent="0">
              <a:buNone/>
            </a:pPr>
            <a:r>
              <a:rPr lang="en-GB" sz="2400" dirty="0"/>
              <a:t>They see the problem as being the way the individual is thinking so if you change the thinking the problem will disappear</a:t>
            </a:r>
          </a:p>
          <a:p>
            <a:pPr marL="0" indent="0">
              <a:buNone/>
            </a:pPr>
            <a:r>
              <a:rPr lang="en-GB" sz="2400" dirty="0"/>
              <a:t>Beck’s model of depression is probably the single most important advance in our understanding of the thought processes in depressed people. </a:t>
            </a:r>
          </a:p>
          <a:p>
            <a:endParaRPr lang="en-GB" sz="2000" dirty="0"/>
          </a:p>
        </p:txBody>
      </p:sp>
      <p:pic>
        <p:nvPicPr>
          <p:cNvPr id="5" name="Picture 4">
            <a:extLst>
              <a:ext uri="{FF2B5EF4-FFF2-40B4-BE49-F238E27FC236}">
                <a16:creationId xmlns:a16="http://schemas.microsoft.com/office/drawing/2014/main" id="{04A10468-32DB-4202-8CD7-94C9114F8D57}"/>
              </a:ext>
            </a:extLst>
          </p:cNvPr>
          <p:cNvPicPr>
            <a:picLocks noChangeAspect="1"/>
          </p:cNvPicPr>
          <p:nvPr/>
        </p:nvPicPr>
        <p:blipFill rotWithShape="1">
          <a:blip r:embed="rId2"/>
          <a:srcRect l="45729" r="2" b="2"/>
          <a:stretch/>
        </p:blipFill>
        <p:spPr>
          <a:xfrm>
            <a:off x="6090612" y="10"/>
            <a:ext cx="6101387" cy="6857990"/>
          </a:xfrm>
          <a:prstGeom prst="rect">
            <a:avLst/>
          </a:prstGeom>
          <a:effectLst/>
        </p:spPr>
      </p:pic>
    </p:spTree>
    <p:extLst>
      <p:ext uri="{BB962C8B-B14F-4D97-AF65-F5344CB8AC3E}">
        <p14:creationId xmlns:p14="http://schemas.microsoft.com/office/powerpoint/2010/main" val="14485029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4116-17FA-47A8-AE7B-F5818F465A61}"/>
              </a:ext>
            </a:extLst>
          </p:cNvPr>
          <p:cNvSpPr>
            <a:spLocks noGrp="1"/>
          </p:cNvSpPr>
          <p:nvPr>
            <p:ph type="title"/>
          </p:nvPr>
        </p:nvSpPr>
        <p:spPr>
          <a:xfrm>
            <a:off x="648929" y="629266"/>
            <a:ext cx="5127031" cy="1676603"/>
          </a:xfrm>
        </p:spPr>
        <p:txBody>
          <a:bodyPr>
            <a:normAutofit/>
          </a:bodyPr>
          <a:lstStyle/>
          <a:p>
            <a:r>
              <a:rPr lang="en-GB"/>
              <a:t>Cognitive causes</a:t>
            </a:r>
            <a:endParaRPr lang="en-GB" dirty="0"/>
          </a:p>
        </p:txBody>
      </p:sp>
      <p:sp>
        <p:nvSpPr>
          <p:cNvPr id="3" name="Content Placeholder 2">
            <a:extLst>
              <a:ext uri="{FF2B5EF4-FFF2-40B4-BE49-F238E27FC236}">
                <a16:creationId xmlns:a16="http://schemas.microsoft.com/office/drawing/2014/main" id="{EF79C26D-4EB7-4B94-AE5C-FA086DA71240}"/>
              </a:ext>
            </a:extLst>
          </p:cNvPr>
          <p:cNvSpPr>
            <a:spLocks noGrp="1"/>
          </p:cNvSpPr>
          <p:nvPr>
            <p:ph idx="1"/>
          </p:nvPr>
        </p:nvSpPr>
        <p:spPr>
          <a:xfrm>
            <a:off x="404446" y="2438400"/>
            <a:ext cx="5371513" cy="4173415"/>
          </a:xfrm>
        </p:spPr>
        <p:txBody>
          <a:bodyPr>
            <a:normAutofit/>
          </a:bodyPr>
          <a:lstStyle/>
          <a:p>
            <a:pPr marL="0" indent="0">
              <a:buNone/>
            </a:pPr>
            <a:r>
              <a:rPr lang="en-GB" altLang="en-US" sz="2400"/>
              <a:t>Maladaptive behaviour is caused by faulty and irrational cognitions.</a:t>
            </a:r>
          </a:p>
          <a:p>
            <a:pPr marL="0" indent="0">
              <a:buNone/>
            </a:pPr>
            <a:r>
              <a:rPr lang="en-GB" altLang="en-US" sz="2400"/>
              <a:t>It is the way you think about a problem, rather than the problem itself that causes mental disorders.</a:t>
            </a:r>
          </a:p>
          <a:p>
            <a:pPr marL="0" indent="0">
              <a:buNone/>
            </a:pPr>
            <a:r>
              <a:rPr lang="en-GB" altLang="en-US" sz="2400"/>
              <a:t>Individuals can overcome mental disorders by learning to use more appropriate cognitions.</a:t>
            </a:r>
          </a:p>
          <a:p>
            <a:pPr marL="0" indent="0">
              <a:buNone/>
            </a:pPr>
            <a:r>
              <a:rPr lang="en-GB" altLang="en-US" sz="2400"/>
              <a:t>Aim to be positive and rational.</a:t>
            </a:r>
          </a:p>
          <a:p>
            <a:endParaRPr lang="en-GB" sz="1800" dirty="0"/>
          </a:p>
        </p:txBody>
      </p:sp>
      <p:pic>
        <p:nvPicPr>
          <p:cNvPr id="5" name="Picture 4">
            <a:extLst>
              <a:ext uri="{FF2B5EF4-FFF2-40B4-BE49-F238E27FC236}">
                <a16:creationId xmlns:a16="http://schemas.microsoft.com/office/drawing/2014/main" id="{04A10468-32DB-4202-8CD7-94C9114F8D57}"/>
              </a:ext>
            </a:extLst>
          </p:cNvPr>
          <p:cNvPicPr>
            <a:picLocks noChangeAspect="1"/>
          </p:cNvPicPr>
          <p:nvPr/>
        </p:nvPicPr>
        <p:blipFill rotWithShape="1">
          <a:blip r:embed="rId2"/>
          <a:srcRect l="45729" r="2" b="2"/>
          <a:stretch/>
        </p:blipFill>
        <p:spPr>
          <a:xfrm>
            <a:off x="6090612" y="10"/>
            <a:ext cx="6101387" cy="6857990"/>
          </a:xfrm>
          <a:prstGeom prst="rect">
            <a:avLst/>
          </a:prstGeom>
          <a:effectLst/>
        </p:spPr>
      </p:pic>
      <p:pic>
        <p:nvPicPr>
          <p:cNvPr id="6" name="Picture 5">
            <a:extLst>
              <a:ext uri="{FF2B5EF4-FFF2-40B4-BE49-F238E27FC236}">
                <a16:creationId xmlns:a16="http://schemas.microsoft.com/office/drawing/2014/main" id="{3E8DA245-D478-4B85-A19B-7F00CDCF66D1}"/>
              </a:ext>
            </a:extLst>
          </p:cNvPr>
          <p:cNvPicPr>
            <a:picLocks noChangeAspect="1"/>
          </p:cNvPicPr>
          <p:nvPr/>
        </p:nvPicPr>
        <p:blipFill rotWithShape="1">
          <a:blip r:embed="rId3"/>
          <a:srcRect t="27885" b="28846"/>
          <a:stretch/>
        </p:blipFill>
        <p:spPr>
          <a:xfrm>
            <a:off x="4556759" y="246185"/>
            <a:ext cx="1219200" cy="527539"/>
          </a:xfrm>
          <a:prstGeom prst="rect">
            <a:avLst/>
          </a:prstGeom>
        </p:spPr>
      </p:pic>
    </p:spTree>
    <p:extLst>
      <p:ext uri="{BB962C8B-B14F-4D97-AF65-F5344CB8AC3E}">
        <p14:creationId xmlns:p14="http://schemas.microsoft.com/office/powerpoint/2010/main" val="19189215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8EA043-F881-48A2-9BB9-BDC8CC4017C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4800" dirty="0"/>
              <a:t>Aaron Beck</a:t>
            </a:r>
          </a:p>
        </p:txBody>
      </p:sp>
      <p:sp>
        <p:nvSpPr>
          <p:cNvPr id="3" name="Content Placeholder 2">
            <a:extLst>
              <a:ext uri="{FF2B5EF4-FFF2-40B4-BE49-F238E27FC236}">
                <a16:creationId xmlns:a16="http://schemas.microsoft.com/office/drawing/2014/main" id="{7011C23B-ABE1-4D35-8768-02F15B13BDA3}"/>
              </a:ext>
            </a:extLst>
          </p:cNvPr>
          <p:cNvSpPr>
            <a:spLocks noGrp="1"/>
          </p:cNvSpPr>
          <p:nvPr>
            <p:ph idx="1"/>
          </p:nvPr>
        </p:nvSpPr>
        <p:spPr>
          <a:xfrm>
            <a:off x="298939" y="2638043"/>
            <a:ext cx="4079630" cy="3850680"/>
          </a:xfrm>
        </p:spPr>
        <p:txBody>
          <a:bodyPr>
            <a:normAutofit fontScale="92500"/>
          </a:bodyPr>
          <a:lstStyle/>
          <a:p>
            <a:pPr marL="0" indent="0">
              <a:buNone/>
              <a:defRPr/>
            </a:pPr>
            <a:r>
              <a:rPr lang="en-GB" altLang="en-US" sz="2400" dirty="0"/>
              <a:t>Beck suggested that there is a cognitive explanation as to why some people are more vulnerable to depression than others.</a:t>
            </a:r>
          </a:p>
          <a:p>
            <a:pPr marL="0" indent="0">
              <a:buNone/>
              <a:defRPr/>
            </a:pPr>
            <a:r>
              <a:rPr lang="en-GB" altLang="en-US" sz="2400" dirty="0"/>
              <a:t>He suggested three parts to this cognitive vulnerability</a:t>
            </a:r>
          </a:p>
          <a:p>
            <a:pPr marL="514350" indent="-514350">
              <a:buFont typeface="+mj-lt"/>
              <a:buAutoNum type="arabicPeriod"/>
              <a:defRPr/>
            </a:pPr>
            <a:r>
              <a:rPr lang="en-GB" altLang="en-US" sz="2400" i="1" dirty="0"/>
              <a:t>negative self-schemas</a:t>
            </a:r>
          </a:p>
          <a:p>
            <a:pPr marL="514350" indent="-514350">
              <a:buFont typeface="+mj-lt"/>
              <a:buAutoNum type="arabicPeriod"/>
              <a:defRPr/>
            </a:pPr>
            <a:r>
              <a:rPr lang="en-GB" altLang="en-US" sz="2400" i="1" dirty="0"/>
              <a:t>faulty information processing</a:t>
            </a:r>
          </a:p>
          <a:p>
            <a:pPr marL="514350" indent="-514350">
              <a:buFont typeface="+mj-lt"/>
              <a:buAutoNum type="arabicPeriod"/>
              <a:defRPr/>
            </a:pPr>
            <a:r>
              <a:rPr lang="en-GB" altLang="en-US" sz="2400" i="1" dirty="0"/>
              <a:t>the negative cognitive triad </a:t>
            </a:r>
          </a:p>
        </p:txBody>
      </p:sp>
      <p:pic>
        <p:nvPicPr>
          <p:cNvPr id="4" name="Picture 3" descr="Beck4.jpg">
            <a:extLst>
              <a:ext uri="{FF2B5EF4-FFF2-40B4-BE49-F238E27FC236}">
                <a16:creationId xmlns:a16="http://schemas.microsoft.com/office/drawing/2014/main" id="{A4148562-3A3E-4EE9-8FB8-F7E662787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297763" y="871699"/>
            <a:ext cx="6250769" cy="4953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97232B9-A3CF-4958-852B-7C06B2FC9555}"/>
              </a:ext>
            </a:extLst>
          </p:cNvPr>
          <p:cNvPicPr>
            <a:picLocks noChangeAspect="1"/>
          </p:cNvPicPr>
          <p:nvPr/>
        </p:nvPicPr>
        <p:blipFill rotWithShape="1">
          <a:blip r:embed="rId4"/>
          <a:srcRect t="27885" b="28846"/>
          <a:stretch/>
        </p:blipFill>
        <p:spPr>
          <a:xfrm>
            <a:off x="4857365" y="7930"/>
            <a:ext cx="1219200" cy="527539"/>
          </a:xfrm>
          <a:prstGeom prst="rect">
            <a:avLst/>
          </a:prstGeom>
        </p:spPr>
      </p:pic>
    </p:spTree>
    <p:extLst>
      <p:ext uri="{BB962C8B-B14F-4D97-AF65-F5344CB8AC3E}">
        <p14:creationId xmlns:p14="http://schemas.microsoft.com/office/powerpoint/2010/main" val="1889074491"/>
      </p:ext>
    </p:extLst>
  </p:cSld>
  <p:clrMapOvr>
    <a:overrideClrMapping bg1="dk1" tx1="lt1" bg2="dk2" tx2="lt2" accent1="accent1" accent2="accent2" accent3="accent3" accent4="accent4" accent5="accent5" accent6="accent6" hlink="hlink" folHlink="folHlink"/>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Negative self-schemas</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r>
              <a:rPr lang="en-GB" dirty="0">
                <a:solidFill>
                  <a:schemeClr val="bg1"/>
                </a:solidFill>
              </a:rPr>
              <a:t>Remember back to sleep again. What are schemas?</a:t>
            </a:r>
          </a:p>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a:p>
            <a:r>
              <a:rPr lang="en-GB" altLang="en-US" dirty="0">
                <a:solidFill>
                  <a:schemeClr val="bg1"/>
                </a:solidFill>
              </a:rPr>
              <a:t>A schema is a building block of knowledge, a ‘package’ of ideas and information that has developed with experience</a:t>
            </a:r>
          </a:p>
          <a:p>
            <a:r>
              <a:rPr lang="en-GB" altLang="en-US" dirty="0">
                <a:solidFill>
                  <a:schemeClr val="bg1"/>
                </a:solidFill>
              </a:rPr>
              <a:t>A self-schema is a package of ideas that we have about ourselves </a:t>
            </a:r>
          </a:p>
          <a:p>
            <a:r>
              <a:rPr lang="en-GB" altLang="en-US" dirty="0">
                <a:solidFill>
                  <a:schemeClr val="bg1"/>
                </a:solidFill>
              </a:rPr>
              <a:t>People who have become depressed have developed </a:t>
            </a:r>
            <a:r>
              <a:rPr lang="en-GB" altLang="en-US" b="1" dirty="0">
                <a:solidFill>
                  <a:schemeClr val="bg1"/>
                </a:solidFill>
              </a:rPr>
              <a:t>negative self-schemas </a:t>
            </a:r>
            <a:r>
              <a:rPr lang="en-GB" altLang="en-US" dirty="0">
                <a:solidFill>
                  <a:schemeClr val="bg1"/>
                </a:solidFill>
              </a:rPr>
              <a:t>and therefore they interpret all the information about themselves in a negative way</a:t>
            </a:r>
            <a:endParaRPr lang="en-GB" altLang="en-US" b="1" dirty="0">
              <a:solidFill>
                <a:schemeClr val="bg1"/>
              </a:solidFill>
            </a:endParaRPr>
          </a:p>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Tree>
    <p:extLst>
      <p:ext uri="{BB962C8B-B14F-4D97-AF65-F5344CB8AC3E}">
        <p14:creationId xmlns:p14="http://schemas.microsoft.com/office/powerpoint/2010/main" val="2018060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 calcmode="lin" valueType="num">
                                      <p:cBhvr additive="base">
                                        <p:cTn id="2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Negative self-schemas</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The basic idea of Beck’s model is that during early life we develop a set of schema based on our experience. Schemas refer to mental representations of the self and the world. </a:t>
            </a:r>
          </a:p>
          <a:p>
            <a:r>
              <a:rPr lang="en-GB" dirty="0">
                <a:solidFill>
                  <a:schemeClr val="bg1"/>
                </a:solidFill>
              </a:rPr>
              <a:t>These schemas &amp; belief systems, or assumptions, develop from early experiences – therefore, negative experiences during early life may result in negative schemas</a:t>
            </a:r>
          </a:p>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Tree>
    <p:extLst>
      <p:ext uri="{BB962C8B-B14F-4D97-AF65-F5344CB8AC3E}">
        <p14:creationId xmlns:p14="http://schemas.microsoft.com/office/powerpoint/2010/main" val="2349170078"/>
      </p:ext>
    </p:extLst>
  </p:cSld>
  <p:clrMapOvr>
    <a:overrideClrMapping bg1="dk1" tx1="lt1" bg2="dk2" tx2="lt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Negative self-schemas</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60583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Beck believes the cause of negative schemas can come from a variety of factors such as:</a:t>
            </a:r>
          </a:p>
          <a:p>
            <a:r>
              <a:rPr lang="en-GB" dirty="0">
                <a:solidFill>
                  <a:schemeClr val="bg1"/>
                </a:solidFill>
              </a:rPr>
              <a:t>Parental rejection</a:t>
            </a:r>
          </a:p>
          <a:p>
            <a:r>
              <a:rPr lang="en-GB" dirty="0">
                <a:solidFill>
                  <a:schemeClr val="bg1"/>
                </a:solidFill>
              </a:rPr>
              <a:t>Peer rejection</a:t>
            </a:r>
          </a:p>
          <a:p>
            <a:r>
              <a:rPr lang="en-GB" dirty="0">
                <a:solidFill>
                  <a:schemeClr val="bg1"/>
                </a:solidFill>
              </a:rPr>
              <a:t>Teacher/parent criticism</a:t>
            </a:r>
          </a:p>
          <a:p>
            <a:r>
              <a:rPr lang="en-GB" dirty="0">
                <a:solidFill>
                  <a:schemeClr val="bg1"/>
                </a:solidFill>
              </a:rPr>
              <a:t>Depressed parents</a:t>
            </a:r>
          </a:p>
          <a:p>
            <a:pPr marL="0" indent="0">
              <a:buNone/>
            </a:pPr>
            <a:r>
              <a:rPr lang="en-GB" dirty="0">
                <a:solidFill>
                  <a:schemeClr val="bg1"/>
                </a:solidFill>
              </a:rPr>
              <a:t>These schemas are then activated whenever a new situation arises that is like when the original schema was formed</a:t>
            </a:r>
          </a:p>
          <a:p>
            <a:pPr marL="0" indent="0">
              <a:buNone/>
            </a:pPr>
            <a:r>
              <a:rPr lang="en-GB" dirty="0">
                <a:solidFill>
                  <a:schemeClr val="bg1"/>
                </a:solidFill>
              </a:rPr>
              <a:t>For example sitting an exam may activate the schema formed when a teacher ridiculed you</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A4E1574A-40E0-4E9A-A754-A6F1EAF538F0}"/>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3235433746"/>
      </p:ext>
    </p:extLst>
  </p:cSld>
  <p:clrMapOvr>
    <a:overrideClrMapping bg1="dk1" tx1="lt1" bg2="dk2" tx2="lt2" accent1="accent1" accent2="accent2" accent3="accent3" accent4="accent4" accent5="accent5" accent6="accent6" hlink="hlink" folHlink="folHlink"/>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Negative self-schemas</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1133774"/>
            <a:ext cx="7024817" cy="6058334"/>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1"/>
                </a:solidFill>
              </a:rPr>
              <a:t>These negative experiences lead to the development of dysfunctional beliefs about the world, which are triggered by critical incidents in the future. </a:t>
            </a:r>
          </a:p>
          <a:p>
            <a:pPr marL="0" indent="0">
              <a:buNone/>
            </a:pPr>
            <a:endParaRPr lang="en-GB" dirty="0">
              <a:solidFill>
                <a:schemeClr val="bg1"/>
              </a:solidFill>
            </a:endParaRPr>
          </a:p>
          <a:p>
            <a:r>
              <a:rPr lang="en-GB" dirty="0">
                <a:solidFill>
                  <a:schemeClr val="bg1"/>
                </a:solidFill>
              </a:rPr>
              <a:t>So, for example, being dumped by your partner might trigger a set of beliefs such as “I am unlovable”, “people will always reject me”, “I am a worthless person”. </a:t>
            </a:r>
          </a:p>
          <a:p>
            <a:endParaRPr lang="en-GB" dirty="0">
              <a:solidFill>
                <a:schemeClr val="bg1"/>
              </a:solidFill>
            </a:endParaRPr>
          </a:p>
          <a:p>
            <a:r>
              <a:rPr lang="en-GB" dirty="0">
                <a:solidFill>
                  <a:schemeClr val="bg1"/>
                </a:solidFill>
              </a:rPr>
              <a:t>Once the negative schema is activated this leads to a stream of what Beck called negative automatic thoughts (NATs).</a:t>
            </a:r>
          </a:p>
          <a:p>
            <a:endParaRPr lang="en-GB" dirty="0">
              <a:solidFill>
                <a:schemeClr val="bg1"/>
              </a:solidFill>
            </a:endParaRPr>
          </a:p>
          <a:p>
            <a:r>
              <a:rPr lang="en-GB" dirty="0">
                <a:solidFill>
                  <a:schemeClr val="bg1"/>
                </a:solidFill>
              </a:rPr>
              <a:t>It is these negative automatic thoughts that lead to cognitive distortions or BIASES (an unfair or partial cognition, often based on limited information).</a:t>
            </a:r>
          </a:p>
          <a:p>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139220586"/>
      </p:ext>
    </p:extLst>
  </p:cSld>
  <p:clrMapOvr>
    <a:overrideClrMapping bg1="dk1" tx1="lt1" bg2="dk2" tx2="lt2" accent1="accent1" accent2="accent2" accent3="accent3" accent4="accent4" accent5="accent5" accent6="accent6" hlink="hlink" folHlink="folHlink"/>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633C-209E-4E5B-92BF-EE0BF6348ED2}"/>
              </a:ext>
            </a:extLst>
          </p:cNvPr>
          <p:cNvSpPr>
            <a:spLocks noGrp="1"/>
          </p:cNvSpPr>
          <p:nvPr>
            <p:ph type="title"/>
          </p:nvPr>
        </p:nvSpPr>
        <p:spPr/>
        <p:txBody>
          <a:bodyPr/>
          <a:lstStyle/>
          <a:p>
            <a:endParaRPr lang="en-GB"/>
          </a:p>
        </p:txBody>
      </p:sp>
      <p:pic>
        <p:nvPicPr>
          <p:cNvPr id="4" name="Online Media 3" title="Matilda, I'm smart you''re dumb...">
            <a:hlinkClick r:id="" action="ppaction://media"/>
            <a:extLst>
              <a:ext uri="{FF2B5EF4-FFF2-40B4-BE49-F238E27FC236}">
                <a16:creationId xmlns:a16="http://schemas.microsoft.com/office/drawing/2014/main" id="{89FEBBF5-44BB-4A99-B3BD-5015E2480D8D}"/>
              </a:ext>
            </a:extLst>
          </p:cNvPr>
          <p:cNvPicPr>
            <a:picLocks noGrp="1" noRot="1" noChangeAspect="1"/>
          </p:cNvPicPr>
          <p:nvPr>
            <p:ph idx="1"/>
            <a:videoFile r:link="rId1"/>
          </p:nvPr>
        </p:nvPicPr>
        <p:blipFill>
          <a:blip r:embed="rId3"/>
          <a:stretch>
            <a:fillRect/>
          </a:stretch>
        </p:blipFill>
        <p:spPr>
          <a:xfrm>
            <a:off x="0" y="0"/>
            <a:ext cx="12192278" cy="6858000"/>
          </a:xfrm>
          <a:prstGeom prst="rect">
            <a:avLst/>
          </a:prstGeom>
        </p:spPr>
      </p:pic>
    </p:spTree>
    <p:extLst>
      <p:ext uri="{BB962C8B-B14F-4D97-AF65-F5344CB8AC3E}">
        <p14:creationId xmlns:p14="http://schemas.microsoft.com/office/powerpoint/2010/main" val="25449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062161" y="132213"/>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GB" b="1" dirty="0">
                <a:solidFill>
                  <a:schemeClr val="dk1"/>
                </a:solidFill>
                <a:latin typeface="Calibri"/>
                <a:ea typeface="Calibri"/>
                <a:cs typeface="Calibri"/>
                <a:sym typeface="Calibri"/>
              </a:rPr>
              <a:t>Task</a:t>
            </a:r>
            <a:endParaRPr dirty="0">
              <a:solidFill>
                <a:schemeClr val="dk1"/>
              </a:solidFill>
              <a:latin typeface="Calibri"/>
              <a:ea typeface="Calibri"/>
              <a:cs typeface="Calibri"/>
              <a:sym typeface="Calibri"/>
            </a:endParaRPr>
          </a:p>
        </p:txBody>
      </p:sp>
      <p:sp>
        <p:nvSpPr>
          <p:cNvPr id="240" name="Shape 240"/>
          <p:cNvSpPr txBox="1">
            <a:spLocks noGrp="1"/>
          </p:cNvSpPr>
          <p:nvPr>
            <p:ph type="body" idx="1"/>
          </p:nvPr>
        </p:nvSpPr>
        <p:spPr>
          <a:xfrm>
            <a:off x="601661" y="831427"/>
            <a:ext cx="11150600" cy="5569374"/>
          </a:xfrm>
          <a:prstGeom prst="rect">
            <a:avLst/>
          </a:prstGeom>
          <a:noFill/>
          <a:ln>
            <a:noFill/>
          </a:ln>
        </p:spPr>
        <p:txBody>
          <a:bodyPr spcFirstLastPara="1" vert="horz" wrap="square" lIns="91425" tIns="45700" rIns="91425" bIns="45700" rtlCol="0" anchor="t" anchorCtr="0">
            <a:noAutofit/>
          </a:bodyPr>
          <a:lstStyle/>
          <a:p>
            <a:pPr marL="25400" indent="0">
              <a:buNone/>
            </a:pPr>
            <a:endParaRPr lang="en-GB" dirty="0"/>
          </a:p>
          <a:p>
            <a:pPr marL="539750" indent="-514350">
              <a:buAutoNum type="arabicPeriod"/>
            </a:pPr>
            <a:r>
              <a:rPr lang="en-GB" dirty="0"/>
              <a:t>Look at the symptoms of depression on the following slide. Categorise them into the following four domains: </a:t>
            </a:r>
          </a:p>
          <a:p>
            <a:pPr marL="25400" indent="0">
              <a:buNone/>
            </a:pPr>
            <a:r>
              <a:rPr lang="en-GB" dirty="0">
                <a:solidFill>
                  <a:schemeClr val="accent6">
                    <a:lumMod val="75000"/>
                  </a:schemeClr>
                </a:solidFill>
              </a:rPr>
              <a:t>Emotion </a:t>
            </a:r>
            <a:r>
              <a:rPr lang="en-GB" dirty="0"/>
              <a:t>(how people feel), </a:t>
            </a:r>
          </a:p>
          <a:p>
            <a:pPr marL="25400" indent="0">
              <a:buNone/>
            </a:pPr>
            <a:r>
              <a:rPr lang="en-GB" dirty="0">
                <a:solidFill>
                  <a:schemeClr val="accent4">
                    <a:lumMod val="60000"/>
                    <a:lumOff val="40000"/>
                  </a:schemeClr>
                </a:solidFill>
              </a:rPr>
              <a:t>Cognitive</a:t>
            </a:r>
            <a:r>
              <a:rPr lang="en-GB" dirty="0"/>
              <a:t> (thoughts people have) </a:t>
            </a:r>
          </a:p>
          <a:p>
            <a:pPr marL="25400" indent="0">
              <a:buNone/>
            </a:pPr>
            <a:r>
              <a:rPr lang="en-GB" dirty="0">
                <a:solidFill>
                  <a:schemeClr val="accent5">
                    <a:lumMod val="75000"/>
                  </a:schemeClr>
                </a:solidFill>
              </a:rPr>
              <a:t>Behaviour</a:t>
            </a:r>
            <a:r>
              <a:rPr lang="en-GB" dirty="0"/>
              <a:t> (how people behave). </a:t>
            </a:r>
          </a:p>
          <a:p>
            <a:pPr marL="25400" indent="0">
              <a:buNone/>
            </a:pPr>
            <a:r>
              <a:rPr lang="en-GB" dirty="0">
                <a:solidFill>
                  <a:srgbClr val="7030A0"/>
                </a:solidFill>
              </a:rPr>
              <a:t>Physical</a:t>
            </a:r>
            <a:r>
              <a:rPr lang="en-GB" dirty="0"/>
              <a:t> (how their bodies change) </a:t>
            </a:r>
          </a:p>
          <a:p>
            <a:pPr marL="25400" indent="0">
              <a:buNone/>
            </a:pPr>
            <a:endParaRPr lang="en-GB" dirty="0"/>
          </a:p>
          <a:p>
            <a:pPr marL="25400" indent="0">
              <a:buNone/>
            </a:pPr>
            <a:r>
              <a:rPr lang="en-GB" dirty="0"/>
              <a:t>So – for example, low mood would be Emotional while Social Withdrawal would be Behavioural. </a:t>
            </a:r>
          </a:p>
          <a:p>
            <a:pPr marL="342900" indent="-185420">
              <a:lnSpc>
                <a:spcPct val="80000"/>
              </a:lnSpc>
              <a:spcBef>
                <a:spcPts val="496"/>
              </a:spcBef>
              <a:buClr>
                <a:schemeClr val="dk1"/>
              </a:buClr>
              <a:buSzPts val="2480"/>
              <a:buNone/>
            </a:pPr>
            <a:endParaRPr sz="248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1068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4952-8294-4A4E-B866-959BCEDF0DEC}"/>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56F0ECB6-8189-41FE-B681-6249D9ACCF8B}"/>
              </a:ext>
            </a:extLst>
          </p:cNvPr>
          <p:cNvSpPr>
            <a:spLocks noGrp="1"/>
          </p:cNvSpPr>
          <p:nvPr>
            <p:ph idx="1"/>
          </p:nvPr>
        </p:nvSpPr>
        <p:spPr/>
        <p:txBody>
          <a:bodyPr/>
          <a:lstStyle/>
          <a:p>
            <a:pPr marL="0" indent="0">
              <a:buNone/>
            </a:pPr>
            <a:r>
              <a:rPr lang="en-GB" dirty="0"/>
              <a:t>Unfortunately Matilda has grown up and has developed depression. Use the video and what you know about negative self-schemas to explain why Matilda may feel this way. </a:t>
            </a:r>
          </a:p>
          <a:p>
            <a:pPr marL="0" indent="0">
              <a:buNone/>
            </a:pPr>
            <a:endParaRPr lang="en-GB" dirty="0"/>
          </a:p>
          <a:p>
            <a:pPr marL="0" indent="0">
              <a:buNone/>
            </a:pPr>
            <a:r>
              <a:rPr lang="en-GB" dirty="0"/>
              <a:t>Explain what self-schemas are. </a:t>
            </a:r>
          </a:p>
          <a:p>
            <a:pPr marL="0" indent="0">
              <a:buNone/>
            </a:pPr>
            <a:r>
              <a:rPr lang="en-GB" dirty="0"/>
              <a:t>Explain what might make self-schemas negative </a:t>
            </a:r>
          </a:p>
          <a:p>
            <a:pPr marL="0" indent="0">
              <a:buNone/>
            </a:pPr>
            <a:r>
              <a:rPr lang="en-GB" dirty="0"/>
              <a:t>Link the above directly to Matilda’s experience</a:t>
            </a:r>
          </a:p>
          <a:p>
            <a:pPr marL="0" indent="0">
              <a:buNone/>
            </a:pPr>
            <a:endParaRPr lang="en-GB" dirty="0"/>
          </a:p>
          <a:p>
            <a:pPr marL="0" indent="0">
              <a:buNone/>
            </a:pPr>
            <a:r>
              <a:rPr lang="en-GB" dirty="0"/>
              <a:t>(3  marks)</a:t>
            </a:r>
          </a:p>
        </p:txBody>
      </p:sp>
    </p:spTree>
    <p:extLst>
      <p:ext uri="{BB962C8B-B14F-4D97-AF65-F5344CB8AC3E}">
        <p14:creationId xmlns:p14="http://schemas.microsoft.com/office/powerpoint/2010/main" val="5424378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Faulty information processing</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527539"/>
            <a:ext cx="7024817" cy="60583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chemeClr val="bg1"/>
                </a:solidFill>
              </a:rPr>
              <a:t>Beck believed that people who are depressed make fundamental </a:t>
            </a:r>
            <a:r>
              <a:rPr lang="en-GB" altLang="en-US" u="sng" dirty="0">
                <a:solidFill>
                  <a:schemeClr val="bg1"/>
                </a:solidFill>
              </a:rPr>
              <a:t>errors in logic </a:t>
            </a:r>
            <a:r>
              <a:rPr lang="en-GB" altLang="en-US" dirty="0">
                <a:solidFill>
                  <a:schemeClr val="bg1"/>
                </a:solidFill>
              </a:rPr>
              <a:t>– they tend to focus on the negative in a situation </a:t>
            </a:r>
            <a:endParaRPr lang="en-GB" altLang="en-US" u="sng" dirty="0">
              <a:solidFill>
                <a:schemeClr val="bg1"/>
              </a:solidFill>
            </a:endParaRPr>
          </a:p>
          <a:p>
            <a:r>
              <a:rPr lang="en-US" altLang="en-US" dirty="0">
                <a:solidFill>
                  <a:schemeClr val="bg1"/>
                </a:solidFill>
              </a:rPr>
              <a:t>Beck proposed that depressed people tend to selectively attend to the negative aspects of a situation and ignore the positive aspects</a:t>
            </a:r>
          </a:p>
          <a:p>
            <a:r>
              <a:rPr lang="en-US" altLang="en-US" dirty="0">
                <a:solidFill>
                  <a:schemeClr val="bg1"/>
                </a:solidFill>
              </a:rPr>
              <a:t>There is a tendency to blow small problems out of proportion with thinking </a:t>
            </a:r>
            <a:r>
              <a:rPr lang="en-GB" altLang="en-US" dirty="0">
                <a:solidFill>
                  <a:schemeClr val="bg1"/>
                </a:solidFill>
              </a:rPr>
              <a:t>in terms of black and white and ignoring the middle ground; you are a success or a failure, rather than not good at some things but OK at others.</a:t>
            </a:r>
          </a:p>
        </p:txBody>
      </p:sp>
    </p:spTree>
    <p:extLst>
      <p:ext uri="{BB962C8B-B14F-4D97-AF65-F5344CB8AC3E}">
        <p14:creationId xmlns:p14="http://schemas.microsoft.com/office/powerpoint/2010/main" val="29948039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Faulty information processing</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pic>
        <p:nvPicPr>
          <p:cNvPr id="9" name="Picture 8">
            <a:extLst>
              <a:ext uri="{FF2B5EF4-FFF2-40B4-BE49-F238E27FC236}">
                <a16:creationId xmlns:a16="http://schemas.microsoft.com/office/drawing/2014/main" id="{75C88C3D-8E84-47E8-9A48-467DE5DF36FF}"/>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527539"/>
            <a:ext cx="7024817" cy="64711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dirty="0">
                <a:solidFill>
                  <a:schemeClr val="bg1"/>
                </a:solidFill>
              </a:rPr>
              <a:t>The thought patterns include; </a:t>
            </a:r>
          </a:p>
          <a:p>
            <a:r>
              <a:rPr lang="en-GB" b="1" dirty="0">
                <a:solidFill>
                  <a:schemeClr val="bg1"/>
                </a:solidFill>
              </a:rPr>
              <a:t>Arbitrary Inference</a:t>
            </a:r>
            <a:r>
              <a:rPr lang="en-GB" dirty="0">
                <a:solidFill>
                  <a:schemeClr val="bg1"/>
                </a:solidFill>
              </a:rPr>
              <a:t>. Drawing a negative conclusion in the absence of supporting data.</a:t>
            </a:r>
          </a:p>
          <a:p>
            <a:r>
              <a:rPr lang="en-GB" b="1" dirty="0">
                <a:solidFill>
                  <a:schemeClr val="bg1"/>
                </a:solidFill>
              </a:rPr>
              <a:t>Selective Abstraction</a:t>
            </a:r>
            <a:r>
              <a:rPr lang="en-GB" dirty="0">
                <a:solidFill>
                  <a:schemeClr val="bg1"/>
                </a:solidFill>
              </a:rPr>
              <a:t>. Focusing on the worst aspects of any situation.</a:t>
            </a:r>
          </a:p>
          <a:p>
            <a:r>
              <a:rPr lang="en-GB" b="1" dirty="0">
                <a:solidFill>
                  <a:schemeClr val="bg1"/>
                </a:solidFill>
              </a:rPr>
              <a:t>Magnification and Minimisation</a:t>
            </a:r>
            <a:r>
              <a:rPr lang="en-GB" dirty="0">
                <a:solidFill>
                  <a:schemeClr val="bg1"/>
                </a:solidFill>
              </a:rPr>
              <a:t>. If they have a problem they make it appear bigger than it is. If they have a solution they make it smaller.</a:t>
            </a:r>
          </a:p>
          <a:p>
            <a:r>
              <a:rPr lang="en-GB" b="1" dirty="0">
                <a:solidFill>
                  <a:schemeClr val="bg1"/>
                </a:solidFill>
              </a:rPr>
              <a:t>Personalization</a:t>
            </a:r>
            <a:r>
              <a:rPr lang="en-GB" dirty="0">
                <a:solidFill>
                  <a:schemeClr val="bg1"/>
                </a:solidFill>
              </a:rPr>
              <a:t>. Negative events are interpreted as their fault.</a:t>
            </a:r>
          </a:p>
          <a:p>
            <a:r>
              <a:rPr lang="en-GB" b="1" dirty="0">
                <a:solidFill>
                  <a:schemeClr val="bg1"/>
                </a:solidFill>
              </a:rPr>
              <a:t>Dichotomous Thinking</a:t>
            </a:r>
            <a:r>
              <a:rPr lang="en-GB" dirty="0">
                <a:solidFill>
                  <a:schemeClr val="bg1"/>
                </a:solidFill>
              </a:rPr>
              <a:t>. Everything is seen as black and white. There is no in between.</a:t>
            </a:r>
          </a:p>
          <a:p>
            <a:pPr marL="0" indent="0">
              <a:buNone/>
            </a:pPr>
            <a:endParaRPr lang="en-GB" altLang="en-US" dirty="0">
              <a:solidFill>
                <a:schemeClr val="bg1"/>
              </a:solidFill>
            </a:endParaRPr>
          </a:p>
        </p:txBody>
      </p:sp>
    </p:spTree>
    <p:extLst>
      <p:ext uri="{BB962C8B-B14F-4D97-AF65-F5344CB8AC3E}">
        <p14:creationId xmlns:p14="http://schemas.microsoft.com/office/powerpoint/2010/main" val="6207695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Faulty information processing</a:t>
            </a:r>
            <a:br>
              <a:rPr lang="en-GB" b="1" dirty="0">
                <a:solidFill>
                  <a:srgbClr val="FFFFFF"/>
                </a:solidFill>
              </a:rPr>
            </a:br>
            <a:r>
              <a:rPr lang="en-GB" b="1" dirty="0">
                <a:solidFill>
                  <a:srgbClr val="FFFFFF"/>
                </a:solidFill>
              </a:rPr>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527539"/>
            <a:ext cx="7024817" cy="64711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Hammen</a:t>
            </a:r>
            <a:r>
              <a:rPr lang="en-GB" dirty="0">
                <a:solidFill>
                  <a:schemeClr val="bg1"/>
                </a:solidFill>
              </a:rPr>
              <a:t> and Krantz (1976) found that depressed women made more logical errors when interpreting written material than non-depressed women.</a:t>
            </a:r>
          </a:p>
          <a:p>
            <a:r>
              <a:rPr lang="en-GB" dirty="0">
                <a:solidFill>
                  <a:schemeClr val="bg1"/>
                </a:solidFill>
              </a:rPr>
              <a:t>Bates et al (1999) found that giving negative thought statements (like ‘I’ll never get this all done’) to depressed people increased their levels of depression.  </a:t>
            </a:r>
          </a:p>
          <a:p>
            <a:pPr marL="0" indent="0">
              <a:buNone/>
            </a:pPr>
            <a:endParaRPr lang="en-GB" altLang="en-US" dirty="0">
              <a:solidFill>
                <a:schemeClr val="bg1"/>
              </a:solidFill>
            </a:endParaRPr>
          </a:p>
        </p:txBody>
      </p:sp>
    </p:spTree>
    <p:extLst>
      <p:ext uri="{BB962C8B-B14F-4D97-AF65-F5344CB8AC3E}">
        <p14:creationId xmlns:p14="http://schemas.microsoft.com/office/powerpoint/2010/main" val="12450946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6D44-7861-4CF5-8519-E82B67571B19}"/>
              </a:ext>
            </a:extLst>
          </p:cNvPr>
          <p:cNvSpPr>
            <a:spLocks noGrp="1"/>
          </p:cNvSpPr>
          <p:nvPr>
            <p:ph type="title"/>
          </p:nvPr>
        </p:nvSpPr>
        <p:spPr/>
        <p:txBody>
          <a:bodyPr/>
          <a:lstStyle/>
          <a:p>
            <a:r>
              <a:rPr lang="en-GB" dirty="0"/>
              <a:t>Clip for faulty information processing</a:t>
            </a:r>
          </a:p>
        </p:txBody>
      </p:sp>
      <p:sp>
        <p:nvSpPr>
          <p:cNvPr id="3" name="Content Placeholder 2">
            <a:extLst>
              <a:ext uri="{FF2B5EF4-FFF2-40B4-BE49-F238E27FC236}">
                <a16:creationId xmlns:a16="http://schemas.microsoft.com/office/drawing/2014/main" id="{7035C819-A6B9-42C5-9F82-3FFD0D35AF3A}"/>
              </a:ext>
            </a:extLst>
          </p:cNvPr>
          <p:cNvSpPr>
            <a:spLocks noGrp="1"/>
          </p:cNvSpPr>
          <p:nvPr>
            <p:ph idx="1"/>
          </p:nvPr>
        </p:nvSpPr>
        <p:spPr/>
        <p:txBody>
          <a:bodyPr/>
          <a:lstStyle/>
          <a:p>
            <a:r>
              <a:rPr lang="en-GB" dirty="0"/>
              <a:t>Catastrophizing </a:t>
            </a:r>
          </a:p>
        </p:txBody>
      </p:sp>
    </p:spTree>
    <p:extLst>
      <p:ext uri="{BB962C8B-B14F-4D97-AF65-F5344CB8AC3E}">
        <p14:creationId xmlns:p14="http://schemas.microsoft.com/office/powerpoint/2010/main" val="32630706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The negative cognitive triad</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580293"/>
            <a:ext cx="7024817" cy="64711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ct val="0"/>
              </a:spcBef>
              <a:buNone/>
              <a:defRPr/>
            </a:pPr>
            <a:r>
              <a:rPr lang="en-GB" altLang="en-US" sz="2800" dirty="0">
                <a:solidFill>
                  <a:schemeClr val="bg1"/>
                </a:solidFill>
              </a:rPr>
              <a:t>Beck built on the idea of maladaptive responses, and suggested that people with depression become trapped in a cycle of negative thoughts</a:t>
            </a:r>
          </a:p>
          <a:p>
            <a:pPr marL="0" lvl="1" indent="0">
              <a:spcBef>
                <a:spcPct val="0"/>
              </a:spcBef>
              <a:buNone/>
              <a:defRPr/>
            </a:pPr>
            <a:endParaRPr lang="en-GB" altLang="en-US" sz="2800" dirty="0">
              <a:solidFill>
                <a:schemeClr val="bg1"/>
              </a:solidFill>
            </a:endParaRPr>
          </a:p>
          <a:p>
            <a:pPr marL="0" lvl="1" indent="0">
              <a:spcBef>
                <a:spcPct val="0"/>
              </a:spcBef>
              <a:buNone/>
              <a:defRPr/>
            </a:pPr>
            <a:r>
              <a:rPr lang="en-GB" altLang="en-US" sz="2800" dirty="0">
                <a:solidFill>
                  <a:schemeClr val="bg1"/>
                </a:solidFill>
              </a:rPr>
              <a:t>They have a tendency to view themselves, the world and the future in pessimistic ways – the </a:t>
            </a:r>
            <a:r>
              <a:rPr lang="en-GB" altLang="en-US" sz="2800" u="sng" dirty="0">
                <a:solidFill>
                  <a:schemeClr val="bg1"/>
                </a:solidFill>
              </a:rPr>
              <a:t>triad of impairments </a:t>
            </a:r>
          </a:p>
          <a:p>
            <a:pPr marL="0" lvl="1">
              <a:spcBef>
                <a:spcPct val="0"/>
              </a:spcBef>
              <a:defRPr/>
            </a:pPr>
            <a:endParaRPr lang="en-GB" altLang="en-US" dirty="0">
              <a:solidFill>
                <a:schemeClr val="bg1"/>
              </a:solidFill>
            </a:endParaRPr>
          </a:p>
          <a:p>
            <a:pPr marL="342900" lvl="1" indent="-342900">
              <a:spcBef>
                <a:spcPct val="0"/>
              </a:spcBef>
              <a:buFont typeface="Wingdings" panose="05000000000000000000" pitchFamily="2" charset="2"/>
              <a:buChar char="Ø"/>
              <a:defRPr/>
            </a:pPr>
            <a:r>
              <a:rPr lang="en-GB" altLang="en-US" sz="2800" dirty="0">
                <a:solidFill>
                  <a:schemeClr val="bg1"/>
                </a:solidFill>
              </a:rPr>
              <a:t>Negative view of the self </a:t>
            </a:r>
            <a:r>
              <a:rPr lang="en-GB" altLang="en-US" sz="2800" i="1" dirty="0">
                <a:solidFill>
                  <a:schemeClr val="bg1"/>
                </a:solidFill>
              </a:rPr>
              <a:t>(I am incompetent and undeserving)</a:t>
            </a:r>
          </a:p>
          <a:p>
            <a:pPr marL="342900" lvl="1" indent="-342900">
              <a:spcBef>
                <a:spcPct val="0"/>
              </a:spcBef>
              <a:buFont typeface="Wingdings" panose="05000000000000000000" pitchFamily="2" charset="2"/>
              <a:buChar char="Ø"/>
              <a:defRPr/>
            </a:pPr>
            <a:r>
              <a:rPr lang="en-GB" altLang="en-US" sz="2800" dirty="0">
                <a:solidFill>
                  <a:schemeClr val="bg1"/>
                </a:solidFill>
              </a:rPr>
              <a:t>Negative view of the world </a:t>
            </a:r>
            <a:r>
              <a:rPr lang="en-GB" altLang="en-US" sz="2800" i="1" dirty="0">
                <a:solidFill>
                  <a:schemeClr val="bg1"/>
                </a:solidFill>
              </a:rPr>
              <a:t>(it is a hostile place)</a:t>
            </a:r>
          </a:p>
          <a:p>
            <a:pPr marL="342900" lvl="1" indent="-342900">
              <a:spcBef>
                <a:spcPct val="0"/>
              </a:spcBef>
              <a:buFont typeface="Wingdings" panose="05000000000000000000" pitchFamily="2" charset="2"/>
              <a:buChar char="Ø"/>
              <a:defRPr/>
            </a:pPr>
            <a:r>
              <a:rPr lang="en-GB" altLang="en-US" sz="2800" dirty="0">
                <a:solidFill>
                  <a:schemeClr val="bg1"/>
                </a:solidFill>
              </a:rPr>
              <a:t>Negative view of the future </a:t>
            </a:r>
            <a:r>
              <a:rPr lang="en-GB" altLang="en-US" sz="2800" i="1" dirty="0">
                <a:solidFill>
                  <a:schemeClr val="bg1"/>
                </a:solidFill>
              </a:rPr>
              <a:t>(problems will not disappear, there will always be emotional pain)</a:t>
            </a:r>
          </a:p>
          <a:p>
            <a:pPr marL="0" indent="0">
              <a:buNone/>
            </a:pPr>
            <a:endParaRPr lang="en-GB" altLang="en-US" dirty="0">
              <a:solidFill>
                <a:schemeClr val="bg1"/>
              </a:solidFill>
            </a:endParaRPr>
          </a:p>
        </p:txBody>
      </p:sp>
      <p:pic>
        <p:nvPicPr>
          <p:cNvPr id="9" name="Picture 8">
            <a:extLst>
              <a:ext uri="{FF2B5EF4-FFF2-40B4-BE49-F238E27FC236}">
                <a16:creationId xmlns:a16="http://schemas.microsoft.com/office/drawing/2014/main" id="{E0BAA9FB-CAC2-4248-9AEE-DA365CE77110}"/>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369268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4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D7EAE31C-FDC2-4D38-8F2B-6D4B0C247071}"/>
              </a:ext>
            </a:extLst>
          </p:cNvPr>
          <p:cNvPicPr>
            <a:picLocks noChangeAspect="1"/>
          </p:cNvPicPr>
          <p:nvPr/>
        </p:nvPicPr>
        <p:blipFill>
          <a:blip r:embed="rId2"/>
          <a:stretch>
            <a:fillRect/>
          </a:stretch>
        </p:blipFill>
        <p:spPr>
          <a:xfrm>
            <a:off x="643467" y="1029886"/>
            <a:ext cx="10905066" cy="4798228"/>
          </a:xfrm>
          <a:prstGeom prst="rect">
            <a:avLst/>
          </a:prstGeom>
        </p:spPr>
      </p:pic>
    </p:spTree>
    <p:extLst>
      <p:ext uri="{BB962C8B-B14F-4D97-AF65-F5344CB8AC3E}">
        <p14:creationId xmlns:p14="http://schemas.microsoft.com/office/powerpoint/2010/main" val="31659488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71450"/>
            <a:ext cx="72009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2233614"/>
            <a:ext cx="33337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4511675" y="4789489"/>
            <a:ext cx="2603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2000" b="1">
                <a:solidFill>
                  <a:srgbClr val="7030A0"/>
                </a:solidFill>
              </a:rPr>
              <a:t>1. I’m a rubbish news reporter! </a:t>
            </a:r>
          </a:p>
        </p:txBody>
      </p:sp>
      <p:sp>
        <p:nvSpPr>
          <p:cNvPr id="22533" name="TextBox 4"/>
          <p:cNvSpPr txBox="1">
            <a:spLocks noChangeArrowheads="1"/>
          </p:cNvSpPr>
          <p:nvPr/>
        </p:nvSpPr>
        <p:spPr bwMode="auto">
          <a:xfrm>
            <a:off x="4583114" y="554039"/>
            <a:ext cx="216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2000" b="1">
                <a:solidFill>
                  <a:srgbClr val="7030A0"/>
                </a:solidFill>
              </a:rPr>
              <a:t>3. The world is unfair! </a:t>
            </a:r>
          </a:p>
        </p:txBody>
      </p:sp>
      <p:cxnSp>
        <p:nvCxnSpPr>
          <p:cNvPr id="7" name="Straight Arrow Connector 6"/>
          <p:cNvCxnSpPr/>
          <p:nvPr/>
        </p:nvCxnSpPr>
        <p:spPr>
          <a:xfrm flipV="1">
            <a:off x="7751764" y="2416176"/>
            <a:ext cx="1512887" cy="10128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7776" y="2416176"/>
            <a:ext cx="1592263" cy="1089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36" name="TextBox 12"/>
          <p:cNvSpPr txBox="1">
            <a:spLocks noChangeArrowheads="1"/>
          </p:cNvSpPr>
          <p:nvPr/>
        </p:nvSpPr>
        <p:spPr bwMode="auto">
          <a:xfrm>
            <a:off x="1271587" y="1262063"/>
            <a:ext cx="2160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2000" b="1">
                <a:solidFill>
                  <a:srgbClr val="7030A0"/>
                </a:solidFill>
              </a:rPr>
              <a:t>2. I will never succeed.</a:t>
            </a:r>
          </a:p>
        </p:txBody>
      </p:sp>
      <p:sp>
        <p:nvSpPr>
          <p:cNvPr id="22537" name="TextBox 13"/>
          <p:cNvSpPr txBox="1">
            <a:spLocks noChangeArrowheads="1"/>
          </p:cNvSpPr>
          <p:nvPr/>
        </p:nvSpPr>
        <p:spPr bwMode="auto">
          <a:xfrm>
            <a:off x="8502650" y="1262063"/>
            <a:ext cx="2160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GB" altLang="en-US" sz="2000" b="1">
                <a:solidFill>
                  <a:srgbClr val="7030A0"/>
                </a:solidFill>
              </a:rPr>
              <a:t>2. I will never be happy.</a:t>
            </a:r>
          </a:p>
        </p:txBody>
      </p:sp>
    </p:spTree>
    <p:extLst>
      <p:ext uri="{BB962C8B-B14F-4D97-AF65-F5344CB8AC3E}">
        <p14:creationId xmlns:p14="http://schemas.microsoft.com/office/powerpoint/2010/main" val="31203513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002B-17AB-429D-8E69-F1AC064A5C47}"/>
              </a:ext>
            </a:extLst>
          </p:cNvPr>
          <p:cNvSpPr>
            <a:spLocks noGrp="1"/>
          </p:cNvSpPr>
          <p:nvPr>
            <p:ph type="title"/>
          </p:nvPr>
        </p:nvSpPr>
        <p:spPr/>
        <p:txBody>
          <a:bodyPr/>
          <a:lstStyle/>
          <a:p>
            <a:r>
              <a:rPr lang="en-GB" dirty="0"/>
              <a:t>Task</a:t>
            </a:r>
          </a:p>
        </p:txBody>
      </p:sp>
      <p:sp>
        <p:nvSpPr>
          <p:cNvPr id="4" name="Content Placeholder 2">
            <a:extLst>
              <a:ext uri="{FF2B5EF4-FFF2-40B4-BE49-F238E27FC236}">
                <a16:creationId xmlns:a16="http://schemas.microsoft.com/office/drawing/2014/main" id="{87FA9881-8D29-4F9F-A6A0-4DCE3439711B}"/>
              </a:ext>
            </a:extLst>
          </p:cNvPr>
          <p:cNvSpPr>
            <a:spLocks noGrp="1"/>
          </p:cNvSpPr>
          <p:nvPr>
            <p:ph idx="1"/>
          </p:nvPr>
        </p:nvSpPr>
        <p:spPr>
          <a:xfrm>
            <a:off x="721626" y="1981567"/>
            <a:ext cx="10626039" cy="3559288"/>
          </a:xfrm>
        </p:spPr>
        <p:txBody>
          <a:bodyPr/>
          <a:lstStyle/>
          <a:p>
            <a:pPr marL="342900" lvl="1" indent="-342900" eaLnBrk="1" hangingPunct="1">
              <a:spcBef>
                <a:spcPct val="0"/>
              </a:spcBef>
              <a:buFont typeface="Wingdings" panose="05000000000000000000" pitchFamily="2" charset="2"/>
              <a:buChar char="Ø"/>
            </a:pPr>
            <a:r>
              <a:rPr lang="en-GB" altLang="en-US" sz="3200" i="1" dirty="0">
                <a:solidFill>
                  <a:srgbClr val="7030A0"/>
                </a:solidFill>
              </a:rPr>
              <a:t>Negative view of the self (I am incompetent and undeserving)</a:t>
            </a:r>
          </a:p>
          <a:p>
            <a:pPr marL="342900" lvl="1" indent="-342900" eaLnBrk="1" hangingPunct="1">
              <a:spcBef>
                <a:spcPct val="0"/>
              </a:spcBef>
              <a:buFont typeface="Wingdings" panose="05000000000000000000" pitchFamily="2" charset="2"/>
              <a:buChar char="Ø"/>
            </a:pPr>
            <a:r>
              <a:rPr lang="en-GB" altLang="en-US" sz="3200" i="1" dirty="0">
                <a:solidFill>
                  <a:srgbClr val="7030A0"/>
                </a:solidFill>
              </a:rPr>
              <a:t>Negative view of the world (it is a hostile place)</a:t>
            </a:r>
          </a:p>
          <a:p>
            <a:pPr marL="342900" lvl="1" indent="-342900" eaLnBrk="1" hangingPunct="1">
              <a:spcBef>
                <a:spcPct val="0"/>
              </a:spcBef>
              <a:buFont typeface="Wingdings" panose="05000000000000000000" pitchFamily="2" charset="2"/>
              <a:buChar char="Ø"/>
            </a:pPr>
            <a:r>
              <a:rPr lang="en-GB" altLang="en-US" sz="3200" i="1" dirty="0">
                <a:solidFill>
                  <a:srgbClr val="7030A0"/>
                </a:solidFill>
              </a:rPr>
              <a:t>Negative view of the future (problems will not disappear, there will always be emotional pain)</a:t>
            </a:r>
          </a:p>
          <a:p>
            <a:endParaRPr lang="en-GB" altLang="en-US" sz="3200" dirty="0"/>
          </a:p>
        </p:txBody>
      </p:sp>
      <p:sp>
        <p:nvSpPr>
          <p:cNvPr id="5" name="TextBox 5">
            <a:extLst>
              <a:ext uri="{FF2B5EF4-FFF2-40B4-BE49-F238E27FC236}">
                <a16:creationId xmlns:a16="http://schemas.microsoft.com/office/drawing/2014/main" id="{AB12CDFC-EE23-4872-8473-C95A85A82D4A}"/>
              </a:ext>
            </a:extLst>
          </p:cNvPr>
          <p:cNvSpPr txBox="1">
            <a:spLocks noChangeArrowheads="1"/>
          </p:cNvSpPr>
          <p:nvPr/>
        </p:nvSpPr>
        <p:spPr bwMode="auto">
          <a:xfrm>
            <a:off x="323850" y="4119562"/>
            <a:ext cx="11545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en-GB" altLang="en-US" sz="2800"/>
              <a:t>Come up with your own personal experience of the negative triad – create a poster demonstrating this.  </a:t>
            </a:r>
          </a:p>
        </p:txBody>
      </p:sp>
      <p:sp>
        <p:nvSpPr>
          <p:cNvPr id="6" name="TextBox 6">
            <a:extLst>
              <a:ext uri="{FF2B5EF4-FFF2-40B4-BE49-F238E27FC236}">
                <a16:creationId xmlns:a16="http://schemas.microsoft.com/office/drawing/2014/main" id="{D3AE1658-6AF2-4F54-937A-3A5C94875A38}"/>
              </a:ext>
            </a:extLst>
          </p:cNvPr>
          <p:cNvSpPr txBox="1">
            <a:spLocks noChangeArrowheads="1"/>
          </p:cNvSpPr>
          <p:nvPr/>
        </p:nvSpPr>
        <p:spPr bwMode="auto">
          <a:xfrm>
            <a:off x="323850" y="5137149"/>
            <a:ext cx="115457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Arial" panose="020B0604020202020204" pitchFamily="34" charset="0"/>
              <a:buChar char="•"/>
            </a:pPr>
            <a:r>
              <a:rPr lang="en-GB" altLang="en-US" sz="2800" dirty="0"/>
              <a:t>If you really struggle to this of a time you have felt this way, make up a scenario.  </a:t>
            </a:r>
          </a:p>
        </p:txBody>
      </p:sp>
    </p:spTree>
    <p:extLst>
      <p:ext uri="{BB962C8B-B14F-4D97-AF65-F5344CB8AC3E}">
        <p14:creationId xmlns:p14="http://schemas.microsoft.com/office/powerpoint/2010/main" val="34416848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Beck’s theory</a:t>
            </a:r>
            <a:br>
              <a:rPr lang="en-GB" b="1" dirty="0">
                <a:solidFill>
                  <a:srgbClr val="FFFFFF"/>
                </a:solidFill>
              </a:rPr>
            </a:br>
            <a:r>
              <a:rPr lang="en-GB" b="1" dirty="0">
                <a:solidFill>
                  <a:srgbClr val="FFFFFF"/>
                </a:solidFill>
              </a:rPr>
              <a:t/>
            </a:r>
            <a:br>
              <a:rPr lang="en-GB" b="1" dirty="0">
                <a:solidFill>
                  <a:srgbClr val="FFFFFF"/>
                </a:solidFill>
              </a:rPr>
            </a:br>
            <a:r>
              <a:rPr lang="en-GB" b="1" dirty="0"/>
              <a:t>Weissman and Beck (1978)</a:t>
            </a:r>
            <a:r>
              <a:rPr lang="en-GB" b="1" dirty="0">
                <a:solidFill>
                  <a:srgbClr val="FFFFFF"/>
                </a:solidFill>
              </a:rPr>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580293"/>
            <a:ext cx="7024817" cy="647113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b="1" dirty="0">
                <a:solidFill>
                  <a:schemeClr val="bg1"/>
                </a:solidFill>
              </a:rPr>
              <a:t>AIM: </a:t>
            </a:r>
            <a:r>
              <a:rPr lang="en-US" dirty="0">
                <a:solidFill>
                  <a:schemeClr val="bg1"/>
                </a:solidFill>
              </a:rPr>
              <a:t>to</a:t>
            </a:r>
            <a:r>
              <a:rPr lang="en-US" b="1" dirty="0">
                <a:solidFill>
                  <a:schemeClr val="bg1"/>
                </a:solidFill>
              </a:rPr>
              <a:t> </a:t>
            </a:r>
            <a:r>
              <a:rPr lang="en-US" dirty="0">
                <a:solidFill>
                  <a:schemeClr val="bg1"/>
                </a:solidFill>
              </a:rPr>
              <a:t>investigate the thought processes of depressed people to establish if they make use of negative schemas</a:t>
            </a:r>
            <a:endParaRPr lang="en-GB" dirty="0">
              <a:solidFill>
                <a:schemeClr val="bg1"/>
              </a:solidFill>
            </a:endParaRPr>
          </a:p>
          <a:p>
            <a:pPr marL="0" indent="0">
              <a:buNone/>
              <a:defRPr/>
            </a:pPr>
            <a:r>
              <a:rPr lang="en-US" b="1" dirty="0">
                <a:solidFill>
                  <a:schemeClr val="bg1"/>
                </a:solidFill>
              </a:rPr>
              <a:t>METHOD: </a:t>
            </a:r>
            <a:r>
              <a:rPr lang="en-US" dirty="0">
                <a:solidFill>
                  <a:schemeClr val="bg1"/>
                </a:solidFill>
              </a:rPr>
              <a:t>thought processes were measured using the </a:t>
            </a:r>
            <a:r>
              <a:rPr lang="en-US" b="1" i="1" dirty="0">
                <a:solidFill>
                  <a:schemeClr val="bg1"/>
                </a:solidFill>
              </a:rPr>
              <a:t>d</a:t>
            </a:r>
            <a:r>
              <a:rPr lang="en-US" i="1" dirty="0">
                <a:solidFill>
                  <a:schemeClr val="bg1"/>
                </a:solidFill>
              </a:rPr>
              <a:t>ysfunctional </a:t>
            </a:r>
            <a:r>
              <a:rPr lang="en-US" b="1" i="1" dirty="0">
                <a:solidFill>
                  <a:schemeClr val="bg1"/>
                </a:solidFill>
              </a:rPr>
              <a:t>a</a:t>
            </a:r>
            <a:r>
              <a:rPr lang="en-US" i="1" dirty="0">
                <a:solidFill>
                  <a:schemeClr val="bg1"/>
                </a:solidFill>
              </a:rPr>
              <a:t>ttitude </a:t>
            </a:r>
            <a:r>
              <a:rPr lang="en-US" b="1" i="1" dirty="0">
                <a:solidFill>
                  <a:schemeClr val="bg1"/>
                </a:solidFill>
              </a:rPr>
              <a:t>s</a:t>
            </a:r>
            <a:r>
              <a:rPr lang="en-US" i="1" dirty="0">
                <a:solidFill>
                  <a:schemeClr val="bg1"/>
                </a:solidFill>
              </a:rPr>
              <a:t>cale </a:t>
            </a:r>
            <a:r>
              <a:rPr lang="en-US" dirty="0">
                <a:solidFill>
                  <a:schemeClr val="bg1"/>
                </a:solidFill>
              </a:rPr>
              <a:t>(</a:t>
            </a:r>
            <a:r>
              <a:rPr lang="en-US" b="1" dirty="0">
                <a:solidFill>
                  <a:schemeClr val="bg1"/>
                </a:solidFill>
              </a:rPr>
              <a:t>DAS</a:t>
            </a:r>
            <a:r>
              <a:rPr lang="en-US" dirty="0">
                <a:solidFill>
                  <a:schemeClr val="bg1"/>
                </a:solidFill>
              </a:rPr>
              <a:t>).  Participants were asked to fill in a questionnaire by ticking whether they agreed or disagreed with a set of statements.  For example, </a:t>
            </a:r>
            <a:r>
              <a:rPr lang="en-US" i="1" dirty="0">
                <a:solidFill>
                  <a:schemeClr val="bg1"/>
                </a:solidFill>
              </a:rPr>
              <a:t>‘people will probably think less of me if I make a mistake’.</a:t>
            </a:r>
            <a:endParaRPr lang="en-GB" i="1" dirty="0">
              <a:solidFill>
                <a:schemeClr val="bg1"/>
              </a:solidFill>
            </a:endParaRPr>
          </a:p>
          <a:p>
            <a:pPr marL="0" indent="0">
              <a:buNone/>
              <a:defRPr/>
            </a:pPr>
            <a:r>
              <a:rPr lang="en-US" b="1" dirty="0">
                <a:solidFill>
                  <a:schemeClr val="bg1"/>
                </a:solidFill>
              </a:rPr>
              <a:t>RESULT: </a:t>
            </a:r>
            <a:r>
              <a:rPr lang="en-US" dirty="0">
                <a:solidFill>
                  <a:schemeClr val="bg1"/>
                </a:solidFill>
              </a:rPr>
              <a:t>they found that depressed participants made more negative assessments than non-depressed people.  When given some therapy to challenge and change their negative schemas there was an improvement in their self-ratings</a:t>
            </a:r>
            <a:endParaRPr lang="en-GB" dirty="0">
              <a:solidFill>
                <a:schemeClr val="bg1"/>
              </a:solidFill>
            </a:endParaRPr>
          </a:p>
          <a:p>
            <a:pPr marL="0" indent="0">
              <a:buNone/>
              <a:defRPr/>
            </a:pPr>
            <a:r>
              <a:rPr lang="en-US" b="1" dirty="0">
                <a:solidFill>
                  <a:schemeClr val="bg1"/>
                </a:solidFill>
              </a:rPr>
              <a:t>CONCLUSION: </a:t>
            </a:r>
            <a:r>
              <a:rPr lang="en-US" dirty="0">
                <a:solidFill>
                  <a:schemeClr val="bg1"/>
                </a:solidFill>
              </a:rPr>
              <a:t>Depression involves the use of negative schemas</a:t>
            </a:r>
            <a:endParaRPr lang="en-GB" dirty="0">
              <a:solidFill>
                <a:schemeClr val="bg1"/>
              </a:solidFill>
            </a:endParaRPr>
          </a:p>
          <a:p>
            <a:pPr marL="0" indent="0">
              <a:buNone/>
            </a:pPr>
            <a:endParaRPr lang="en-GB" altLang="en-US" dirty="0">
              <a:solidFill>
                <a:schemeClr val="bg1"/>
              </a:solidFill>
            </a:endParaRPr>
          </a:p>
        </p:txBody>
      </p:sp>
      <p:pic>
        <p:nvPicPr>
          <p:cNvPr id="9" name="Picture 8">
            <a:extLst>
              <a:ext uri="{FF2B5EF4-FFF2-40B4-BE49-F238E27FC236}">
                <a16:creationId xmlns:a16="http://schemas.microsoft.com/office/drawing/2014/main" id="{E0BAA9FB-CAC2-4248-9AEE-DA365CE77110}"/>
              </a:ext>
            </a:extLst>
          </p:cNvPr>
          <p:cNvPicPr>
            <a:picLocks noChangeAspect="1"/>
          </p:cNvPicPr>
          <p:nvPr/>
        </p:nvPicPr>
        <p:blipFill rotWithShape="1">
          <a:blip r:embed="rId3"/>
          <a:srcRect t="27885" b="28846"/>
          <a:stretch/>
        </p:blipFill>
        <p:spPr>
          <a:xfrm>
            <a:off x="10743025" y="0"/>
            <a:ext cx="1219200" cy="527539"/>
          </a:xfrm>
          <a:prstGeom prst="rect">
            <a:avLst/>
          </a:prstGeom>
        </p:spPr>
      </p:pic>
    </p:spTree>
    <p:extLst>
      <p:ext uri="{BB962C8B-B14F-4D97-AF65-F5344CB8AC3E}">
        <p14:creationId xmlns:p14="http://schemas.microsoft.com/office/powerpoint/2010/main" val="40302260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a:t>Classifying the symptoms</a:t>
            </a:r>
          </a:p>
        </p:txBody>
      </p:sp>
      <p:sp>
        <p:nvSpPr>
          <p:cNvPr id="5" name="Content Placeholder 4"/>
          <p:cNvSpPr>
            <a:spLocks noGrp="1"/>
          </p:cNvSpPr>
          <p:nvPr>
            <p:ph idx="1"/>
          </p:nvPr>
        </p:nvSpPr>
        <p:spPr>
          <a:xfrm>
            <a:off x="304800" y="1690688"/>
            <a:ext cx="11582400" cy="5040311"/>
          </a:xfrm>
        </p:spPr>
        <p:txBody>
          <a:bodyPr>
            <a:normAutofit/>
          </a:bodyPr>
          <a:lstStyle/>
          <a:p>
            <a:pPr marL="0" indent="0">
              <a:buNone/>
            </a:pPr>
            <a:r>
              <a:rPr lang="en-GB" sz="2600" dirty="0">
                <a:solidFill>
                  <a:schemeClr val="accent1"/>
                </a:solidFill>
              </a:rPr>
              <a:t>Emotion</a:t>
            </a:r>
            <a:r>
              <a:rPr lang="en-GB" sz="2600" dirty="0"/>
              <a:t> (how people feel), </a:t>
            </a:r>
            <a:r>
              <a:rPr lang="en-GB" sz="2600" dirty="0" smtClean="0">
                <a:solidFill>
                  <a:schemeClr val="accent2"/>
                </a:solidFill>
              </a:rPr>
              <a:t>Cognitive</a:t>
            </a:r>
            <a:r>
              <a:rPr lang="en-GB" sz="2600" dirty="0" smtClean="0"/>
              <a:t> </a:t>
            </a:r>
            <a:r>
              <a:rPr lang="en-GB" sz="2600" dirty="0"/>
              <a:t>(thoughts people </a:t>
            </a:r>
            <a:r>
              <a:rPr lang="en-GB" sz="2600" dirty="0" smtClean="0"/>
              <a:t>have), </a:t>
            </a:r>
            <a:r>
              <a:rPr lang="en-GB" sz="2600" dirty="0" smtClean="0">
                <a:solidFill>
                  <a:schemeClr val="accent5"/>
                </a:solidFill>
              </a:rPr>
              <a:t>Behaviour</a:t>
            </a:r>
            <a:r>
              <a:rPr lang="en-GB" sz="2600" dirty="0" smtClean="0"/>
              <a:t> </a:t>
            </a:r>
            <a:r>
              <a:rPr lang="en-GB" sz="2600" dirty="0"/>
              <a:t>(how people </a:t>
            </a:r>
            <a:r>
              <a:rPr lang="en-GB" sz="2600" dirty="0" smtClean="0"/>
              <a:t>behave), </a:t>
            </a:r>
            <a:r>
              <a:rPr lang="en-GB" sz="2600" dirty="0" smtClean="0">
                <a:solidFill>
                  <a:schemeClr val="accent4"/>
                </a:solidFill>
              </a:rPr>
              <a:t>Physical</a:t>
            </a:r>
            <a:r>
              <a:rPr lang="en-GB" sz="2600" dirty="0" smtClean="0"/>
              <a:t> </a:t>
            </a:r>
            <a:r>
              <a:rPr lang="en-GB" sz="2600" dirty="0"/>
              <a:t>(how their bodies change</a:t>
            </a:r>
            <a:r>
              <a:rPr lang="en-GB" sz="2600" dirty="0" smtClean="0"/>
              <a:t>).</a:t>
            </a:r>
            <a:endParaRPr lang="en-GB" sz="26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p:txBody>
      </p:sp>
      <p:graphicFrame>
        <p:nvGraphicFramePr>
          <p:cNvPr id="6" name="Table 5"/>
          <p:cNvGraphicFramePr>
            <a:graphicFrameLocks noGrp="1"/>
          </p:cNvGraphicFramePr>
          <p:nvPr/>
        </p:nvGraphicFramePr>
        <p:xfrm>
          <a:off x="2971800" y="3104645"/>
          <a:ext cx="6248400" cy="2722086"/>
        </p:xfrm>
        <a:graphic>
          <a:graphicData uri="http://schemas.openxmlformats.org/drawingml/2006/table">
            <a:tbl>
              <a:tblPr/>
              <a:tblGrid>
                <a:gridCol w="1561888">
                  <a:extLst>
                    <a:ext uri="{9D8B030D-6E8A-4147-A177-3AD203B41FA5}">
                      <a16:colId xmlns:a16="http://schemas.microsoft.com/office/drawing/2014/main" val="20000"/>
                    </a:ext>
                  </a:extLst>
                </a:gridCol>
                <a:gridCol w="1561888">
                  <a:extLst>
                    <a:ext uri="{9D8B030D-6E8A-4147-A177-3AD203B41FA5}">
                      <a16:colId xmlns:a16="http://schemas.microsoft.com/office/drawing/2014/main" val="20001"/>
                    </a:ext>
                  </a:extLst>
                </a:gridCol>
                <a:gridCol w="1562312">
                  <a:extLst>
                    <a:ext uri="{9D8B030D-6E8A-4147-A177-3AD203B41FA5}">
                      <a16:colId xmlns:a16="http://schemas.microsoft.com/office/drawing/2014/main" val="20002"/>
                    </a:ext>
                  </a:extLst>
                </a:gridCol>
                <a:gridCol w="1562312">
                  <a:extLst>
                    <a:ext uri="{9D8B030D-6E8A-4147-A177-3AD203B41FA5}">
                      <a16:colId xmlns:a16="http://schemas.microsoft.com/office/drawing/2014/main" val="20003"/>
                    </a:ext>
                  </a:extLst>
                </a:gridCol>
              </a:tblGrid>
              <a:tr h="418782">
                <a:tc>
                  <a:txBody>
                    <a:bodyPr/>
                    <a:lstStyle/>
                    <a:p>
                      <a:pPr algn="ctr">
                        <a:spcAft>
                          <a:spcPts val="0"/>
                        </a:spcAft>
                      </a:pPr>
                      <a:r>
                        <a:rPr lang="en-GB" sz="1300" b="1" dirty="0">
                          <a:effectLst/>
                          <a:latin typeface="Comic Sans MS" panose="030F0702030302020204" pitchFamily="66" charset="0"/>
                          <a:ea typeface="Times" panose="02020603050405020304" pitchFamily="18" charset="0"/>
                          <a:cs typeface="Times New Roman" panose="02020603050405020304" pitchFamily="18" charset="0"/>
                        </a:rPr>
                        <a:t>Cognitive</a:t>
                      </a:r>
                      <a:endParaRPr lang="en-GB" sz="13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dirty="0">
                          <a:effectLst/>
                          <a:latin typeface="Comic Sans MS" panose="030F0702030302020204" pitchFamily="66" charset="0"/>
                          <a:ea typeface="Times" panose="02020603050405020304" pitchFamily="18" charset="0"/>
                          <a:cs typeface="Times New Roman" panose="02020603050405020304" pitchFamily="18" charset="0"/>
                        </a:rPr>
                        <a:t>Behavioural</a:t>
                      </a:r>
                      <a:endParaRPr lang="en-GB" sz="13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a:effectLst/>
                          <a:latin typeface="Comic Sans MS" panose="030F0702030302020204" pitchFamily="66" charset="0"/>
                          <a:ea typeface="Times" panose="02020603050405020304" pitchFamily="18" charset="0"/>
                          <a:cs typeface="Times New Roman" panose="02020603050405020304" pitchFamily="18" charset="0"/>
                        </a:rPr>
                        <a:t>Emotional</a:t>
                      </a:r>
                      <a:endParaRPr lang="en-GB" sz="130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b="1" dirty="0">
                          <a:effectLst/>
                          <a:latin typeface="Comic Sans MS" panose="030F0702030302020204" pitchFamily="66" charset="0"/>
                          <a:ea typeface="Times" panose="02020603050405020304" pitchFamily="18" charset="0"/>
                          <a:cs typeface="Times New Roman" panose="02020603050405020304" pitchFamily="18" charset="0"/>
                        </a:rPr>
                        <a:t>Physical</a:t>
                      </a:r>
                      <a:endParaRPr lang="en-GB" sz="13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300" b="1" dirty="0">
                          <a:effectLst/>
                          <a:latin typeface="Comic Sans MS" panose="030F0702030302020204" pitchFamily="66" charset="0"/>
                          <a:ea typeface="Times" panose="02020603050405020304" pitchFamily="18" charset="0"/>
                          <a:cs typeface="Times New Roman" panose="02020603050405020304" pitchFamily="18" charset="0"/>
                        </a:rPr>
                        <a:t> </a:t>
                      </a:r>
                      <a:endParaRPr lang="en-GB" sz="13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03304">
                <a:tc>
                  <a:txBody>
                    <a:bodyPr/>
                    <a:lstStyle/>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p>
                      <a:pPr algn="l">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300" dirty="0">
                          <a:effectLst/>
                          <a:latin typeface="Comic Sans MS" panose="030F0702030302020204" pitchFamily="66" charset="0"/>
                          <a:ea typeface="Times"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0" y="3104645"/>
            <a:ext cx="3086100" cy="3754874"/>
          </a:xfrm>
          <a:prstGeom prst="rect">
            <a:avLst/>
          </a:prstGeom>
          <a:noFill/>
        </p:spPr>
        <p:txBody>
          <a:bodyPr wrap="square" rtlCol="0">
            <a:spAutoFit/>
          </a:bodyPr>
          <a:lstStyle/>
          <a:p>
            <a:pPr marL="285750" indent="-285750">
              <a:buFont typeface="Arial" panose="020B0604020202020204" pitchFamily="34" charset="0"/>
              <a:buChar char="•"/>
            </a:pPr>
            <a:r>
              <a:rPr lang="en-GB" sz="2000" dirty="0"/>
              <a:t>Low self-esteem</a:t>
            </a:r>
          </a:p>
          <a:p>
            <a:pPr marL="285750" indent="-285750">
              <a:buFont typeface="Arial" panose="020B0604020202020204" pitchFamily="34" charset="0"/>
              <a:buChar char="•"/>
            </a:pPr>
            <a:r>
              <a:rPr lang="en-GB" sz="2000" dirty="0"/>
              <a:t>Sleep disturbance (insomnia/hypersomnia)</a:t>
            </a:r>
          </a:p>
          <a:p>
            <a:pPr marL="285750" indent="-285750">
              <a:buFont typeface="Arial" panose="020B0604020202020204" pitchFamily="34" charset="0"/>
              <a:buChar char="•"/>
            </a:pPr>
            <a:r>
              <a:rPr lang="en-GB" sz="2000" dirty="0"/>
              <a:t>Loss of </a:t>
            </a:r>
            <a:r>
              <a:rPr lang="en-GB" sz="2000" dirty="0" smtClean="0"/>
              <a:t>weight</a:t>
            </a:r>
          </a:p>
          <a:p>
            <a:pPr marL="285750" indent="-285750">
              <a:buFont typeface="Arial" panose="020B0604020202020204" pitchFamily="34" charset="0"/>
              <a:buChar char="•"/>
            </a:pPr>
            <a:r>
              <a:rPr lang="en-GB" sz="2000" dirty="0" smtClean="0"/>
              <a:t>Sadness</a:t>
            </a:r>
            <a:endParaRPr lang="en-GB" sz="2000" dirty="0"/>
          </a:p>
          <a:p>
            <a:pPr marL="285750" indent="-285750">
              <a:buFont typeface="Arial" panose="020B0604020202020204" pitchFamily="34" charset="0"/>
              <a:buChar char="•"/>
            </a:pPr>
            <a:r>
              <a:rPr lang="en-GB" sz="2000" dirty="0"/>
              <a:t>Negative thoughts </a:t>
            </a:r>
            <a:endParaRPr lang="en-GB" sz="2000" dirty="0" smtClean="0"/>
          </a:p>
          <a:p>
            <a:pPr marL="285750" indent="-285750">
              <a:buFont typeface="Arial" panose="020B0604020202020204" pitchFamily="34" charset="0"/>
              <a:buChar char="•"/>
            </a:pPr>
            <a:r>
              <a:rPr lang="en-GB" sz="2000" dirty="0" smtClean="0"/>
              <a:t>Poor </a:t>
            </a:r>
            <a:r>
              <a:rPr lang="en-GB" sz="2000" dirty="0"/>
              <a:t>memory</a:t>
            </a:r>
          </a:p>
          <a:p>
            <a:pPr marL="285750" indent="-285750">
              <a:buFont typeface="Arial" panose="020B0604020202020204" pitchFamily="34" charset="0"/>
              <a:buChar char="•"/>
            </a:pPr>
            <a:r>
              <a:rPr lang="en-GB" sz="2000" dirty="0"/>
              <a:t>Irritability</a:t>
            </a:r>
          </a:p>
          <a:p>
            <a:pPr marL="285750" indent="-285750">
              <a:buFont typeface="Arial" panose="020B0604020202020204" pitchFamily="34" charset="0"/>
              <a:buChar char="•"/>
            </a:pPr>
            <a:r>
              <a:rPr lang="en-GB" sz="2000" dirty="0"/>
              <a:t>Anhedonia (no interest or pleasure in activities</a:t>
            </a:r>
            <a:r>
              <a:rPr lang="en-GB" dirty="0"/>
              <a:t>)</a:t>
            </a:r>
          </a:p>
          <a:p>
            <a:pPr marL="285750" indent="-285750">
              <a:buFont typeface="Arial" panose="020B0604020202020204" pitchFamily="34" charset="0"/>
              <a:buChar char="•"/>
            </a:pPr>
            <a:r>
              <a:rPr lang="en-GB" sz="2000" dirty="0"/>
              <a:t>Suicide attempts</a:t>
            </a:r>
          </a:p>
          <a:p>
            <a:pPr marL="285750" indent="-285750">
              <a:buFont typeface="Arial" panose="020B0604020202020204" pitchFamily="34" charset="0"/>
              <a:buChar char="•"/>
            </a:pPr>
            <a:endParaRPr lang="en-GB" dirty="0"/>
          </a:p>
        </p:txBody>
      </p:sp>
      <p:sp>
        <p:nvSpPr>
          <p:cNvPr id="10" name="TextBox 9"/>
          <p:cNvSpPr txBox="1"/>
          <p:nvPr/>
        </p:nvSpPr>
        <p:spPr>
          <a:xfrm>
            <a:off x="9309100" y="2984431"/>
            <a:ext cx="2794000" cy="3170099"/>
          </a:xfrm>
          <a:prstGeom prst="rect">
            <a:avLst/>
          </a:prstGeom>
          <a:noFill/>
        </p:spPr>
        <p:txBody>
          <a:bodyPr wrap="square" rtlCol="0">
            <a:spAutoFit/>
          </a:bodyPr>
          <a:lstStyle/>
          <a:p>
            <a:pPr marL="285750" indent="-285750">
              <a:buFont typeface="Arial" panose="020B0604020202020204" pitchFamily="34" charset="0"/>
              <a:buChar char="•"/>
            </a:pPr>
            <a:r>
              <a:rPr lang="en-GB" sz="2000" dirty="0"/>
              <a:t>Loss/gain of appetite</a:t>
            </a:r>
          </a:p>
          <a:p>
            <a:pPr marL="285750" indent="-285750">
              <a:buFont typeface="Arial" panose="020B0604020202020204" pitchFamily="34" charset="0"/>
              <a:buChar char="•"/>
            </a:pPr>
            <a:r>
              <a:rPr lang="en-GB" sz="2000" dirty="0"/>
              <a:t>Decrease in sexual activity</a:t>
            </a:r>
          </a:p>
          <a:p>
            <a:pPr marL="285750" indent="-285750">
              <a:buFont typeface="Arial" panose="020B0604020202020204" pitchFamily="34" charset="0"/>
              <a:buChar char="•"/>
            </a:pPr>
            <a:r>
              <a:rPr lang="en-GB" sz="2000" dirty="0"/>
              <a:t>Aches &amp; pains</a:t>
            </a:r>
          </a:p>
          <a:p>
            <a:pPr marL="285750" indent="-285750">
              <a:buFont typeface="Arial" panose="020B0604020202020204" pitchFamily="34" charset="0"/>
              <a:buChar char="•"/>
            </a:pPr>
            <a:r>
              <a:rPr lang="en-GB" sz="2000" dirty="0"/>
              <a:t>Menstrual changes</a:t>
            </a:r>
          </a:p>
          <a:p>
            <a:pPr marL="285750" indent="-285750">
              <a:buFont typeface="Arial" panose="020B0604020202020204" pitchFamily="34" charset="0"/>
              <a:buChar char="•"/>
            </a:pPr>
            <a:r>
              <a:rPr lang="en-GB" sz="2000" dirty="0"/>
              <a:t>Loss of libido</a:t>
            </a:r>
          </a:p>
          <a:p>
            <a:pPr marL="285750" indent="-285750">
              <a:buFont typeface="Arial" panose="020B0604020202020204" pitchFamily="34" charset="0"/>
              <a:buChar char="•"/>
            </a:pPr>
            <a:r>
              <a:rPr lang="en-GB" sz="2000" dirty="0"/>
              <a:t>Feelings of guilt</a:t>
            </a:r>
          </a:p>
          <a:p>
            <a:pPr marL="285750" indent="-285750">
              <a:buFont typeface="Arial" panose="020B0604020202020204" pitchFamily="34" charset="0"/>
              <a:buChar char="•"/>
            </a:pPr>
            <a:r>
              <a:rPr lang="en-GB" sz="2000" dirty="0"/>
              <a:t>Poor care of self &amp; others</a:t>
            </a:r>
          </a:p>
          <a:p>
            <a:pPr marL="285750" indent="-285750">
              <a:buFont typeface="Arial" panose="020B0604020202020204" pitchFamily="34" charset="0"/>
              <a:buChar char="•"/>
            </a:pPr>
            <a:r>
              <a:rPr lang="en-GB" sz="2000" dirty="0"/>
              <a:t>Self dislike </a:t>
            </a:r>
          </a:p>
        </p:txBody>
      </p:sp>
    </p:spTree>
    <p:extLst>
      <p:ext uri="{BB962C8B-B14F-4D97-AF65-F5344CB8AC3E}">
        <p14:creationId xmlns:p14="http://schemas.microsoft.com/office/powerpoint/2010/main" val="260593827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0331-ADBB-4FCB-8950-EF8AE4D44363}"/>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962883D2-1E26-41F3-8103-C7EF5C48F5EC}"/>
              </a:ext>
            </a:extLst>
          </p:cNvPr>
          <p:cNvSpPr>
            <a:spLocks noGrp="1"/>
          </p:cNvSpPr>
          <p:nvPr>
            <p:ph idx="1"/>
          </p:nvPr>
        </p:nvSpPr>
        <p:spPr>
          <a:xfrm>
            <a:off x="838200" y="1690688"/>
            <a:ext cx="10515600" cy="5044220"/>
          </a:xfrm>
        </p:spPr>
        <p:txBody>
          <a:bodyPr>
            <a:normAutofit/>
          </a:bodyPr>
          <a:lstStyle/>
          <a:p>
            <a:pPr marL="0" indent="0">
              <a:buNone/>
            </a:pPr>
            <a:r>
              <a:rPr lang="en-GB" dirty="0"/>
              <a:t>In your jotter </a:t>
            </a:r>
          </a:p>
          <a:p>
            <a:pPr marL="0" indent="0">
              <a:buNone/>
            </a:pPr>
            <a:r>
              <a:rPr lang="en-GB" dirty="0"/>
              <a:t>1. </a:t>
            </a:r>
            <a:r>
              <a:rPr lang="en-GB" altLang="en-US" dirty="0"/>
              <a:t>Who’s theory of depression did we look at last time?</a:t>
            </a:r>
          </a:p>
          <a:p>
            <a:pPr marL="0" indent="0">
              <a:buNone/>
            </a:pPr>
            <a:r>
              <a:rPr lang="en-GB" dirty="0"/>
              <a:t>2. </a:t>
            </a:r>
            <a:r>
              <a:rPr lang="en-GB" altLang="en-US" dirty="0"/>
              <a:t>What were the three main parts of Beck’s theory?</a:t>
            </a:r>
            <a:endParaRPr lang="en-GB" altLang="en-US" b="1" dirty="0"/>
          </a:p>
          <a:p>
            <a:pPr marL="0" indent="0">
              <a:buNone/>
            </a:pPr>
            <a:r>
              <a:rPr lang="en-GB" dirty="0"/>
              <a:t>3. </a:t>
            </a:r>
            <a:r>
              <a:rPr lang="en-GB" altLang="en-US" dirty="0"/>
              <a:t>What are the three key parts of the negative triad?</a:t>
            </a:r>
          </a:p>
          <a:p>
            <a:pPr marL="0" indent="0">
              <a:buNone/>
            </a:pPr>
            <a:r>
              <a:rPr lang="en-GB" dirty="0"/>
              <a:t>4. </a:t>
            </a:r>
            <a:r>
              <a:rPr lang="en-GB" altLang="en-US" dirty="0"/>
              <a:t>What were the names of the researchers who looked into cognitive causes of depression?</a:t>
            </a:r>
          </a:p>
          <a:p>
            <a:pPr marL="0" indent="0">
              <a:buNone/>
            </a:pPr>
            <a:r>
              <a:rPr lang="en-GB" dirty="0"/>
              <a:t>5. </a:t>
            </a:r>
            <a:r>
              <a:rPr lang="en-GB" altLang="en-US" dirty="0"/>
              <a:t>What was the aim of the study? </a:t>
            </a:r>
          </a:p>
          <a:p>
            <a:pPr marL="0" indent="0">
              <a:buNone/>
            </a:pPr>
            <a:r>
              <a:rPr lang="en-GB" dirty="0"/>
              <a:t>6. </a:t>
            </a:r>
            <a:r>
              <a:rPr lang="en-GB" altLang="en-US" dirty="0"/>
              <a:t>What were the results?</a:t>
            </a:r>
          </a:p>
          <a:p>
            <a:pPr marL="0" indent="0">
              <a:buNone/>
            </a:pPr>
            <a:r>
              <a:rPr lang="en-GB" dirty="0"/>
              <a:t>7. What scale did they use?</a:t>
            </a:r>
          </a:p>
          <a:p>
            <a:pPr marL="0" indent="0">
              <a:buNone/>
            </a:pPr>
            <a:r>
              <a:rPr lang="en-GB" dirty="0"/>
              <a:t>8. </a:t>
            </a:r>
            <a:r>
              <a:rPr lang="en-GB" altLang="en-US" dirty="0"/>
              <a:t>What can we conclude from the study?</a:t>
            </a:r>
            <a:endParaRPr lang="en-GB" dirty="0"/>
          </a:p>
        </p:txBody>
      </p:sp>
    </p:spTree>
    <p:extLst>
      <p:ext uri="{BB962C8B-B14F-4D97-AF65-F5344CB8AC3E}">
        <p14:creationId xmlns:p14="http://schemas.microsoft.com/office/powerpoint/2010/main" val="34078438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0331-ADBB-4FCB-8950-EF8AE4D44363}"/>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962883D2-1E26-41F3-8103-C7EF5C48F5EC}"/>
              </a:ext>
            </a:extLst>
          </p:cNvPr>
          <p:cNvSpPr>
            <a:spLocks noGrp="1"/>
          </p:cNvSpPr>
          <p:nvPr>
            <p:ph idx="1"/>
          </p:nvPr>
        </p:nvSpPr>
        <p:spPr>
          <a:xfrm>
            <a:off x="838200" y="1529862"/>
            <a:ext cx="10515600" cy="5205046"/>
          </a:xfrm>
        </p:spPr>
        <p:txBody>
          <a:bodyPr>
            <a:normAutofit/>
          </a:bodyPr>
          <a:lstStyle/>
          <a:p>
            <a:pPr marL="514350" indent="-514350">
              <a:buAutoNum type="arabicPeriod"/>
            </a:pPr>
            <a:r>
              <a:rPr lang="en-GB" altLang="en-US" b="1" dirty="0"/>
              <a:t>Who’s theory of depression did we look at last time? 	</a:t>
            </a:r>
            <a:r>
              <a:rPr lang="en-GB" altLang="en-US" dirty="0"/>
              <a:t>		Beck</a:t>
            </a:r>
          </a:p>
          <a:p>
            <a:pPr marL="0" indent="0">
              <a:buNone/>
            </a:pPr>
            <a:r>
              <a:rPr lang="en-GB" b="1" dirty="0"/>
              <a:t>2. </a:t>
            </a:r>
            <a:r>
              <a:rPr lang="en-GB" altLang="en-US" b="1" dirty="0"/>
              <a:t>What were the three main parts of Beck’s theory? </a:t>
            </a:r>
            <a:r>
              <a:rPr lang="en-GB" altLang="en-US" dirty="0"/>
              <a:t>				Negative self-schemas, faulty information procession and 	negative cognitive 	triad</a:t>
            </a:r>
          </a:p>
          <a:p>
            <a:pPr marL="0" indent="0">
              <a:buNone/>
            </a:pPr>
            <a:r>
              <a:rPr lang="en-GB" b="1" dirty="0"/>
              <a:t>3. </a:t>
            </a:r>
            <a:r>
              <a:rPr lang="en-GB" altLang="en-US" b="1" dirty="0"/>
              <a:t>What are the three key parts of the negative triad? </a:t>
            </a:r>
            <a:r>
              <a:rPr lang="en-GB" altLang="en-US" dirty="0"/>
              <a:t>		Negative views of the world, Negative views of the future and 	Negative views of the self   </a:t>
            </a:r>
          </a:p>
          <a:p>
            <a:pPr marL="0" indent="0">
              <a:buNone/>
            </a:pPr>
            <a:r>
              <a:rPr lang="en-GB" b="1" dirty="0"/>
              <a:t>4. </a:t>
            </a:r>
            <a:r>
              <a:rPr lang="en-GB" altLang="en-US" b="1" dirty="0"/>
              <a:t>What were the names of the researchers who looked into cognitive causes of depression? </a:t>
            </a:r>
            <a:r>
              <a:rPr lang="en-GB" altLang="en-US" dirty="0"/>
              <a:t>							Weissman &amp; Beck (1978) </a:t>
            </a:r>
          </a:p>
          <a:p>
            <a:pPr marL="0" indent="0">
              <a:buNone/>
            </a:pPr>
            <a:endParaRPr lang="en-GB" dirty="0"/>
          </a:p>
        </p:txBody>
      </p:sp>
    </p:spTree>
    <p:extLst>
      <p:ext uri="{BB962C8B-B14F-4D97-AF65-F5344CB8AC3E}">
        <p14:creationId xmlns:p14="http://schemas.microsoft.com/office/powerpoint/2010/main" val="410436508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0331-ADBB-4FCB-8950-EF8AE4D44363}"/>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962883D2-1E26-41F3-8103-C7EF5C48F5EC}"/>
              </a:ext>
            </a:extLst>
          </p:cNvPr>
          <p:cNvSpPr>
            <a:spLocks noGrp="1"/>
          </p:cNvSpPr>
          <p:nvPr>
            <p:ph idx="1"/>
          </p:nvPr>
        </p:nvSpPr>
        <p:spPr>
          <a:xfrm>
            <a:off x="838200" y="1690688"/>
            <a:ext cx="10515600" cy="5044220"/>
          </a:xfrm>
        </p:spPr>
        <p:txBody>
          <a:bodyPr>
            <a:normAutofit/>
          </a:bodyPr>
          <a:lstStyle/>
          <a:p>
            <a:pPr marL="0" indent="0">
              <a:buNone/>
            </a:pPr>
            <a:r>
              <a:rPr lang="en-GB" b="1" dirty="0"/>
              <a:t>5. </a:t>
            </a:r>
            <a:r>
              <a:rPr lang="en-GB" altLang="en-US" b="1" dirty="0"/>
              <a:t>What was the aim of the study? </a:t>
            </a:r>
            <a:r>
              <a:rPr lang="en-GB" altLang="en-US" dirty="0"/>
              <a:t>						To investigate the thought processes of depressed people to 	establish if they make use of negative schemas </a:t>
            </a:r>
          </a:p>
          <a:p>
            <a:pPr marL="0" indent="0">
              <a:buNone/>
            </a:pPr>
            <a:r>
              <a:rPr lang="en-GB" b="1" dirty="0"/>
              <a:t>6. </a:t>
            </a:r>
            <a:r>
              <a:rPr lang="en-GB" altLang="en-US" b="1" dirty="0"/>
              <a:t>What were the results? 						</a:t>
            </a:r>
            <a:r>
              <a:rPr lang="en-GB" altLang="en-US" dirty="0"/>
              <a:t>Depressed people made more negative assessments than non-	depressed people</a:t>
            </a:r>
          </a:p>
          <a:p>
            <a:pPr marL="0" indent="0">
              <a:buNone/>
            </a:pPr>
            <a:r>
              <a:rPr lang="en-GB" b="1" dirty="0"/>
              <a:t>7. What scale did they use?</a:t>
            </a:r>
            <a:r>
              <a:rPr lang="en-GB" altLang="en-US" b="1" dirty="0"/>
              <a:t> 						</a:t>
            </a:r>
            <a:r>
              <a:rPr lang="en-GB" altLang="en-US" dirty="0"/>
              <a:t>Dysfunctional Attitude Scale (DAS)</a:t>
            </a:r>
            <a:endParaRPr lang="en-GB" dirty="0"/>
          </a:p>
          <a:p>
            <a:pPr marL="0" indent="0">
              <a:buNone/>
            </a:pPr>
            <a:r>
              <a:rPr lang="en-GB" b="1" dirty="0"/>
              <a:t>8. </a:t>
            </a:r>
            <a:r>
              <a:rPr lang="en-GB" altLang="en-US" b="1" dirty="0"/>
              <a:t>What can we conclude from the study? 					</a:t>
            </a:r>
            <a:r>
              <a:rPr lang="en-GB" altLang="en-US" dirty="0"/>
              <a:t>Depression involves the use of faulty information processing – 	interpreting things in a negative way </a:t>
            </a:r>
          </a:p>
          <a:p>
            <a:pPr marL="0" indent="0">
              <a:buNone/>
            </a:pPr>
            <a:endParaRPr lang="en-GB" dirty="0"/>
          </a:p>
        </p:txBody>
      </p:sp>
    </p:spTree>
    <p:extLst>
      <p:ext uri="{BB962C8B-B14F-4D97-AF65-F5344CB8AC3E}">
        <p14:creationId xmlns:p14="http://schemas.microsoft.com/office/powerpoint/2010/main" val="29235607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Another cognitive theory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Albert </a:t>
            </a:r>
            <a:r>
              <a:rPr lang="en-GB" b="1" dirty="0" err="1">
                <a:solidFill>
                  <a:srgbClr val="FFFFFF"/>
                </a:solidFill>
              </a:rPr>
              <a:t>Elllis</a:t>
            </a:r>
            <a:r>
              <a:rPr lang="en-GB" b="1" dirty="0">
                <a:solidFill>
                  <a:srgbClr val="FFFFFF"/>
                </a:solidFill>
              </a:rPr>
              <a:t>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369573"/>
            <a:ext cx="7024817" cy="64711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solidFill>
                  <a:schemeClr val="bg1"/>
                </a:solidFill>
              </a:rPr>
              <a:t>You will never be asked directly on this theory. However, it is important to understand it so you can make comparisons with Beck’s theory. </a:t>
            </a:r>
          </a:p>
          <a:p>
            <a:r>
              <a:rPr lang="en-US" altLang="en-US" dirty="0">
                <a:solidFill>
                  <a:schemeClr val="bg1"/>
                </a:solidFill>
              </a:rPr>
              <a:t>Ellis proposed that good mental health is the result of rational thinking</a:t>
            </a:r>
          </a:p>
          <a:p>
            <a:r>
              <a:rPr lang="en-US" altLang="en-US" dirty="0">
                <a:solidFill>
                  <a:schemeClr val="bg1"/>
                </a:solidFill>
              </a:rPr>
              <a:t>Ellis argued that there are common irrational beliefs that underlie much depression (poor mental health), and sufferers have based their lives on these beliefs</a:t>
            </a:r>
          </a:p>
          <a:p>
            <a:r>
              <a:rPr lang="en-US" altLang="en-US" dirty="0">
                <a:solidFill>
                  <a:schemeClr val="bg1"/>
                </a:solidFill>
              </a:rPr>
              <a:t>For example: </a:t>
            </a:r>
            <a:r>
              <a:rPr lang="en-US" altLang="en-US" i="1" dirty="0">
                <a:solidFill>
                  <a:schemeClr val="bg1"/>
                </a:solidFill>
              </a:rPr>
              <a:t>“I must be successful, competent and achieving in everything I do if I am to consider myself worthwhile”</a:t>
            </a:r>
            <a:endParaRPr lang="en-GB" altLang="en-US" i="1" dirty="0">
              <a:solidFill>
                <a:schemeClr val="bg1"/>
              </a:solidFill>
            </a:endParaRPr>
          </a:p>
        </p:txBody>
      </p:sp>
    </p:spTree>
    <p:extLst>
      <p:ext uri="{BB962C8B-B14F-4D97-AF65-F5344CB8AC3E}">
        <p14:creationId xmlns:p14="http://schemas.microsoft.com/office/powerpoint/2010/main" val="840314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Another cognitive theory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Albert </a:t>
            </a:r>
            <a:r>
              <a:rPr lang="en-GB" b="1" dirty="0" err="1">
                <a:solidFill>
                  <a:srgbClr val="FFFFFF"/>
                </a:solidFill>
              </a:rPr>
              <a:t>Elllis</a:t>
            </a:r>
            <a:r>
              <a:rPr lang="en-GB" b="1" dirty="0">
                <a:solidFill>
                  <a:srgbClr val="FFFFFF"/>
                </a:solidFill>
              </a:rPr>
              <a:t>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37409" y="799666"/>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pPr>
            <a:r>
              <a:rPr lang="en-GB" altLang="en-US" dirty="0">
                <a:solidFill>
                  <a:schemeClr val="bg1"/>
                </a:solidFill>
              </a:rPr>
              <a:t>Ellis suggested that …</a:t>
            </a:r>
          </a:p>
          <a:p>
            <a:pPr>
              <a:spcBef>
                <a:spcPct val="50000"/>
              </a:spcBef>
              <a:buNone/>
            </a:pPr>
            <a:r>
              <a:rPr lang="en-GB" altLang="en-US" sz="2400" b="1" dirty="0">
                <a:solidFill>
                  <a:schemeClr val="bg1"/>
                </a:solidFill>
              </a:rPr>
              <a:t>(A)</a:t>
            </a:r>
            <a:r>
              <a:rPr lang="en-GB" altLang="en-US" sz="2400" dirty="0">
                <a:solidFill>
                  <a:schemeClr val="bg1"/>
                </a:solidFill>
              </a:rPr>
              <a:t> an action is affected by </a:t>
            </a:r>
          </a:p>
          <a:p>
            <a:pPr>
              <a:spcBef>
                <a:spcPct val="50000"/>
              </a:spcBef>
              <a:buNone/>
            </a:pPr>
            <a:r>
              <a:rPr lang="en-GB" altLang="en-US" sz="2400" b="1" dirty="0">
                <a:solidFill>
                  <a:schemeClr val="bg1"/>
                </a:solidFill>
              </a:rPr>
              <a:t>(B)</a:t>
            </a:r>
            <a:r>
              <a:rPr lang="en-GB" altLang="en-US" sz="2400" dirty="0">
                <a:solidFill>
                  <a:schemeClr val="bg1"/>
                </a:solidFill>
              </a:rPr>
              <a:t> and individual’s beliefs which results in </a:t>
            </a:r>
          </a:p>
          <a:p>
            <a:pPr>
              <a:spcBef>
                <a:spcPct val="50000"/>
              </a:spcBef>
              <a:buNone/>
            </a:pPr>
            <a:r>
              <a:rPr lang="en-GB" altLang="en-US" sz="2400" b="1" dirty="0">
                <a:solidFill>
                  <a:schemeClr val="bg1"/>
                </a:solidFill>
              </a:rPr>
              <a:t>(C)</a:t>
            </a:r>
            <a:r>
              <a:rPr lang="en-GB" altLang="en-US" sz="2400" dirty="0">
                <a:solidFill>
                  <a:schemeClr val="bg1"/>
                </a:solidFill>
              </a:rPr>
              <a:t> a consequence</a:t>
            </a:r>
          </a:p>
          <a:p>
            <a:pPr>
              <a:spcBef>
                <a:spcPct val="50000"/>
              </a:spcBef>
            </a:pPr>
            <a:r>
              <a:rPr lang="en-GB" altLang="en-US" dirty="0">
                <a:solidFill>
                  <a:schemeClr val="bg1"/>
                </a:solidFill>
              </a:rPr>
              <a:t>If beliefs are subject to cognitive biases (in the same way as Beck’s) then they can cause irrational thinking which may produce undesirable behaviours.</a:t>
            </a:r>
          </a:p>
        </p:txBody>
      </p:sp>
      <p:pic>
        <p:nvPicPr>
          <p:cNvPr id="9" name="Picture 8">
            <a:extLst>
              <a:ext uri="{FF2B5EF4-FFF2-40B4-BE49-F238E27FC236}">
                <a16:creationId xmlns:a16="http://schemas.microsoft.com/office/drawing/2014/main" id="{87406B79-4A1D-4A1D-AAB8-632E6154B9E9}"/>
              </a:ext>
            </a:extLst>
          </p:cNvPr>
          <p:cNvPicPr>
            <a:picLocks noChangeAspect="1"/>
          </p:cNvPicPr>
          <p:nvPr/>
        </p:nvPicPr>
        <p:blipFill rotWithShape="1">
          <a:blip r:embed="rId3"/>
          <a:srcRect t="27885" b="28846"/>
          <a:stretch/>
        </p:blipFill>
        <p:spPr>
          <a:xfrm>
            <a:off x="10743025" y="0"/>
            <a:ext cx="1219200" cy="527539"/>
          </a:xfrm>
          <a:prstGeom prst="rect">
            <a:avLst/>
          </a:prstGeom>
        </p:spPr>
      </p:pic>
    </p:spTree>
    <p:extLst>
      <p:ext uri="{BB962C8B-B14F-4D97-AF65-F5344CB8AC3E}">
        <p14:creationId xmlns:p14="http://schemas.microsoft.com/office/powerpoint/2010/main" val="39480760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Another cognitive theory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Albert </a:t>
            </a:r>
            <a:r>
              <a:rPr lang="en-GB" b="1" dirty="0" err="1">
                <a:solidFill>
                  <a:srgbClr val="FFFFFF"/>
                </a:solidFill>
              </a:rPr>
              <a:t>Elllis</a:t>
            </a:r>
            <a:r>
              <a:rPr lang="en-GB" b="1" dirty="0">
                <a:solidFill>
                  <a:srgbClr val="FFFFFF"/>
                </a:solidFill>
              </a:rPr>
              <a:t> </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0000"/>
              </a:spcBef>
              <a:buNone/>
            </a:pPr>
            <a:r>
              <a:rPr lang="en-GB" altLang="en-US" sz="2400" dirty="0">
                <a:solidFill>
                  <a:schemeClr val="bg1"/>
                </a:solidFill>
              </a:rPr>
              <a:t>(A) an action is affected by </a:t>
            </a:r>
          </a:p>
          <a:p>
            <a:pPr>
              <a:spcBef>
                <a:spcPct val="50000"/>
              </a:spcBef>
              <a:buNone/>
            </a:pPr>
            <a:r>
              <a:rPr lang="en-GB" altLang="en-US" sz="2400" dirty="0">
                <a:solidFill>
                  <a:schemeClr val="bg1"/>
                </a:solidFill>
              </a:rPr>
              <a:t>(B) and individual’s beliefs which results in </a:t>
            </a:r>
          </a:p>
          <a:p>
            <a:pPr>
              <a:spcBef>
                <a:spcPct val="50000"/>
              </a:spcBef>
              <a:buNone/>
            </a:pPr>
            <a:r>
              <a:rPr lang="en-GB" altLang="en-US" sz="2400" dirty="0">
                <a:solidFill>
                  <a:schemeClr val="bg1"/>
                </a:solidFill>
              </a:rPr>
              <a:t>(C) a consequence</a:t>
            </a:r>
          </a:p>
          <a:p>
            <a:pPr>
              <a:spcBef>
                <a:spcPct val="50000"/>
              </a:spcBef>
              <a:buNone/>
            </a:pPr>
            <a:endParaRPr lang="en-GB" altLang="en-US" sz="2400" dirty="0">
              <a:solidFill>
                <a:schemeClr val="bg1"/>
              </a:solidFill>
            </a:endParaRPr>
          </a:p>
          <a:p>
            <a:pPr>
              <a:spcBef>
                <a:spcPct val="50000"/>
              </a:spcBef>
              <a:buNone/>
            </a:pPr>
            <a:r>
              <a:rPr lang="en-GB" altLang="en-US" sz="2400" dirty="0">
                <a:solidFill>
                  <a:schemeClr val="bg1"/>
                </a:solidFill>
              </a:rPr>
              <a:t>Example- </a:t>
            </a:r>
          </a:p>
          <a:p>
            <a:pPr>
              <a:spcBef>
                <a:spcPct val="50000"/>
              </a:spcBef>
              <a:buNone/>
            </a:pPr>
            <a:r>
              <a:rPr lang="en-GB" altLang="en-US" sz="2400" dirty="0">
                <a:solidFill>
                  <a:schemeClr val="bg1"/>
                </a:solidFill>
              </a:rPr>
              <a:t>“</a:t>
            </a:r>
            <a:r>
              <a:rPr lang="en-GB" altLang="en-US" sz="2400" dirty="0">
                <a:solidFill>
                  <a:schemeClr val="bg1"/>
                </a:solidFill>
                <a:latin typeface="Arial" panose="020B0604020202020204" pitchFamily="34" charset="0"/>
              </a:rPr>
              <a:t>Emma overhears a remark made in class ‘she really gets on my nerves’. It could have referred to anyone but Emma believes that she is unworthy and people don’t want to be friends with her. She withdraws from the friendship group and becomes more and more isolated and depressed.”</a:t>
            </a:r>
          </a:p>
        </p:txBody>
      </p:sp>
    </p:spTree>
    <p:extLst>
      <p:ext uri="{BB962C8B-B14F-4D97-AF65-F5344CB8AC3E}">
        <p14:creationId xmlns:p14="http://schemas.microsoft.com/office/powerpoint/2010/main" val="1486094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3648076" y="333375"/>
            <a:ext cx="4645025" cy="1119188"/>
            <a:chOff x="3131835" y="432048"/>
            <a:chExt cx="4645024" cy="1119467"/>
          </a:xfrm>
        </p:grpSpPr>
        <p:sp>
          <p:nvSpPr>
            <p:cNvPr id="3" name="Rounded Rectangle 2"/>
            <p:cNvSpPr/>
            <p:nvPr/>
          </p:nvSpPr>
          <p:spPr>
            <a:xfrm>
              <a:off x="3131835" y="432048"/>
              <a:ext cx="4645024" cy="1119467"/>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4"/>
            <p:cNvSpPr/>
            <p:nvPr/>
          </p:nvSpPr>
          <p:spPr>
            <a:xfrm>
              <a:off x="3165173" y="465394"/>
              <a:ext cx="4578349" cy="1052774"/>
            </a:xfrm>
            <a:prstGeom prst="rect">
              <a:avLst/>
            </a:prstGeom>
            <a:ln w="57150">
              <a:solidFill>
                <a:srgbClr val="7030A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76200" tIns="76200" rIns="76200" bIns="76200" spcCol="1270" anchor="ctr"/>
            <a:lstStyle/>
            <a:p>
              <a:pPr algn="ctr" defTabSz="889000">
                <a:lnSpc>
                  <a:spcPct val="90000"/>
                </a:lnSpc>
                <a:spcAft>
                  <a:spcPct val="35000"/>
                </a:spcAft>
                <a:defRPr/>
              </a:pPr>
              <a:r>
                <a:rPr lang="en-GB" sz="2400" b="1" dirty="0">
                  <a:solidFill>
                    <a:srgbClr val="7030A0"/>
                  </a:solidFill>
                </a:rPr>
                <a:t>A</a:t>
              </a:r>
              <a:r>
                <a:rPr lang="en-GB" sz="2000" b="1" dirty="0"/>
                <a:t>: Activating event</a:t>
              </a:r>
            </a:p>
            <a:p>
              <a:pPr algn="ctr" defTabSz="889000">
                <a:lnSpc>
                  <a:spcPct val="90000"/>
                </a:lnSpc>
                <a:spcAft>
                  <a:spcPct val="35000"/>
                </a:spcAft>
                <a:defRPr/>
              </a:pPr>
              <a:r>
                <a:rPr lang="en-GB" sz="2000" dirty="0"/>
                <a:t>Mary and her boyfriend split up.</a:t>
              </a:r>
            </a:p>
          </p:txBody>
        </p:sp>
      </p:grpSp>
      <p:grpSp>
        <p:nvGrpSpPr>
          <p:cNvPr id="41987" name="Group 4"/>
          <p:cNvGrpSpPr>
            <a:grpSpLocks/>
          </p:cNvGrpSpPr>
          <p:nvPr/>
        </p:nvGrpSpPr>
        <p:grpSpPr bwMode="auto">
          <a:xfrm>
            <a:off x="4800600" y="2060576"/>
            <a:ext cx="2535238" cy="1044575"/>
            <a:chOff x="878278" y="1682987"/>
            <a:chExt cx="2536700" cy="1044730"/>
          </a:xfrm>
        </p:grpSpPr>
        <p:sp>
          <p:nvSpPr>
            <p:cNvPr id="6" name="Rounded Rectangle 5"/>
            <p:cNvSpPr/>
            <p:nvPr/>
          </p:nvSpPr>
          <p:spPr>
            <a:xfrm>
              <a:off x="878278" y="1682987"/>
              <a:ext cx="2536700" cy="1044730"/>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908458" y="1713154"/>
              <a:ext cx="2476339" cy="984396"/>
            </a:xfrm>
            <a:prstGeom prst="rect">
              <a:avLst/>
            </a:prstGeom>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GB" sz="2400" b="1" dirty="0">
                  <a:solidFill>
                    <a:srgbClr val="7030A0"/>
                  </a:solidFill>
                </a:rPr>
                <a:t>B</a:t>
              </a:r>
              <a:r>
                <a:rPr lang="en-GB" b="1" dirty="0"/>
                <a:t>: Beliefs</a:t>
              </a:r>
            </a:p>
            <a:p>
              <a:pPr algn="ctr" defTabSz="800100">
                <a:lnSpc>
                  <a:spcPct val="90000"/>
                </a:lnSpc>
                <a:spcAft>
                  <a:spcPct val="35000"/>
                </a:spcAft>
                <a:defRPr/>
              </a:pPr>
              <a:r>
                <a:rPr lang="en-GB" b="1" dirty="0"/>
                <a:t>(about A) </a:t>
              </a:r>
            </a:p>
          </p:txBody>
        </p:sp>
      </p:grpSp>
      <p:grpSp>
        <p:nvGrpSpPr>
          <p:cNvPr id="41988" name="Group 7"/>
          <p:cNvGrpSpPr>
            <a:grpSpLocks/>
          </p:cNvGrpSpPr>
          <p:nvPr/>
        </p:nvGrpSpPr>
        <p:grpSpPr bwMode="auto">
          <a:xfrm>
            <a:off x="4800600" y="5084764"/>
            <a:ext cx="2535238" cy="1044575"/>
            <a:chOff x="5725761" y="3315007"/>
            <a:chExt cx="2536700" cy="1044714"/>
          </a:xfrm>
        </p:grpSpPr>
        <p:sp>
          <p:nvSpPr>
            <p:cNvPr id="9" name="Rounded Rectangle 8"/>
            <p:cNvSpPr/>
            <p:nvPr/>
          </p:nvSpPr>
          <p:spPr>
            <a:xfrm>
              <a:off x="5725761" y="3315007"/>
              <a:ext cx="2536700" cy="1044714"/>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5755941" y="3345173"/>
              <a:ext cx="2476339" cy="984381"/>
            </a:xfrm>
            <a:prstGeom prst="rect">
              <a:avLst/>
            </a:prstGeom>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GB" sz="2400" b="1" dirty="0">
                  <a:solidFill>
                    <a:srgbClr val="7030A0"/>
                  </a:solidFill>
                </a:rPr>
                <a:t>C</a:t>
              </a:r>
              <a:r>
                <a:rPr lang="en-GB" b="1" dirty="0"/>
                <a:t>: Consequences</a:t>
              </a:r>
            </a:p>
            <a:p>
              <a:pPr algn="ctr" defTabSz="800100">
                <a:lnSpc>
                  <a:spcPct val="90000"/>
                </a:lnSpc>
                <a:spcAft>
                  <a:spcPct val="35000"/>
                </a:spcAft>
                <a:defRPr/>
              </a:pPr>
              <a:r>
                <a:rPr lang="en-GB" b="1" dirty="0"/>
                <a:t>(of B) </a:t>
              </a:r>
            </a:p>
          </p:txBody>
        </p:sp>
      </p:grpSp>
      <p:grpSp>
        <p:nvGrpSpPr>
          <p:cNvPr id="41989" name="Group 10"/>
          <p:cNvGrpSpPr>
            <a:grpSpLocks/>
          </p:cNvGrpSpPr>
          <p:nvPr/>
        </p:nvGrpSpPr>
        <p:grpSpPr bwMode="auto">
          <a:xfrm>
            <a:off x="1847851" y="1628775"/>
            <a:ext cx="2735263" cy="1665288"/>
            <a:chOff x="0" y="143481"/>
            <a:chExt cx="3832802" cy="1666572"/>
          </a:xfrm>
        </p:grpSpPr>
        <p:sp>
          <p:nvSpPr>
            <p:cNvPr id="12" name="Rounded Rectangle 11"/>
            <p:cNvSpPr/>
            <p:nvPr/>
          </p:nvSpPr>
          <p:spPr>
            <a:xfrm>
              <a:off x="0" y="288055"/>
              <a:ext cx="3832802" cy="1521998"/>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44490" y="143481"/>
              <a:ext cx="3743822" cy="1622088"/>
            </a:xfrm>
            <a:prstGeom prst="rect">
              <a:avLst/>
            </a:prstGeom>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r>
                <a:rPr lang="en-GB" sz="1400" b="1" dirty="0"/>
                <a:t>Rational Thoughts</a:t>
              </a:r>
            </a:p>
            <a:p>
              <a:pPr algn="ctr" defTabSz="622300">
                <a:lnSpc>
                  <a:spcPct val="90000"/>
                </a:lnSpc>
                <a:spcAft>
                  <a:spcPct val="35000"/>
                </a:spcAft>
                <a:defRPr/>
              </a:pPr>
              <a:r>
                <a:rPr lang="en-GB" sz="1400" dirty="0"/>
                <a:t>Mary tells herself that although it is a sad situation they were not compatible and she may learn from the experience.</a:t>
              </a:r>
            </a:p>
          </p:txBody>
        </p:sp>
      </p:grpSp>
      <p:grpSp>
        <p:nvGrpSpPr>
          <p:cNvPr id="41990" name="Group 13"/>
          <p:cNvGrpSpPr>
            <a:grpSpLocks/>
          </p:cNvGrpSpPr>
          <p:nvPr/>
        </p:nvGrpSpPr>
        <p:grpSpPr bwMode="auto">
          <a:xfrm>
            <a:off x="7535863" y="1628776"/>
            <a:ext cx="2736850" cy="1655763"/>
            <a:chOff x="0" y="142570"/>
            <a:chExt cx="3832802" cy="1667483"/>
          </a:xfrm>
        </p:grpSpPr>
        <p:sp>
          <p:nvSpPr>
            <p:cNvPr id="15" name="Rounded Rectangle 14"/>
            <p:cNvSpPr/>
            <p:nvPr/>
          </p:nvSpPr>
          <p:spPr>
            <a:xfrm>
              <a:off x="0" y="288056"/>
              <a:ext cx="3832802" cy="1521997"/>
            </a:xfrm>
            <a:prstGeom prst="roundRect">
              <a:avLst>
                <a:gd name="adj" fmla="val 10000"/>
              </a:avLst>
            </a:prstGeom>
            <a:ln>
              <a:solidFill>
                <a:srgbClr val="FF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4464" y="142570"/>
              <a:ext cx="3743874" cy="162271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endParaRPr lang="en-GB" sz="1400" b="1" dirty="0"/>
            </a:p>
            <a:p>
              <a:pPr algn="ctr" defTabSz="622300">
                <a:lnSpc>
                  <a:spcPct val="90000"/>
                </a:lnSpc>
                <a:spcAft>
                  <a:spcPct val="35000"/>
                </a:spcAft>
                <a:defRPr/>
              </a:pPr>
              <a:r>
                <a:rPr lang="en-GB" sz="1400" b="1" dirty="0"/>
                <a:t>Irrational Thoughts</a:t>
              </a:r>
            </a:p>
            <a:p>
              <a:pPr algn="ctr" defTabSz="622300">
                <a:lnSpc>
                  <a:spcPct val="90000"/>
                </a:lnSpc>
                <a:spcAft>
                  <a:spcPct val="35000"/>
                </a:spcAft>
                <a:defRPr/>
              </a:pPr>
              <a:r>
                <a:rPr lang="en-GB" sz="1400" dirty="0"/>
                <a:t>Mary tells herself that the break up is her fault and that she is not loveable, and so will always fail at relationships.</a:t>
              </a:r>
            </a:p>
            <a:p>
              <a:pPr algn="ctr" defTabSz="622300">
                <a:lnSpc>
                  <a:spcPct val="90000"/>
                </a:lnSpc>
                <a:spcAft>
                  <a:spcPct val="35000"/>
                </a:spcAft>
                <a:defRPr/>
              </a:pPr>
              <a:endParaRPr lang="en-GB" sz="1400" b="1" dirty="0"/>
            </a:p>
          </p:txBody>
        </p:sp>
      </p:grpSp>
      <p:grpSp>
        <p:nvGrpSpPr>
          <p:cNvPr id="41991" name="Group 16"/>
          <p:cNvGrpSpPr>
            <a:grpSpLocks/>
          </p:cNvGrpSpPr>
          <p:nvPr/>
        </p:nvGrpSpPr>
        <p:grpSpPr bwMode="auto">
          <a:xfrm>
            <a:off x="1847851" y="3213101"/>
            <a:ext cx="2735263" cy="1584325"/>
            <a:chOff x="2030372" y="1589097"/>
            <a:chExt cx="2550925" cy="1772173"/>
          </a:xfrm>
        </p:grpSpPr>
        <p:sp>
          <p:nvSpPr>
            <p:cNvPr id="18" name="Rounded Rectangle 17"/>
            <p:cNvSpPr/>
            <p:nvPr/>
          </p:nvSpPr>
          <p:spPr>
            <a:xfrm>
              <a:off x="2030372" y="1830596"/>
              <a:ext cx="2550925" cy="1530674"/>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2074787" y="1589097"/>
              <a:ext cx="2462094" cy="1727780"/>
            </a:xfrm>
            <a:prstGeom prst="rect">
              <a:avLst/>
            </a:prstGeom>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Aft>
                  <a:spcPct val="35000"/>
                </a:spcAft>
                <a:defRPr/>
              </a:pPr>
              <a:r>
                <a:rPr lang="en-GB" sz="1400" b="1" dirty="0"/>
                <a:t>Desirable Emotions </a:t>
              </a:r>
            </a:p>
            <a:p>
              <a:pPr algn="ctr" defTabSz="533400">
                <a:lnSpc>
                  <a:spcPct val="90000"/>
                </a:lnSpc>
                <a:spcAft>
                  <a:spcPct val="35000"/>
                </a:spcAft>
                <a:defRPr/>
              </a:pPr>
              <a:r>
                <a:rPr lang="en-GB" sz="1400" dirty="0"/>
                <a:t>Mary feels sad, but is hopeful that she will have successful relationships in the future.</a:t>
              </a:r>
            </a:p>
          </p:txBody>
        </p:sp>
      </p:grpSp>
      <p:grpSp>
        <p:nvGrpSpPr>
          <p:cNvPr id="41992" name="Group 19"/>
          <p:cNvGrpSpPr>
            <a:grpSpLocks/>
          </p:cNvGrpSpPr>
          <p:nvPr/>
        </p:nvGrpSpPr>
        <p:grpSpPr bwMode="auto">
          <a:xfrm>
            <a:off x="7535863" y="3429001"/>
            <a:ext cx="2736850" cy="1368425"/>
            <a:chOff x="2030372" y="1830714"/>
            <a:chExt cx="2550925" cy="1530555"/>
          </a:xfrm>
        </p:grpSpPr>
        <p:sp>
          <p:nvSpPr>
            <p:cNvPr id="21" name="Rounded Rectangle 20"/>
            <p:cNvSpPr/>
            <p:nvPr/>
          </p:nvSpPr>
          <p:spPr>
            <a:xfrm>
              <a:off x="2030372" y="1830714"/>
              <a:ext cx="2550925" cy="1530555"/>
            </a:xfrm>
            <a:prstGeom prst="roundRect">
              <a:avLst>
                <a:gd name="adj" fmla="val 10000"/>
              </a:avLst>
            </a:prstGeom>
            <a:ln>
              <a:solidFill>
                <a:srgbClr val="FF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eaLnBrk="1" hangingPunct="1">
                <a:defRPr/>
              </a:pPr>
              <a:r>
                <a:rPr lang="en-GB" sz="1400" b="1" dirty="0"/>
                <a:t>Undesirable Emotions</a:t>
              </a:r>
            </a:p>
            <a:p>
              <a:pPr eaLnBrk="1" hangingPunct="1">
                <a:defRPr/>
              </a:pPr>
              <a:endParaRPr lang="en-GB" sz="1400" dirty="0"/>
            </a:p>
            <a:p>
              <a:pPr algn="ctr" eaLnBrk="1" hangingPunct="1">
                <a:defRPr/>
              </a:pPr>
              <a:r>
                <a:rPr lang="en-GB" sz="1400" dirty="0"/>
                <a:t>Mary feels guilty that she spoilt the relationship and that she is unlovable.</a:t>
              </a:r>
            </a:p>
            <a:p>
              <a:pPr eaLnBrk="1" hangingPunct="1">
                <a:defRPr/>
              </a:pPr>
              <a:endParaRPr lang="en-GB" dirty="0"/>
            </a:p>
            <a:p>
              <a:pPr eaLnBrk="1" hangingPunct="1">
                <a:defRPr/>
              </a:pPr>
              <a:endParaRPr lang="en-GB" dirty="0"/>
            </a:p>
            <a:p>
              <a:pPr eaLnBrk="1" hangingPunct="1">
                <a:defRPr/>
              </a:pPr>
              <a:endParaRPr lang="en-GB" dirty="0"/>
            </a:p>
          </p:txBody>
        </p:sp>
        <p:sp>
          <p:nvSpPr>
            <p:cNvPr id="22" name="Rounded Rectangle 4"/>
            <p:cNvSpPr/>
            <p:nvPr/>
          </p:nvSpPr>
          <p:spPr>
            <a:xfrm>
              <a:off x="2074762" y="1875104"/>
              <a:ext cx="2462146" cy="144177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Aft>
                  <a:spcPct val="35000"/>
                </a:spcAft>
                <a:defRPr/>
              </a:pPr>
              <a:endParaRPr lang="en-GB" sz="1400" dirty="0"/>
            </a:p>
          </p:txBody>
        </p:sp>
      </p:grpSp>
      <p:grpSp>
        <p:nvGrpSpPr>
          <p:cNvPr id="41993" name="Group 25"/>
          <p:cNvGrpSpPr>
            <a:grpSpLocks/>
          </p:cNvGrpSpPr>
          <p:nvPr/>
        </p:nvGrpSpPr>
        <p:grpSpPr bwMode="auto">
          <a:xfrm>
            <a:off x="7535863" y="4797425"/>
            <a:ext cx="2736850" cy="1727200"/>
            <a:chOff x="2030372" y="1690751"/>
            <a:chExt cx="2550925" cy="1670519"/>
          </a:xfrm>
        </p:grpSpPr>
        <p:sp>
          <p:nvSpPr>
            <p:cNvPr id="27" name="Rounded Rectangle 26"/>
            <p:cNvSpPr/>
            <p:nvPr/>
          </p:nvSpPr>
          <p:spPr>
            <a:xfrm>
              <a:off x="2030372" y="1830473"/>
              <a:ext cx="2550925" cy="1530797"/>
            </a:xfrm>
            <a:prstGeom prst="roundRect">
              <a:avLst>
                <a:gd name="adj" fmla="val 10000"/>
              </a:avLst>
            </a:prstGeom>
            <a:ln>
              <a:solidFill>
                <a:srgbClr val="FF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2074762" y="1690751"/>
              <a:ext cx="2462146" cy="162599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Aft>
                  <a:spcPct val="35000"/>
                </a:spcAft>
                <a:defRPr/>
              </a:pPr>
              <a:r>
                <a:rPr lang="en-GB" sz="1400" b="1" dirty="0"/>
                <a:t>Undesirable Behaviour</a:t>
              </a:r>
            </a:p>
            <a:p>
              <a:pPr algn="ctr" defTabSz="533400">
                <a:lnSpc>
                  <a:spcPct val="90000"/>
                </a:lnSpc>
                <a:spcAft>
                  <a:spcPct val="35000"/>
                </a:spcAft>
                <a:defRPr/>
              </a:pPr>
              <a:r>
                <a:rPr lang="en-GB" sz="1400" dirty="0"/>
                <a:t>Mary resolves not to form new relationships as she will only fail and get hurt again.</a:t>
              </a:r>
            </a:p>
            <a:p>
              <a:pPr algn="ctr" defTabSz="533400">
                <a:lnSpc>
                  <a:spcPct val="90000"/>
                </a:lnSpc>
                <a:spcAft>
                  <a:spcPct val="35000"/>
                </a:spcAft>
                <a:defRPr/>
              </a:pPr>
              <a:endParaRPr lang="en-GB" sz="1400" dirty="0"/>
            </a:p>
          </p:txBody>
        </p:sp>
      </p:grpSp>
      <p:grpSp>
        <p:nvGrpSpPr>
          <p:cNvPr id="41994" name="Group 29"/>
          <p:cNvGrpSpPr>
            <a:grpSpLocks/>
          </p:cNvGrpSpPr>
          <p:nvPr/>
        </p:nvGrpSpPr>
        <p:grpSpPr bwMode="auto">
          <a:xfrm>
            <a:off x="1847851" y="4724400"/>
            <a:ext cx="2735263" cy="1728788"/>
            <a:chOff x="2030372" y="1611210"/>
            <a:chExt cx="2550925" cy="1750060"/>
          </a:xfrm>
        </p:grpSpPr>
        <p:sp>
          <p:nvSpPr>
            <p:cNvPr id="31" name="Rounded Rectangle 30"/>
            <p:cNvSpPr/>
            <p:nvPr/>
          </p:nvSpPr>
          <p:spPr>
            <a:xfrm>
              <a:off x="2030372" y="1831374"/>
              <a:ext cx="2550925" cy="1529896"/>
            </a:xfrm>
            <a:prstGeom prst="roundRect">
              <a:avLst>
                <a:gd name="adj" fmla="val 10000"/>
              </a:avLst>
            </a:prstGeom>
            <a:ln>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2074787" y="1611210"/>
              <a:ext cx="2462094" cy="1705063"/>
            </a:xfrm>
            <a:prstGeom prst="rect">
              <a:avLst/>
            </a:prstGeom>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anchor="ctr"/>
            <a:lstStyle/>
            <a:p>
              <a:pPr algn="ctr" eaLnBrk="1" hangingPunct="1">
                <a:defRPr/>
              </a:pPr>
              <a:endParaRPr lang="en-GB" sz="1400" b="1" dirty="0">
                <a:solidFill>
                  <a:srgbClr val="000000"/>
                </a:solidFill>
                <a:cs typeface="Arial" charset="0"/>
              </a:endParaRPr>
            </a:p>
            <a:p>
              <a:pPr algn="ctr" eaLnBrk="1" hangingPunct="1">
                <a:defRPr/>
              </a:pPr>
              <a:endParaRPr lang="en-GB" sz="1400" b="1" dirty="0">
                <a:solidFill>
                  <a:srgbClr val="000000"/>
                </a:solidFill>
                <a:cs typeface="Arial" charset="0"/>
              </a:endParaRPr>
            </a:p>
            <a:p>
              <a:pPr algn="ctr" eaLnBrk="1" hangingPunct="1">
                <a:defRPr/>
              </a:pPr>
              <a:r>
                <a:rPr lang="en-GB" sz="1400" b="1" dirty="0">
                  <a:solidFill>
                    <a:srgbClr val="000000"/>
                  </a:solidFill>
                  <a:cs typeface="Arial" charset="0"/>
                </a:rPr>
                <a:t>Desirable Behaviour  </a:t>
              </a:r>
            </a:p>
            <a:p>
              <a:pPr algn="ctr" eaLnBrk="1" hangingPunct="1">
                <a:defRPr/>
              </a:pPr>
              <a:endParaRPr lang="en-GB" sz="1400" b="1" dirty="0">
                <a:solidFill>
                  <a:srgbClr val="000000"/>
                </a:solidFill>
                <a:cs typeface="Arial" charset="0"/>
              </a:endParaRPr>
            </a:p>
            <a:p>
              <a:pPr algn="ctr" eaLnBrk="1" hangingPunct="1">
                <a:defRPr/>
              </a:pPr>
              <a:r>
                <a:rPr lang="en-GB" sz="1400" dirty="0">
                  <a:solidFill>
                    <a:srgbClr val="000000"/>
                  </a:solidFill>
                  <a:cs typeface="Arial" charset="0"/>
                </a:rPr>
                <a:t>Mary looks forward to forming new healthy relationships and tries to learn from her experience.</a:t>
              </a:r>
            </a:p>
            <a:p>
              <a:pPr algn="ctr" eaLnBrk="1" hangingPunct="1">
                <a:lnSpc>
                  <a:spcPct val="90000"/>
                </a:lnSpc>
                <a:spcAft>
                  <a:spcPct val="35000"/>
                </a:spcAft>
                <a:defRPr/>
              </a:pPr>
              <a:endParaRPr lang="en-GB" sz="1400" b="1" dirty="0">
                <a:solidFill>
                  <a:srgbClr val="000000"/>
                </a:solidFill>
                <a:cs typeface="Arial" charset="0"/>
              </a:endParaRPr>
            </a:p>
          </p:txBody>
        </p:sp>
      </p:grpSp>
    </p:spTree>
    <p:extLst>
      <p:ext uri="{BB962C8B-B14F-4D97-AF65-F5344CB8AC3E}">
        <p14:creationId xmlns:p14="http://schemas.microsoft.com/office/powerpoint/2010/main" val="8238011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causes of depression</a:t>
            </a:r>
            <a:br>
              <a:rPr lang="en-GB" b="1" dirty="0">
                <a:solidFill>
                  <a:srgbClr val="FFFFFF"/>
                </a:solidFill>
              </a:rPr>
            </a:b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altLang="en-US" dirty="0">
                <a:solidFill>
                  <a:schemeClr val="bg1"/>
                </a:solidFill>
              </a:rPr>
              <a:t>Depressed people undoubtedly have negative thoughts </a:t>
            </a:r>
            <a:r>
              <a:rPr lang="en-GB" altLang="en-US" b="1" u="sng" dirty="0">
                <a:solidFill>
                  <a:schemeClr val="bg1"/>
                </a:solidFill>
              </a:rPr>
              <a:t>but</a:t>
            </a:r>
            <a:r>
              <a:rPr lang="en-GB" altLang="en-US" dirty="0">
                <a:solidFill>
                  <a:schemeClr val="bg1"/>
                </a:solidFill>
              </a:rPr>
              <a:t> do the negative thoughts help cause depression, or do they merely occur as a result of being depressed? </a:t>
            </a:r>
          </a:p>
          <a:p>
            <a:pPr marL="0" indent="0" algn="ctr">
              <a:buNone/>
              <a:defRPr/>
            </a:pPr>
            <a:r>
              <a:rPr lang="en-GB" altLang="en-US" b="1" dirty="0">
                <a:solidFill>
                  <a:schemeClr val="bg1"/>
                </a:solidFill>
              </a:rPr>
              <a:t>Cause or effect?</a:t>
            </a:r>
          </a:p>
        </p:txBody>
      </p:sp>
    </p:spTree>
    <p:extLst>
      <p:ext uri="{BB962C8B-B14F-4D97-AF65-F5344CB8AC3E}">
        <p14:creationId xmlns:p14="http://schemas.microsoft.com/office/powerpoint/2010/main" val="2713478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causes of depression</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Evaluation</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altLang="en-US" b="1" dirty="0">
                <a:solidFill>
                  <a:schemeClr val="bg1"/>
                </a:solidFill>
              </a:rPr>
              <a:t>Strength: It has good supporting evidence</a:t>
            </a:r>
          </a:p>
          <a:p>
            <a:pPr>
              <a:defRPr/>
            </a:pPr>
            <a:r>
              <a:rPr lang="en-GB" altLang="en-US" dirty="0">
                <a:solidFill>
                  <a:schemeClr val="bg1"/>
                </a:solidFill>
              </a:rPr>
              <a:t>Much research has supported the proposal that depression is associated with faulty information processing, negative self-schemas and the triad of impairments </a:t>
            </a:r>
          </a:p>
          <a:p>
            <a:pPr marL="0" indent="0">
              <a:buNone/>
              <a:defRPr/>
            </a:pPr>
            <a:r>
              <a:rPr lang="en-GB" altLang="en-US" b="1" dirty="0">
                <a:solidFill>
                  <a:schemeClr val="bg1"/>
                </a:solidFill>
              </a:rPr>
              <a:t>Strength: It has practical application in CBT</a:t>
            </a:r>
          </a:p>
          <a:p>
            <a:pPr>
              <a:defRPr/>
            </a:pPr>
            <a:r>
              <a:rPr lang="en-GB" altLang="en-US" dirty="0">
                <a:solidFill>
                  <a:schemeClr val="bg1"/>
                </a:solidFill>
              </a:rPr>
              <a:t>Beck’s cognitive explanation forms the basis of cognitive-behavioural therapy. All cognitive aspects of depression can be challenged in CBT.</a:t>
            </a:r>
          </a:p>
          <a:p>
            <a:pPr marL="0" indent="0">
              <a:buNone/>
              <a:defRPr/>
            </a:pPr>
            <a:r>
              <a:rPr lang="en-GB" altLang="en-US" b="1" dirty="0">
                <a:solidFill>
                  <a:schemeClr val="bg1"/>
                </a:solidFill>
              </a:rPr>
              <a:t>Weakness: It does not explain all aspects of depression</a:t>
            </a:r>
          </a:p>
          <a:p>
            <a:pPr>
              <a:defRPr/>
            </a:pPr>
            <a:r>
              <a:rPr lang="en-GB" altLang="en-US" dirty="0">
                <a:solidFill>
                  <a:schemeClr val="bg1"/>
                </a:solidFill>
              </a:rPr>
              <a:t>The theory explains the basic symptoms of depression however it is a complex disorder with a range of symptoms, not all of which can be explained </a:t>
            </a:r>
          </a:p>
        </p:txBody>
      </p:sp>
    </p:spTree>
    <p:extLst>
      <p:ext uri="{BB962C8B-B14F-4D97-AF65-F5344CB8AC3E}">
        <p14:creationId xmlns:p14="http://schemas.microsoft.com/office/powerpoint/2010/main" val="1251267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93DDA-C95A-47E3-BBAD-A623D2E05728}"/>
              </a:ext>
            </a:extLst>
          </p:cNvPr>
          <p:cNvSpPr>
            <a:spLocks noGrp="1"/>
          </p:cNvSpPr>
          <p:nvPr>
            <p:ph type="title"/>
          </p:nvPr>
        </p:nvSpPr>
        <p:spPr/>
        <p:txBody>
          <a:bodyPr/>
          <a:lstStyle/>
          <a:p>
            <a:r>
              <a:rPr lang="en-GB" dirty="0"/>
              <a:t>SLICE</a:t>
            </a:r>
          </a:p>
        </p:txBody>
      </p:sp>
      <p:sp>
        <p:nvSpPr>
          <p:cNvPr id="6" name="Content Placeholder 2"/>
          <p:cNvSpPr>
            <a:spLocks noGrp="1"/>
          </p:cNvSpPr>
          <p:nvPr>
            <p:ph idx="1"/>
          </p:nvPr>
        </p:nvSpPr>
        <p:spPr>
          <a:xfrm>
            <a:off x="838200" y="2141537"/>
            <a:ext cx="10515600" cy="4351338"/>
          </a:xfrm>
        </p:spPr>
        <p:txBody>
          <a:bodyPr>
            <a:normAutofit/>
          </a:bodyPr>
          <a:lstStyle/>
          <a:p>
            <a:pPr marL="0" indent="0">
              <a:buNone/>
            </a:pPr>
            <a:r>
              <a:rPr lang="en-GB" altLang="en-US" b="1" u="sng" dirty="0"/>
              <a:t>S</a:t>
            </a:r>
            <a:r>
              <a:rPr lang="en-GB" altLang="en-US" dirty="0"/>
              <a:t> </a:t>
            </a:r>
            <a:r>
              <a:rPr lang="en-GB" altLang="en-US" dirty="0" err="1"/>
              <a:t>ummarise</a:t>
            </a:r>
            <a:r>
              <a:rPr lang="en-GB" altLang="en-US" dirty="0"/>
              <a:t>: What is the cognitive approach? What are the main ideas? </a:t>
            </a:r>
          </a:p>
          <a:p>
            <a:pPr marL="0" indent="0">
              <a:buNone/>
            </a:pPr>
            <a:r>
              <a:rPr lang="en-GB" altLang="en-US" b="1" u="sng" dirty="0"/>
              <a:t>L</a:t>
            </a:r>
            <a:r>
              <a:rPr lang="en-GB" altLang="en-US" dirty="0"/>
              <a:t> ink: Theory to research (</a:t>
            </a:r>
            <a:r>
              <a:rPr lang="en-GB" dirty="0"/>
              <a:t>Weissman and Beck (1978) and Giovanni when we look at it next)</a:t>
            </a:r>
            <a:endParaRPr lang="en-GB" altLang="en-US" dirty="0"/>
          </a:p>
          <a:p>
            <a:pPr marL="0" indent="0">
              <a:buNone/>
            </a:pPr>
            <a:r>
              <a:rPr lang="en-GB" altLang="en-US" b="1" u="sng" dirty="0"/>
              <a:t>I</a:t>
            </a:r>
            <a:r>
              <a:rPr lang="en-GB" altLang="en-US" dirty="0"/>
              <a:t> </a:t>
            </a:r>
            <a:r>
              <a:rPr lang="en-GB" altLang="en-US" dirty="0" err="1"/>
              <a:t>mplications</a:t>
            </a:r>
            <a:r>
              <a:rPr lang="en-GB" altLang="en-US" dirty="0"/>
              <a:t>: Fault thoughts cause depression -&gt; CBT (we will look at this treatment more in depth next week) </a:t>
            </a:r>
          </a:p>
          <a:p>
            <a:pPr marL="0" indent="0">
              <a:buNone/>
            </a:pPr>
            <a:r>
              <a:rPr lang="en-GB" altLang="en-US" b="1" u="sng" dirty="0"/>
              <a:t>C</a:t>
            </a:r>
            <a:r>
              <a:rPr lang="en-GB" altLang="en-US" dirty="0"/>
              <a:t> </a:t>
            </a:r>
            <a:r>
              <a:rPr lang="en-GB" altLang="en-US" dirty="0" err="1"/>
              <a:t>omparisons</a:t>
            </a:r>
            <a:r>
              <a:rPr lang="en-GB" altLang="en-US" dirty="0"/>
              <a:t>: Compare cognitive to biological (or make comparisons between Beck and Ellis) </a:t>
            </a:r>
          </a:p>
          <a:p>
            <a:pPr marL="0" indent="0">
              <a:buNone/>
            </a:pPr>
            <a:r>
              <a:rPr lang="en-GB" altLang="en-US" b="1" u="sng" dirty="0"/>
              <a:t>E</a:t>
            </a:r>
            <a:r>
              <a:rPr lang="en-GB" altLang="en-US" dirty="0"/>
              <a:t> valuation: Strengths and weaknesses of the cognitive approach </a:t>
            </a:r>
          </a:p>
        </p:txBody>
      </p:sp>
      <p:pic>
        <p:nvPicPr>
          <p:cNvPr id="2" name="20 minute timer.mp4">
            <a:hlinkClick r:id="" action="ppaction://media"/>
          </p:cNvPr>
          <p:cNvPicPr>
            <a:picLocks noChangeAspect="1"/>
          </p:cNvPicPr>
          <p:nvPr>
            <a:videoFile r:link="rId2"/>
          </p:nvPr>
        </p:nvPicPr>
        <p:blipFill>
          <a:blip r:embed="rId4">
            <a:extLst>
              <a:ext uri="{28A0092B-C50C-407E-A947-70E740481C1C}">
                <a14:useLocalDpi xmlns:a14="http://schemas.microsoft.com/office/drawing/2010/main" val="0"/>
              </a:ext>
            </a:extLst>
          </a:blip>
          <a:srcRect/>
          <a:stretch>
            <a:fillRect/>
          </a:stretch>
        </p:blipFill>
        <p:spPr bwMode="auto">
          <a:xfrm>
            <a:off x="7543800" y="96045"/>
            <a:ext cx="3203575" cy="180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9" name="Object 2"/>
          <p:cNvGraphicFramePr>
            <a:graphicFrameLocks noChangeAspect="1"/>
          </p:cNvGraphicFramePr>
          <p:nvPr/>
        </p:nvGraphicFramePr>
        <p:xfrm>
          <a:off x="1616076" y="92076"/>
          <a:ext cx="1027113" cy="512763"/>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5" imgW="1029903" imgH="510139" progId="Package">
                  <p:embed/>
                </p:oleObj>
              </mc:Choice>
              <mc:Fallback>
                <p:oleObj name="Packager Shell Object" showAsIcon="1" r:id="rId5" imgW="1029903" imgH="510139" progId="Package">
                  <p:embed/>
                  <p:pic>
                    <p:nvPicPr>
                      <p:cNvPr id="4710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076" y="92076"/>
                        <a:ext cx="10271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822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5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5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5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5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2"/>
                                        </p:tgtEl>
                                      </p:cBhvr>
                                    </p:cmd>
                                  </p:childTnLst>
                                </p:cTn>
                              </p:par>
                            </p:childTnLst>
                          </p:cTn>
                        </p:par>
                      </p:childTnLst>
                    </p:cTn>
                  </p:par>
                </p:childTnLst>
              </p:cTn>
              <p:nextCondLst>
                <p:cond evt="onClick" delay="0">
                  <p:tgtEl>
                    <p:spTgt spid="2"/>
                  </p:tgtEl>
                </p:cond>
              </p:nextCondLst>
            </p:seq>
            <p:video>
              <p:cMediaNode vol="80000">
                <p:cTn id="33"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5400" b="1" dirty="0"/>
              <a:t>Classifying the symptoms</a:t>
            </a:r>
          </a:p>
        </p:txBody>
      </p:sp>
      <p:sp>
        <p:nvSpPr>
          <p:cNvPr id="5" name="Content Placeholder 4"/>
          <p:cNvSpPr>
            <a:spLocks noGrp="1"/>
          </p:cNvSpPr>
          <p:nvPr>
            <p:ph idx="1"/>
          </p:nvPr>
        </p:nvSpPr>
        <p:spPr>
          <a:xfrm>
            <a:off x="304800" y="1690688"/>
            <a:ext cx="11582400" cy="5040311"/>
          </a:xfrm>
        </p:spPr>
        <p:txBody>
          <a:bodyPr>
            <a:normAutofit/>
          </a:bodyPr>
          <a:lstStyle/>
          <a:p>
            <a:pPr marL="0" lvl="0" indent="0">
              <a:buNone/>
            </a:pPr>
            <a:r>
              <a:rPr lang="en-GB" sz="2600" dirty="0">
                <a:solidFill>
                  <a:srgbClr val="5B9BD5"/>
                </a:solidFill>
              </a:rPr>
              <a:t>Emotion</a:t>
            </a:r>
            <a:r>
              <a:rPr lang="en-GB" sz="2600" dirty="0">
                <a:solidFill>
                  <a:prstClr val="black"/>
                </a:solidFill>
              </a:rPr>
              <a:t> (how people feel), </a:t>
            </a:r>
            <a:r>
              <a:rPr lang="en-GB" sz="2600" dirty="0">
                <a:solidFill>
                  <a:srgbClr val="ED7D31"/>
                </a:solidFill>
              </a:rPr>
              <a:t>Cognitive</a:t>
            </a:r>
            <a:r>
              <a:rPr lang="en-GB" sz="2600" dirty="0">
                <a:solidFill>
                  <a:prstClr val="black"/>
                </a:solidFill>
              </a:rPr>
              <a:t> (thoughts people have), </a:t>
            </a:r>
            <a:r>
              <a:rPr lang="en-GB" sz="2600" dirty="0">
                <a:solidFill>
                  <a:srgbClr val="4472C4"/>
                </a:solidFill>
              </a:rPr>
              <a:t>Behaviour</a:t>
            </a:r>
            <a:r>
              <a:rPr lang="en-GB" sz="2600" dirty="0">
                <a:solidFill>
                  <a:prstClr val="black"/>
                </a:solidFill>
              </a:rPr>
              <a:t> (how people behave), </a:t>
            </a:r>
            <a:r>
              <a:rPr lang="en-GB" sz="2600" dirty="0">
                <a:solidFill>
                  <a:srgbClr val="FFC000"/>
                </a:solidFill>
              </a:rPr>
              <a:t>Physical</a:t>
            </a:r>
            <a:r>
              <a:rPr lang="en-GB" sz="2600" dirty="0">
                <a:solidFill>
                  <a:prstClr val="black"/>
                </a:solidFill>
              </a:rPr>
              <a:t> (how their bodies change).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2400" dirty="0"/>
          </a:p>
        </p:txBody>
      </p:sp>
      <p:graphicFrame>
        <p:nvGraphicFramePr>
          <p:cNvPr id="6" name="Table 5"/>
          <p:cNvGraphicFramePr>
            <a:graphicFrameLocks noGrp="1"/>
          </p:cNvGraphicFramePr>
          <p:nvPr/>
        </p:nvGraphicFramePr>
        <p:xfrm>
          <a:off x="1033145" y="2799079"/>
          <a:ext cx="9888854" cy="3883472"/>
        </p:xfrm>
        <a:graphic>
          <a:graphicData uri="http://schemas.openxmlformats.org/drawingml/2006/table">
            <a:tbl>
              <a:tblPr/>
              <a:tblGrid>
                <a:gridCol w="2471879">
                  <a:extLst>
                    <a:ext uri="{9D8B030D-6E8A-4147-A177-3AD203B41FA5}">
                      <a16:colId xmlns:a16="http://schemas.microsoft.com/office/drawing/2014/main" val="20000"/>
                    </a:ext>
                  </a:extLst>
                </a:gridCol>
                <a:gridCol w="2471879">
                  <a:extLst>
                    <a:ext uri="{9D8B030D-6E8A-4147-A177-3AD203B41FA5}">
                      <a16:colId xmlns:a16="http://schemas.microsoft.com/office/drawing/2014/main" val="20001"/>
                    </a:ext>
                  </a:extLst>
                </a:gridCol>
                <a:gridCol w="2472548">
                  <a:extLst>
                    <a:ext uri="{9D8B030D-6E8A-4147-A177-3AD203B41FA5}">
                      <a16:colId xmlns:a16="http://schemas.microsoft.com/office/drawing/2014/main" val="20002"/>
                    </a:ext>
                  </a:extLst>
                </a:gridCol>
                <a:gridCol w="2472548">
                  <a:extLst>
                    <a:ext uri="{9D8B030D-6E8A-4147-A177-3AD203B41FA5}">
                      <a16:colId xmlns:a16="http://schemas.microsoft.com/office/drawing/2014/main" val="20003"/>
                    </a:ext>
                  </a:extLst>
                </a:gridCol>
              </a:tblGrid>
              <a:tr h="486886">
                <a:tc>
                  <a:txBody>
                    <a:bodyPr/>
                    <a:lstStyle/>
                    <a:p>
                      <a:pPr algn="ctr">
                        <a:spcAft>
                          <a:spcPts val="0"/>
                        </a:spcAft>
                      </a:pPr>
                      <a:r>
                        <a:rPr lang="en-GB" sz="2400" b="1" dirty="0">
                          <a:effectLst/>
                          <a:latin typeface="Comic Sans MS" panose="030F0702030302020204" pitchFamily="66" charset="0"/>
                          <a:ea typeface="Times" panose="02020603050405020304" pitchFamily="18" charset="0"/>
                          <a:cs typeface="Times New Roman" panose="02020603050405020304" pitchFamily="18" charset="0"/>
                        </a:rPr>
                        <a:t>Cognitive</a:t>
                      </a:r>
                      <a:endParaRPr lang="en-GB" sz="24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Comic Sans MS" panose="030F0702030302020204" pitchFamily="66" charset="0"/>
                          <a:ea typeface="Times" panose="02020603050405020304" pitchFamily="18" charset="0"/>
                          <a:cs typeface="Times New Roman" panose="02020603050405020304" pitchFamily="18" charset="0"/>
                        </a:rPr>
                        <a:t>Behavioural</a:t>
                      </a:r>
                      <a:endParaRPr lang="en-GB" sz="24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Comic Sans MS" panose="030F0702030302020204" pitchFamily="66" charset="0"/>
                          <a:ea typeface="Times" panose="02020603050405020304" pitchFamily="18" charset="0"/>
                          <a:cs typeface="Times New Roman" panose="02020603050405020304" pitchFamily="18" charset="0"/>
                        </a:rPr>
                        <a:t>Emotional</a:t>
                      </a:r>
                      <a:endParaRPr lang="en-GB" sz="24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Comic Sans MS" panose="030F0702030302020204" pitchFamily="66" charset="0"/>
                          <a:ea typeface="Times" panose="02020603050405020304" pitchFamily="18" charset="0"/>
                          <a:cs typeface="Times New Roman" panose="02020603050405020304" pitchFamily="18" charset="0"/>
                        </a:rPr>
                        <a:t>Physical</a:t>
                      </a:r>
                      <a:endParaRPr lang="en-GB" sz="24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2400" b="1" dirty="0">
                          <a:effectLst/>
                          <a:latin typeface="Comic Sans MS" panose="030F0702030302020204" pitchFamily="66" charset="0"/>
                          <a:ea typeface="Times" panose="02020603050405020304" pitchFamily="18" charset="0"/>
                          <a:cs typeface="Times New Roman" panose="02020603050405020304" pitchFamily="18" charset="0"/>
                        </a:rPr>
                        <a:t> </a:t>
                      </a:r>
                      <a:endParaRPr lang="en-GB" sz="24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1952">
                <a:tc>
                  <a:txBody>
                    <a:bodyPr/>
                    <a:lstStyle/>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Negative thoughts </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Poor</a:t>
                      </a: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 memory </a:t>
                      </a: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l">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Sleep disturbance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Loss/gain</a:t>
                      </a: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 of appetite</a:t>
                      </a: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Poor care of self</a:t>
                      </a: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 &amp; others</a:t>
                      </a:r>
                    </a:p>
                    <a:p>
                      <a:pPr algn="ctr">
                        <a:spcAft>
                          <a:spcPts val="0"/>
                        </a:spcAft>
                      </a:pPr>
                      <a:endParaRPr lang="en-GB" sz="1500" baseline="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Irritability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Decrease in sexual 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Sadness </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Feelings of guilt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 </a:t>
                      </a: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Self dislike</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Low self-esteem</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Anhedonia (no interest in pleasure in activities)</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Loss of weight </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Suicide attempts</a:t>
                      </a:r>
                    </a:p>
                    <a:p>
                      <a:pPr algn="ctr">
                        <a:spcAft>
                          <a:spcPts val="0"/>
                        </a:spcAft>
                      </a:pP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dirty="0">
                          <a:effectLst/>
                          <a:latin typeface="Comic Sans MS" panose="030F0702030302020204" pitchFamily="66" charset="0"/>
                          <a:ea typeface="Times" panose="02020603050405020304" pitchFamily="18" charset="0"/>
                          <a:cs typeface="Times New Roman" panose="02020603050405020304" pitchFamily="18" charset="0"/>
                        </a:rPr>
                        <a:t>Aches &amp;</a:t>
                      </a: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 pains</a:t>
                      </a:r>
                    </a:p>
                    <a:p>
                      <a:pPr algn="ctr">
                        <a:spcAft>
                          <a:spcPts val="0"/>
                        </a:spcAft>
                      </a:pPr>
                      <a:endParaRPr lang="en-GB" sz="1500" baseline="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Menstrual changes</a:t>
                      </a:r>
                    </a:p>
                    <a:p>
                      <a:pPr algn="ctr">
                        <a:spcAft>
                          <a:spcPts val="0"/>
                        </a:spcAft>
                      </a:pPr>
                      <a:endParaRPr lang="en-GB" sz="1500" baseline="0" dirty="0">
                        <a:effectLst/>
                        <a:latin typeface="Comic Sans MS" panose="030F0702030302020204" pitchFamily="66" charset="0"/>
                        <a:ea typeface="Times" panose="02020603050405020304" pitchFamily="18" charset="0"/>
                        <a:cs typeface="Times New Roman" panose="02020603050405020304" pitchFamily="18" charset="0"/>
                      </a:endParaRPr>
                    </a:p>
                    <a:p>
                      <a:pPr algn="ctr">
                        <a:spcAft>
                          <a:spcPts val="0"/>
                        </a:spcAft>
                      </a:pPr>
                      <a:r>
                        <a:rPr lang="en-GB" sz="1500" baseline="0" dirty="0">
                          <a:effectLst/>
                          <a:latin typeface="Comic Sans MS" panose="030F0702030302020204" pitchFamily="66" charset="0"/>
                          <a:ea typeface="Times" panose="02020603050405020304" pitchFamily="18" charset="0"/>
                          <a:cs typeface="Times New Roman" panose="02020603050405020304" pitchFamily="18" charset="0"/>
                        </a:rPr>
                        <a:t>Loss of libido</a:t>
                      </a:r>
                      <a:endParaRPr lang="en-GB" sz="1500" dirty="0">
                        <a:effectLst/>
                        <a:latin typeface="Comic Sans MS" panose="030F0702030302020204" pitchFamily="66"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111763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B9FF"/>
          </a:solidFill>
          <a:ln>
            <a:solidFill>
              <a:schemeClr val="accent1"/>
            </a:solidFill>
          </a:ln>
        </p:spPr>
        <p:txBody>
          <a:bodyPr/>
          <a:lstStyle/>
          <a:p>
            <a:pPr>
              <a:defRPr/>
            </a:pPr>
            <a:r>
              <a:rPr lang="en-GB" sz="4000" b="1" dirty="0">
                <a:latin typeface="+mn-lt"/>
              </a:rPr>
              <a:t>Exam style question </a:t>
            </a:r>
          </a:p>
        </p:txBody>
      </p:sp>
      <p:sp>
        <p:nvSpPr>
          <p:cNvPr id="48131" name="Content Placeholder 2"/>
          <p:cNvSpPr>
            <a:spLocks noGrp="1"/>
          </p:cNvSpPr>
          <p:nvPr>
            <p:ph idx="1"/>
          </p:nvPr>
        </p:nvSpPr>
        <p:spPr/>
        <p:txBody>
          <a:bodyPr/>
          <a:lstStyle/>
          <a:p>
            <a:pPr marL="0" indent="0" algn="ctr">
              <a:buNone/>
            </a:pPr>
            <a:endParaRPr lang="en-GB" altLang="en-US" dirty="0"/>
          </a:p>
          <a:p>
            <a:pPr marL="0" indent="0" algn="ctr">
              <a:buNone/>
            </a:pPr>
            <a:r>
              <a:rPr lang="en-GB" altLang="en-US" sz="4000" i="1" dirty="0">
                <a:solidFill>
                  <a:srgbClr val="7030A0"/>
                </a:solidFill>
              </a:rPr>
              <a:t>Analyse the cognitive approach to explaining depression </a:t>
            </a:r>
            <a:r>
              <a:rPr lang="en-GB" altLang="en-US" sz="3200" dirty="0"/>
              <a:t>(10 marks)</a:t>
            </a:r>
          </a:p>
        </p:txBody>
      </p:sp>
      <p:pic>
        <p:nvPicPr>
          <p:cNvPr id="481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2689" y="3971925"/>
            <a:ext cx="22066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2"/>
          <p:cNvSpPr txBox="1">
            <a:spLocks noChangeArrowheads="1"/>
          </p:cNvSpPr>
          <p:nvPr/>
        </p:nvSpPr>
        <p:spPr bwMode="auto">
          <a:xfrm>
            <a:off x="7904163" y="4474279"/>
            <a:ext cx="30686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2400" dirty="0"/>
              <a:t>Unlimited marks for links, implications and comparisons</a:t>
            </a:r>
          </a:p>
        </p:txBody>
      </p:sp>
      <p:sp>
        <p:nvSpPr>
          <p:cNvPr id="48134" name="TextBox 5"/>
          <p:cNvSpPr txBox="1">
            <a:spLocks noChangeArrowheads="1"/>
          </p:cNvSpPr>
          <p:nvPr/>
        </p:nvSpPr>
        <p:spPr bwMode="auto">
          <a:xfrm>
            <a:off x="1617786" y="4484078"/>
            <a:ext cx="26700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altLang="en-US" sz="2400" dirty="0"/>
              <a:t>5 marks max for summary and evaluation </a:t>
            </a:r>
          </a:p>
        </p:txBody>
      </p:sp>
    </p:spTree>
    <p:extLst>
      <p:ext uri="{BB962C8B-B14F-4D97-AF65-F5344CB8AC3E}">
        <p14:creationId xmlns:p14="http://schemas.microsoft.com/office/powerpoint/2010/main" val="12203913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fontScale="90000"/>
          </a:bodyPr>
          <a:lstStyle/>
          <a:p>
            <a:r>
              <a:rPr lang="en-GB" sz="8800" b="1" dirty="0"/>
              <a:t>Cognitive treatments of depression</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Cognitive behavioural therapy (CBT)</a:t>
            </a:r>
          </a:p>
          <a:p>
            <a:endParaRPr lang="en-GB" sz="3200" dirty="0">
              <a:solidFill>
                <a:schemeClr val="accent1"/>
              </a:solidFill>
            </a:endParaRPr>
          </a:p>
          <a:p>
            <a:endParaRPr lang="en-GB" sz="3200" b="1" u="sng" dirty="0">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645406"/>
      </p:ext>
    </p:extLst>
  </p:cSld>
  <p:clrMapOvr>
    <a:overrideClrMapping bg1="dk1" tx1="lt1" bg2="dk2" tx2="lt2" accent1="accent1" accent2="accent2" accent3="accent3" accent4="accent4" accent5="accent5" accent6="accent6" hlink="hlink" folHlink="folHlink"/>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4DB36-54DE-4A10-A522-EB2095FA2409}"/>
              </a:ext>
            </a:extLst>
          </p:cNvPr>
          <p:cNvSpPr>
            <a:spLocks noGrp="1"/>
          </p:cNvSpPr>
          <p:nvPr>
            <p:ph type="title"/>
          </p:nvPr>
        </p:nvSpPr>
        <p:spPr>
          <a:xfrm>
            <a:off x="5297762" y="1053711"/>
            <a:ext cx="5638994" cy="1424446"/>
          </a:xfrm>
        </p:spPr>
        <p:txBody>
          <a:bodyPr>
            <a:normAutofit/>
          </a:bodyPr>
          <a:lstStyle/>
          <a:p>
            <a:r>
              <a:rPr lang="en-GB">
                <a:solidFill>
                  <a:srgbClr val="FFFFFF"/>
                </a:solidFill>
              </a:rPr>
              <a:t>Cognitive behavioural therapy </a:t>
            </a:r>
          </a:p>
        </p:txBody>
      </p:sp>
      <p:pic>
        <p:nvPicPr>
          <p:cNvPr id="4" name="Picture 14" descr="aaron_beck">
            <a:extLst>
              <a:ext uri="{FF2B5EF4-FFF2-40B4-BE49-F238E27FC236}">
                <a16:creationId xmlns:a16="http://schemas.microsoft.com/office/drawing/2014/main" id="{2BAC2438-F90C-40E0-8FBE-04E322E549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7038" y="478232"/>
            <a:ext cx="2092426" cy="2789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12" descr="Negative-Attitude">
            <a:extLst>
              <a:ext uri="{FF2B5EF4-FFF2-40B4-BE49-F238E27FC236}">
                <a16:creationId xmlns:a16="http://schemas.microsoft.com/office/drawing/2014/main" id="{890E8009-C082-46B9-B994-93FE0A56AF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886" y="3667527"/>
            <a:ext cx="3662730" cy="263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A75FE27-C395-4DBF-91CF-FE2D13BFD76D}"/>
              </a:ext>
            </a:extLst>
          </p:cNvPr>
          <p:cNvSpPr>
            <a:spLocks noGrp="1"/>
          </p:cNvSpPr>
          <p:nvPr>
            <p:ph idx="1"/>
          </p:nvPr>
        </p:nvSpPr>
        <p:spPr>
          <a:xfrm>
            <a:off x="5297762" y="2799889"/>
            <a:ext cx="5747187" cy="2987543"/>
          </a:xfrm>
        </p:spPr>
        <p:txBody>
          <a:bodyPr anchor="t">
            <a:normAutofit/>
          </a:bodyPr>
          <a:lstStyle/>
          <a:p>
            <a:pPr marL="0" indent="0">
              <a:buNone/>
            </a:pPr>
            <a:r>
              <a:rPr lang="en-GB" altLang="en-US" sz="2400">
                <a:solidFill>
                  <a:srgbClr val="FFFFFF"/>
                </a:solidFill>
              </a:rPr>
              <a:t>CBT was developed by Beck with the aim of teaching ‘clients’ to rethink and challenge their faulty processing /negative schemas. </a:t>
            </a:r>
            <a:endParaRPr lang="en-US" altLang="en-US" sz="2400">
              <a:solidFill>
                <a:srgbClr val="FFFFFF"/>
              </a:solidFill>
            </a:endParaRPr>
          </a:p>
          <a:p>
            <a:pPr marL="0" indent="0">
              <a:buNone/>
            </a:pPr>
            <a:endParaRPr lang="en-GB" sz="2400">
              <a:solidFill>
                <a:srgbClr val="FFFFFF"/>
              </a:solidFill>
            </a:endParaRPr>
          </a:p>
        </p:txBody>
      </p:sp>
      <p:pic>
        <p:nvPicPr>
          <p:cNvPr id="8" name="Picture 7">
            <a:extLst>
              <a:ext uri="{FF2B5EF4-FFF2-40B4-BE49-F238E27FC236}">
                <a16:creationId xmlns:a16="http://schemas.microsoft.com/office/drawing/2014/main" id="{8651D664-7B7E-48C4-BF6D-D95F04FB774F}"/>
              </a:ext>
            </a:extLst>
          </p:cNvPr>
          <p:cNvPicPr>
            <a:picLocks noChangeAspect="1"/>
          </p:cNvPicPr>
          <p:nvPr/>
        </p:nvPicPr>
        <p:blipFill rotWithShape="1">
          <a:blip r:embed="rId4"/>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36571951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711D-ED00-453A-8CC6-B03EA734F521}"/>
              </a:ext>
            </a:extLst>
          </p:cNvPr>
          <p:cNvSpPr>
            <a:spLocks noGrp="1"/>
          </p:cNvSpPr>
          <p:nvPr>
            <p:ph type="title"/>
          </p:nvPr>
        </p:nvSpPr>
        <p:spPr/>
        <p:txBody>
          <a:bodyPr/>
          <a:lstStyle/>
          <a:p>
            <a:endParaRPr lang="en-GB"/>
          </a:p>
        </p:txBody>
      </p:sp>
      <p:pic>
        <p:nvPicPr>
          <p:cNvPr id="4" name="Online Media 3" title="MY CBT EXPERIENCE THROUGH THE NHS">
            <a:hlinkClick r:id="" action="ppaction://media"/>
            <a:extLst>
              <a:ext uri="{FF2B5EF4-FFF2-40B4-BE49-F238E27FC236}">
                <a16:creationId xmlns:a16="http://schemas.microsoft.com/office/drawing/2014/main" id="{DEA247CC-B053-4256-AE55-A78B1B96F26A}"/>
              </a:ext>
            </a:extLst>
          </p:cNvPr>
          <p:cNvPicPr>
            <a:picLocks noGrp="1" noRot="1" noChangeAspect="1"/>
          </p:cNvPicPr>
          <p:nvPr>
            <p:ph idx="1"/>
            <a:videoFile r:link="rId1"/>
          </p:nvPr>
        </p:nvPicPr>
        <p:blipFill>
          <a:blip r:embed="rId4"/>
          <a:stretch>
            <a:fillRect/>
          </a:stretch>
        </p:blipFill>
        <p:spPr>
          <a:xfrm>
            <a:off x="-277" y="0"/>
            <a:ext cx="12192277" cy="6858000"/>
          </a:xfrm>
          <a:prstGeom prst="rect">
            <a:avLst/>
          </a:prstGeom>
        </p:spPr>
      </p:pic>
    </p:spTree>
    <p:extLst>
      <p:ext uri="{BB962C8B-B14F-4D97-AF65-F5344CB8AC3E}">
        <p14:creationId xmlns:p14="http://schemas.microsoft.com/office/powerpoint/2010/main" val="36407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a:t>Eve’s experience </a:t>
            </a:r>
          </a:p>
        </p:txBody>
      </p:sp>
      <p:sp>
        <p:nvSpPr>
          <p:cNvPr id="3" name="Content Placeholder 2"/>
          <p:cNvSpPr>
            <a:spLocks noGrp="1"/>
          </p:cNvSpPr>
          <p:nvPr>
            <p:ph idx="1"/>
          </p:nvPr>
        </p:nvSpPr>
        <p:spPr/>
        <p:txBody>
          <a:bodyPr/>
          <a:lstStyle/>
          <a:p>
            <a:pPr marL="0" indent="0">
              <a:buNone/>
              <a:defRPr/>
            </a:pPr>
            <a:r>
              <a:rPr lang="en-GB" dirty="0"/>
              <a:t>1. Why did Eve seek CBT treatment? </a:t>
            </a:r>
          </a:p>
          <a:p>
            <a:pPr marL="0" indent="0">
              <a:buNone/>
              <a:defRPr/>
            </a:pPr>
            <a:r>
              <a:rPr lang="en-GB" dirty="0"/>
              <a:t>2. Where did she get CBT from? What was a slight negative of this?</a:t>
            </a:r>
          </a:p>
          <a:p>
            <a:pPr marL="0" indent="0">
              <a:buNone/>
              <a:defRPr/>
            </a:pPr>
            <a:r>
              <a:rPr lang="en-GB" dirty="0"/>
              <a:t>3. How long did she wait to get CBT? </a:t>
            </a:r>
          </a:p>
          <a:p>
            <a:pPr marL="0" indent="0">
              <a:buNone/>
              <a:defRPr/>
            </a:pPr>
            <a:r>
              <a:rPr lang="en-GB" dirty="0"/>
              <a:t>4. What does she highlight about the difference between CBT compared to other counselling she had? </a:t>
            </a:r>
          </a:p>
          <a:p>
            <a:pPr marL="0" indent="0">
              <a:buNone/>
              <a:defRPr/>
            </a:pPr>
            <a:r>
              <a:rPr lang="en-GB" dirty="0"/>
              <a:t>5. What were some of the things Eve had to do on a weekly question? </a:t>
            </a:r>
          </a:p>
          <a:p>
            <a:pPr marL="0" indent="0">
              <a:buNone/>
              <a:defRPr/>
            </a:pPr>
            <a:r>
              <a:rPr lang="en-GB" dirty="0"/>
              <a:t>6. Was CBT effective for Eve? What was some of the evidence for this? </a:t>
            </a:r>
          </a:p>
          <a:p>
            <a:pPr marL="0" indent="0">
              <a:buNone/>
              <a:defRPr/>
            </a:pPr>
            <a:endParaRPr lang="en-GB" dirty="0"/>
          </a:p>
          <a:p>
            <a:pPr>
              <a:defRPr/>
            </a:pPr>
            <a:endParaRPr lang="en-GB" dirty="0"/>
          </a:p>
        </p:txBody>
      </p:sp>
    </p:spTree>
    <p:extLst>
      <p:ext uri="{BB962C8B-B14F-4D97-AF65-F5344CB8AC3E}">
        <p14:creationId xmlns:p14="http://schemas.microsoft.com/office/powerpoint/2010/main" val="275505566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dirty="0">
                <a:solidFill>
                  <a:schemeClr val="bg1"/>
                </a:solidFill>
              </a:rPr>
              <a:t>CBT wants to help people understand that we have: thoughts, emotions and behaviours. Our thinking can impact the other two parts.</a:t>
            </a:r>
          </a:p>
          <a:p>
            <a:pPr>
              <a:defRPr/>
            </a:pPr>
            <a:r>
              <a:rPr lang="en-US" altLang="en-US" dirty="0">
                <a:solidFill>
                  <a:schemeClr val="bg1"/>
                </a:solidFill>
              </a:rPr>
              <a:t>CBT can help people to change how they think (‘cognitive') and what they do (‘</a:t>
            </a:r>
            <a:r>
              <a:rPr lang="en-US" altLang="en-US" dirty="0" err="1">
                <a:solidFill>
                  <a:schemeClr val="bg1"/>
                </a:solidFill>
              </a:rPr>
              <a:t>behaviour</a:t>
            </a:r>
            <a:r>
              <a:rPr lang="en-US" altLang="en-US" dirty="0">
                <a:solidFill>
                  <a:schemeClr val="bg1"/>
                </a:solidFill>
              </a:rPr>
              <a:t>'). These changes can help them to feel better (‘emotions’). </a:t>
            </a:r>
          </a:p>
        </p:txBody>
      </p:sp>
      <p:pic>
        <p:nvPicPr>
          <p:cNvPr id="9" name="Picture 8">
            <a:extLst>
              <a:ext uri="{FF2B5EF4-FFF2-40B4-BE49-F238E27FC236}">
                <a16:creationId xmlns:a16="http://schemas.microsoft.com/office/drawing/2014/main" id="{D1E61705-B45C-459B-8E42-60DEDB03AF34}"/>
              </a:ext>
            </a:extLst>
          </p:cNvPr>
          <p:cNvPicPr>
            <a:picLocks noChangeAspect="1"/>
          </p:cNvPicPr>
          <p:nvPr/>
        </p:nvPicPr>
        <p:blipFill rotWithShape="1">
          <a:blip r:embed="rId3"/>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40501718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500" b="1" dirty="0">
                <a:solidFill>
                  <a:schemeClr val="bg1"/>
                </a:solidFill>
              </a:rPr>
              <a:t>It is a talking therapy, focused on:</a:t>
            </a:r>
          </a:p>
          <a:p>
            <a:pPr lvl="1"/>
            <a:r>
              <a:rPr lang="en-US" altLang="en-US" sz="2500" i="1" dirty="0">
                <a:solidFill>
                  <a:schemeClr val="bg1"/>
                </a:solidFill>
              </a:rPr>
              <a:t>how you think about yourself, the world and other people </a:t>
            </a:r>
          </a:p>
          <a:p>
            <a:pPr lvl="1"/>
            <a:r>
              <a:rPr lang="en-US" altLang="en-US" sz="2500" i="1" dirty="0">
                <a:solidFill>
                  <a:schemeClr val="bg1"/>
                </a:solidFill>
              </a:rPr>
              <a:t>how what you do affects your thoughts and feelings.</a:t>
            </a:r>
          </a:p>
          <a:p>
            <a:r>
              <a:rPr lang="en-GB" altLang="en-US" sz="2500" dirty="0">
                <a:solidFill>
                  <a:schemeClr val="bg1"/>
                </a:solidFill>
              </a:rPr>
              <a:t>From the cognitive point of view therapy aims to deal with the thinking, such as challenging negative thoughts</a:t>
            </a:r>
          </a:p>
          <a:p>
            <a:r>
              <a:rPr lang="en-GB" altLang="en-US" sz="2500" dirty="0">
                <a:solidFill>
                  <a:schemeClr val="bg1"/>
                </a:solidFill>
              </a:rPr>
              <a:t>The therapy also includes behavioural techniques such as </a:t>
            </a:r>
            <a:r>
              <a:rPr lang="en-GB" altLang="en-US" sz="2500" b="1" dirty="0">
                <a:solidFill>
                  <a:schemeClr val="bg1"/>
                </a:solidFill>
              </a:rPr>
              <a:t>behavioural activation </a:t>
            </a:r>
            <a:r>
              <a:rPr lang="en-GB" altLang="en-US" sz="2500" dirty="0">
                <a:solidFill>
                  <a:schemeClr val="bg1"/>
                </a:solidFill>
              </a:rPr>
              <a:t>(encouraging patients to engage in those activities they are avoiding)</a:t>
            </a:r>
          </a:p>
          <a:p>
            <a:endParaRPr lang="en-US" altLang="en-US" sz="2700" dirty="0">
              <a:solidFill>
                <a:schemeClr val="bg1"/>
              </a:solidFill>
            </a:endParaRPr>
          </a:p>
        </p:txBody>
      </p:sp>
    </p:spTree>
    <p:extLst>
      <p:ext uri="{BB962C8B-B14F-4D97-AF65-F5344CB8AC3E}">
        <p14:creationId xmlns:p14="http://schemas.microsoft.com/office/powerpoint/2010/main" val="1253824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8" y="1266092"/>
            <a:ext cx="7024817" cy="47922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rPr>
              <a:t>CBT aims to help you deal with overwhelming problems in a more positive way by breaking them down into smaller parts. You're shown how to change these negative patterns to improve the way you feel.</a:t>
            </a:r>
          </a:p>
          <a:p>
            <a:endParaRPr lang="en-GB" sz="2400" dirty="0">
              <a:solidFill>
                <a:schemeClr val="bg1"/>
              </a:solidFill>
            </a:endParaRPr>
          </a:p>
          <a:p>
            <a:r>
              <a:rPr lang="en-GB" sz="2400" dirty="0">
                <a:solidFill>
                  <a:schemeClr val="bg1"/>
                </a:solidFill>
              </a:rPr>
              <a:t>Unlike some other talking treatments, CBT deals with your current problems, rather than focusing on issues from your past. It looks for practical ways to improve your state of mind on a daily basis.</a:t>
            </a:r>
          </a:p>
        </p:txBody>
      </p:sp>
      <p:pic>
        <p:nvPicPr>
          <p:cNvPr id="9" name="Picture 8">
            <a:extLst>
              <a:ext uri="{FF2B5EF4-FFF2-40B4-BE49-F238E27FC236}">
                <a16:creationId xmlns:a16="http://schemas.microsoft.com/office/drawing/2014/main" id="{53B79B6B-81DF-4A09-A8CD-18B4B345F06D}"/>
              </a:ext>
            </a:extLst>
          </p:cNvPr>
          <p:cNvPicPr>
            <a:picLocks noChangeAspect="1"/>
          </p:cNvPicPr>
          <p:nvPr/>
        </p:nvPicPr>
        <p:blipFill rotWithShape="1">
          <a:blip r:embed="rId3"/>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40715738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What happens?</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buNone/>
            </a:pPr>
            <a:r>
              <a:rPr lang="en-US" altLang="en-US" sz="2400" dirty="0">
                <a:solidFill>
                  <a:schemeClr val="bg1"/>
                </a:solidFill>
              </a:rPr>
              <a:t>Meet with a therapist </a:t>
            </a:r>
            <a:r>
              <a:rPr lang="en-US" altLang="en-US" sz="2400" b="1" dirty="0">
                <a:solidFill>
                  <a:schemeClr val="bg1"/>
                </a:solidFill>
              </a:rPr>
              <a:t>one to one </a:t>
            </a:r>
            <a:r>
              <a:rPr lang="en-US" altLang="en-US" sz="2400" dirty="0">
                <a:solidFill>
                  <a:schemeClr val="bg1"/>
                </a:solidFill>
              </a:rPr>
              <a:t>for between 5 and 20, weekly, or fortnightly sessions. </a:t>
            </a:r>
          </a:p>
          <a:p>
            <a:pPr>
              <a:lnSpc>
                <a:spcPct val="100000"/>
              </a:lnSpc>
              <a:spcBef>
                <a:spcPct val="0"/>
              </a:spcBef>
              <a:buNone/>
            </a:pPr>
            <a:endParaRPr lang="en-US" altLang="en-US" sz="2400" dirty="0">
              <a:solidFill>
                <a:schemeClr val="bg1"/>
              </a:solidFill>
            </a:endParaRPr>
          </a:p>
          <a:p>
            <a:pPr>
              <a:lnSpc>
                <a:spcPct val="100000"/>
              </a:lnSpc>
              <a:spcBef>
                <a:spcPct val="0"/>
              </a:spcBef>
              <a:buNone/>
            </a:pPr>
            <a:r>
              <a:rPr lang="en-US" altLang="en-US" sz="2400" dirty="0">
                <a:solidFill>
                  <a:schemeClr val="bg1"/>
                </a:solidFill>
              </a:rPr>
              <a:t>Each session will last around 60 minutes.</a:t>
            </a:r>
          </a:p>
          <a:p>
            <a:pPr>
              <a:lnSpc>
                <a:spcPct val="100000"/>
              </a:lnSpc>
              <a:spcBef>
                <a:spcPct val="0"/>
              </a:spcBef>
              <a:buNone/>
            </a:pPr>
            <a:endParaRPr lang="en-US" altLang="en-US" sz="2400" dirty="0">
              <a:solidFill>
                <a:schemeClr val="bg1"/>
              </a:solidFill>
            </a:endParaRPr>
          </a:p>
          <a:p>
            <a:r>
              <a:rPr lang="en-GB" sz="2400" dirty="0">
                <a:solidFill>
                  <a:schemeClr val="bg1"/>
                </a:solidFill>
              </a:rPr>
              <a:t>Patients work with a therapist to break down problems into their separate parts – such as thoughts, physical feelings and actions.</a:t>
            </a:r>
          </a:p>
          <a:p>
            <a:endParaRPr lang="en-GB" sz="2400" dirty="0">
              <a:solidFill>
                <a:schemeClr val="bg1"/>
              </a:solidFill>
            </a:endParaRPr>
          </a:p>
          <a:p>
            <a:r>
              <a:rPr lang="en-GB" sz="2400" dirty="0">
                <a:solidFill>
                  <a:schemeClr val="bg1"/>
                </a:solidFill>
              </a:rPr>
              <a:t>The patient and therapist will analyse these areas to work out if they're unrealistic or unhelpful and to determine the effect they have on each other and on the patient. </a:t>
            </a:r>
          </a:p>
          <a:p>
            <a:r>
              <a:rPr lang="en-GB" sz="2400" dirty="0">
                <a:solidFill>
                  <a:schemeClr val="bg1"/>
                </a:solidFill>
              </a:rPr>
              <a:t>The therapist will then be able to help the patient work out how to change unhelpful thoughts and behaviours.</a:t>
            </a:r>
          </a:p>
          <a:p>
            <a:pPr>
              <a:lnSpc>
                <a:spcPct val="100000"/>
              </a:lnSpc>
              <a:spcBef>
                <a:spcPct val="0"/>
              </a:spcBef>
              <a:buNone/>
            </a:pPr>
            <a:endParaRPr lang="en-US" altLang="en-U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7000305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What happens?</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rPr>
              <a:t>After working out what can change, the therapist will ask the patient to practise these changes in daily life and discuss how they got on during the next session.</a:t>
            </a:r>
          </a:p>
          <a:p>
            <a:endParaRPr lang="en-GB" sz="2400" dirty="0">
              <a:solidFill>
                <a:schemeClr val="bg1"/>
              </a:solidFill>
            </a:endParaRPr>
          </a:p>
          <a:p>
            <a:r>
              <a:rPr lang="en-GB" sz="2400" dirty="0">
                <a:solidFill>
                  <a:schemeClr val="bg1"/>
                </a:solidFill>
              </a:rPr>
              <a:t>The eventual aim of therapy is to teach people to apply the skills they learn during treatment to daily life.</a:t>
            </a:r>
          </a:p>
          <a:p>
            <a:endParaRPr lang="en-GB" sz="2400" dirty="0">
              <a:solidFill>
                <a:schemeClr val="bg1"/>
              </a:solidFill>
            </a:endParaRPr>
          </a:p>
          <a:p>
            <a:r>
              <a:rPr lang="en-GB" sz="2400" dirty="0">
                <a:solidFill>
                  <a:schemeClr val="bg1"/>
                </a:solidFill>
              </a:rPr>
              <a:t>This should help patients manage their problems and stop them having a negative impact on life – even after the course of treatment finishes.</a:t>
            </a:r>
          </a:p>
        </p:txBody>
      </p:sp>
    </p:spTree>
    <p:extLst>
      <p:ext uri="{BB962C8B-B14F-4D97-AF65-F5344CB8AC3E}">
        <p14:creationId xmlns:p14="http://schemas.microsoft.com/office/powerpoint/2010/main" val="564397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BF01-D091-4810-89F3-99766CE792B6}"/>
              </a:ext>
            </a:extLst>
          </p:cNvPr>
          <p:cNvSpPr>
            <a:spLocks noGrp="1"/>
          </p:cNvSpPr>
          <p:nvPr>
            <p:ph type="title"/>
          </p:nvPr>
        </p:nvSpPr>
        <p:spPr/>
        <p:txBody>
          <a:bodyPr/>
          <a:lstStyle/>
          <a:p>
            <a:endParaRPr lang="en-GB"/>
          </a:p>
        </p:txBody>
      </p:sp>
      <p:pic>
        <p:nvPicPr>
          <p:cNvPr id="4" name="Online Media 3" title="&quot;I'm Fine&quot; - Learning To Live With Depression | Jake Tyler | TEDxBrighton">
            <a:hlinkClick r:id="" action="ppaction://media"/>
            <a:extLst>
              <a:ext uri="{FF2B5EF4-FFF2-40B4-BE49-F238E27FC236}">
                <a16:creationId xmlns:a16="http://schemas.microsoft.com/office/drawing/2014/main" id="{7346D4FF-C047-4A20-BA54-1AA809CB0BD9}"/>
              </a:ext>
            </a:extLst>
          </p:cNvPr>
          <p:cNvPicPr>
            <a:picLocks noGrp="1" noRot="1" noChangeAspect="1"/>
          </p:cNvPicPr>
          <p:nvPr>
            <p:ph idx="1"/>
            <a:videoFile r:link="rId1"/>
          </p:nvPr>
        </p:nvPicPr>
        <p:blipFill>
          <a:blip r:embed="rId3"/>
          <a:stretch>
            <a:fillRect/>
          </a:stretch>
        </p:blipFill>
        <p:spPr>
          <a:xfrm>
            <a:off x="0" y="0"/>
            <a:ext cx="12192000" cy="6857844"/>
          </a:xfrm>
          <a:prstGeom prst="rect">
            <a:avLst/>
          </a:prstGeom>
        </p:spPr>
      </p:pic>
    </p:spTree>
    <p:extLst>
      <p:ext uri="{BB962C8B-B14F-4D97-AF65-F5344CB8AC3E}">
        <p14:creationId xmlns:p14="http://schemas.microsoft.com/office/powerpoint/2010/main" val="15070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What happens?</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solidFill>
                  <a:schemeClr val="bg1"/>
                </a:solidFill>
              </a:rPr>
              <a:t>During CBT the therapist would use a process of reality testing e.g. if the client says, </a:t>
            </a:r>
            <a:r>
              <a:rPr lang="en-US" altLang="en-US" sz="2400" i="1" dirty="0">
                <a:solidFill>
                  <a:schemeClr val="bg1"/>
                </a:solidFill>
              </a:rPr>
              <a:t>‘I’m useless, and I always fail</a:t>
            </a:r>
            <a:r>
              <a:rPr lang="en-US" altLang="en-US" sz="2400" dirty="0">
                <a:solidFill>
                  <a:schemeClr val="bg1"/>
                </a:solidFill>
              </a:rPr>
              <a:t>’, they will be asked whether in reality, they have been successful at something.  </a:t>
            </a:r>
          </a:p>
          <a:p>
            <a:r>
              <a:rPr lang="en-US" altLang="en-US" sz="2400" dirty="0">
                <a:solidFill>
                  <a:schemeClr val="bg1"/>
                </a:solidFill>
              </a:rPr>
              <a:t>The therapist might ask the client to do something to demonstrate their ability to succeed.</a:t>
            </a:r>
          </a:p>
          <a:p>
            <a:r>
              <a:rPr lang="en-US" altLang="en-US" sz="2400" dirty="0">
                <a:solidFill>
                  <a:schemeClr val="bg1"/>
                </a:solidFill>
              </a:rPr>
              <a:t>The therapist can also give homework e.g. if they believe no one is ever nice to them, they could be challenged to record any compliments they get this week </a:t>
            </a:r>
            <a:endParaRPr lang="en-GB" altLang="en-US" sz="2400" dirty="0">
              <a:solidFill>
                <a:schemeClr val="bg1"/>
              </a:solidFill>
            </a:endParaRPr>
          </a:p>
          <a:p>
            <a:pPr marL="0" indent="0">
              <a:buNone/>
            </a:pPr>
            <a:endParaRPr lang="en-GB" sz="2400" dirty="0">
              <a:solidFill>
                <a:schemeClr val="bg1"/>
              </a:solidFill>
            </a:endParaRPr>
          </a:p>
        </p:txBody>
      </p:sp>
    </p:spTree>
    <p:extLst>
      <p:ext uri="{BB962C8B-B14F-4D97-AF65-F5344CB8AC3E}">
        <p14:creationId xmlns:p14="http://schemas.microsoft.com/office/powerpoint/2010/main" val="42915840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Evaluation</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In your pairs, attempt to evaluate CBT as a treatment for depression. </a:t>
            </a:r>
          </a:p>
          <a:p>
            <a:r>
              <a:rPr lang="en-GB" sz="2400" b="1" dirty="0">
                <a:solidFill>
                  <a:schemeClr val="bg1"/>
                </a:solidFill>
              </a:rPr>
              <a:t>Strengths: </a:t>
            </a:r>
            <a:r>
              <a:rPr lang="en-GB" sz="2400" dirty="0">
                <a:solidFill>
                  <a:schemeClr val="bg1"/>
                </a:solidFill>
              </a:rPr>
              <a:t>It may be helpful in cases where medication alone hasn't worked</a:t>
            </a:r>
          </a:p>
          <a:p>
            <a:r>
              <a:rPr lang="en-GB" sz="2400" dirty="0">
                <a:solidFill>
                  <a:schemeClr val="bg1"/>
                </a:solidFill>
              </a:rPr>
              <a:t>It can be completed in a relatively short period of time compared to other talking therapies</a:t>
            </a:r>
          </a:p>
          <a:p>
            <a:r>
              <a:rPr lang="en-GB" sz="2400" dirty="0">
                <a:solidFill>
                  <a:schemeClr val="bg1"/>
                </a:solidFill>
              </a:rPr>
              <a:t>The highly structured nature of CBT means it can be provided in different formats, including in groups, self-help books and computer programs</a:t>
            </a:r>
          </a:p>
          <a:p>
            <a:r>
              <a:rPr lang="en-GB" sz="2400" dirty="0">
                <a:solidFill>
                  <a:schemeClr val="bg1"/>
                </a:solidFill>
              </a:rPr>
              <a:t>It teaches you useful and practical strategies that can be used in everyday life – even after the treatment has finished</a:t>
            </a:r>
          </a:p>
          <a:p>
            <a:r>
              <a:rPr lang="en-GB" sz="2400" dirty="0">
                <a:solidFill>
                  <a:schemeClr val="bg1"/>
                </a:solidFill>
              </a:rPr>
              <a:t>Deals with the root cause and not just the symptoms like drug therapies. </a:t>
            </a:r>
          </a:p>
          <a:p>
            <a:r>
              <a:rPr lang="en-GB" sz="2400" dirty="0">
                <a:solidFill>
                  <a:schemeClr val="bg1"/>
                </a:solidFill>
              </a:rPr>
              <a:t>No real side effects</a:t>
            </a:r>
          </a:p>
          <a:p>
            <a:pPr marL="0" indent="0">
              <a:buNone/>
            </a:pPr>
            <a:endParaRPr lang="en-GB" sz="2400" b="1" dirty="0">
              <a:solidFill>
                <a:schemeClr val="bg1"/>
              </a:solidFill>
            </a:endParaRPr>
          </a:p>
        </p:txBody>
      </p:sp>
      <p:pic>
        <p:nvPicPr>
          <p:cNvPr id="9" name="Picture 8">
            <a:extLst>
              <a:ext uri="{FF2B5EF4-FFF2-40B4-BE49-F238E27FC236}">
                <a16:creationId xmlns:a16="http://schemas.microsoft.com/office/drawing/2014/main" id="{9B0BCC4A-DBA4-484B-A37A-F819B8A1A416}"/>
              </a:ext>
            </a:extLst>
          </p:cNvPr>
          <p:cNvPicPr>
            <a:picLocks noChangeAspect="1"/>
          </p:cNvPicPr>
          <p:nvPr/>
        </p:nvPicPr>
        <p:blipFill rotWithShape="1">
          <a:blip r:embed="rId3"/>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42345133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Cognitive behavioural therapy </a:t>
            </a:r>
            <a:br>
              <a:rPr lang="en-GB" b="1" dirty="0">
                <a:solidFill>
                  <a:srgbClr val="FFFFFF"/>
                </a:solidFill>
              </a:rPr>
            </a:br>
            <a:r>
              <a:rPr lang="en-GB" b="1" dirty="0">
                <a:solidFill>
                  <a:srgbClr val="FFFFFF"/>
                </a:solidFill>
              </a:rPr>
              <a:t/>
            </a:r>
            <a:br>
              <a:rPr lang="en-GB" b="1" dirty="0">
                <a:solidFill>
                  <a:srgbClr val="FFFFFF"/>
                </a:solidFill>
              </a:rPr>
            </a:br>
            <a:r>
              <a:rPr lang="en-GB" b="1" dirty="0">
                <a:solidFill>
                  <a:srgbClr val="FFFFFF"/>
                </a:solidFill>
              </a:rPr>
              <a:t>Evaluation</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In your pairs, attempt to evaluate CBT as a treatment for depression. </a:t>
            </a:r>
          </a:p>
          <a:p>
            <a:r>
              <a:rPr lang="en-GB" sz="2400" b="1" dirty="0">
                <a:solidFill>
                  <a:schemeClr val="bg1"/>
                </a:solidFill>
              </a:rPr>
              <a:t>Weaknesses:</a:t>
            </a:r>
            <a:r>
              <a:rPr lang="en-GB" sz="2400" dirty="0">
                <a:solidFill>
                  <a:schemeClr val="bg1"/>
                </a:solidFill>
              </a:rPr>
              <a:t> It may not be suitable for people with more complex mental health needs or learning difficulties – as it requires structured sessions</a:t>
            </a:r>
          </a:p>
          <a:p>
            <a:r>
              <a:rPr lang="en-GB" sz="2400" dirty="0">
                <a:solidFill>
                  <a:schemeClr val="bg1"/>
                </a:solidFill>
              </a:rPr>
              <a:t>It involves confronting your emotions and anxieties – you may experience initial periods where you're anxious or emotionally uncomfortable</a:t>
            </a:r>
          </a:p>
          <a:p>
            <a:r>
              <a:rPr lang="en-GB" sz="2400" dirty="0">
                <a:solidFill>
                  <a:schemeClr val="bg1"/>
                </a:solidFill>
              </a:rPr>
              <a:t>It focuses on the individual’s capacity to change themselves (their thoughts, feelings and behaviours) – which doesn't address any wider problems in systems or families that often have a significant impact on an individual’s health and wellbeing</a:t>
            </a:r>
          </a:p>
          <a:p>
            <a:r>
              <a:rPr lang="en-GB" sz="2400" dirty="0">
                <a:solidFill>
                  <a:schemeClr val="bg1"/>
                </a:solidFill>
              </a:rPr>
              <a:t>Can be expensive and time consuming</a:t>
            </a:r>
          </a:p>
          <a:p>
            <a:r>
              <a:rPr lang="en-GB" sz="2400" dirty="0">
                <a:solidFill>
                  <a:schemeClr val="bg1"/>
                </a:solidFill>
              </a:rPr>
              <a:t>Could be considered as blaming the patient – they have depression due to their thinking and not their biology</a:t>
            </a:r>
          </a:p>
          <a:p>
            <a:pPr marL="0" indent="0">
              <a:buNone/>
            </a:pPr>
            <a:endParaRPr lang="en-GB" sz="2400" b="1" dirty="0">
              <a:solidFill>
                <a:schemeClr val="bg1"/>
              </a:solidFill>
            </a:endParaRPr>
          </a:p>
        </p:txBody>
      </p:sp>
      <p:pic>
        <p:nvPicPr>
          <p:cNvPr id="9" name="Picture 8">
            <a:extLst>
              <a:ext uri="{FF2B5EF4-FFF2-40B4-BE49-F238E27FC236}">
                <a16:creationId xmlns:a16="http://schemas.microsoft.com/office/drawing/2014/main" id="{F30C3A9D-659A-4F2A-8767-A5E329FDAE17}"/>
              </a:ext>
            </a:extLst>
          </p:cNvPr>
          <p:cNvPicPr>
            <a:picLocks noChangeAspect="1"/>
          </p:cNvPicPr>
          <p:nvPr/>
        </p:nvPicPr>
        <p:blipFill rotWithShape="1">
          <a:blip r:embed="rId3"/>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36333338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17539-C377-463A-9AC6-F66C3C965925}"/>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BA0FCBC4-C4D6-4FAB-8C00-5F2B7F87738E}"/>
              </a:ext>
            </a:extLst>
          </p:cNvPr>
          <p:cNvSpPr>
            <a:spLocks noGrp="1"/>
          </p:cNvSpPr>
          <p:nvPr>
            <p:ph idx="1"/>
          </p:nvPr>
        </p:nvSpPr>
        <p:spPr/>
        <p:txBody>
          <a:bodyPr/>
          <a:lstStyle/>
          <a:p>
            <a:r>
              <a:rPr lang="en-GB" altLang="en-US" dirty="0"/>
              <a:t>For each scenario you get, imagine you are the therapist </a:t>
            </a:r>
          </a:p>
          <a:p>
            <a:r>
              <a:rPr lang="en-GB" altLang="en-US" dirty="0"/>
              <a:t>Can you think of any responses you might give to challenge the thinking?</a:t>
            </a:r>
          </a:p>
          <a:p>
            <a:r>
              <a:rPr lang="en-GB" altLang="en-US" dirty="0"/>
              <a:t>Can you think of any homework tasks you might set? </a:t>
            </a:r>
          </a:p>
          <a:p>
            <a:r>
              <a:rPr lang="en-GB" altLang="en-US" i="1" dirty="0"/>
              <a:t>App to try: Mindshift – the ‘thought journal’ section helps to do this </a:t>
            </a:r>
          </a:p>
        </p:txBody>
      </p:sp>
    </p:spTree>
    <p:extLst>
      <p:ext uri="{BB962C8B-B14F-4D97-AF65-F5344CB8AC3E}">
        <p14:creationId xmlns:p14="http://schemas.microsoft.com/office/powerpoint/2010/main" val="29137061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20969" y="365126"/>
            <a:ext cx="11060723" cy="2225675"/>
          </a:xfrm>
        </p:spPr>
        <p:txBody>
          <a:bodyPr>
            <a:normAutofit/>
          </a:bodyPr>
          <a:lstStyle/>
          <a:p>
            <a:r>
              <a:rPr lang="en-GB" altLang="en-US" sz="3200" dirty="0"/>
              <a:t>I just feel like I’m not wanted by my friends since my diagnosis. They don’t seem to invite me out anymore and I can understand why. It’s because I’m so boring and they have more fun without me. </a:t>
            </a:r>
          </a:p>
        </p:txBody>
      </p:sp>
      <p:sp>
        <p:nvSpPr>
          <p:cNvPr id="23555" name="Content Placeholder 2"/>
          <p:cNvSpPr>
            <a:spLocks noGrp="1"/>
          </p:cNvSpPr>
          <p:nvPr>
            <p:ph idx="1"/>
          </p:nvPr>
        </p:nvSpPr>
        <p:spPr>
          <a:xfrm>
            <a:off x="2574681" y="3193807"/>
            <a:ext cx="7886700" cy="3128963"/>
          </a:xfrm>
        </p:spPr>
        <p:txBody>
          <a:bodyPr/>
          <a:lstStyle/>
          <a:p>
            <a:r>
              <a:rPr lang="en-GB" altLang="en-US" dirty="0"/>
              <a:t>Does assuming something make it true?</a:t>
            </a:r>
          </a:p>
          <a:p>
            <a:r>
              <a:rPr lang="en-GB" altLang="en-US" dirty="0"/>
              <a:t>Are there any other explanations?</a:t>
            </a:r>
          </a:p>
        </p:txBody>
      </p:sp>
    </p:spTree>
    <p:extLst>
      <p:ext uri="{BB962C8B-B14F-4D97-AF65-F5344CB8AC3E}">
        <p14:creationId xmlns:p14="http://schemas.microsoft.com/office/powerpoint/2010/main" val="2658998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3723" y="365126"/>
            <a:ext cx="10849708" cy="2225675"/>
          </a:xfrm>
        </p:spPr>
        <p:txBody>
          <a:bodyPr>
            <a:normAutofit/>
          </a:bodyPr>
          <a:lstStyle/>
          <a:p>
            <a:r>
              <a:rPr lang="en-GB" altLang="en-US" sz="3200" dirty="0"/>
              <a:t>I often think people have ulterior motives and it makes me feel bad a lot of the time and not trust anyone. For example, this week my friend said my hair looked good. I know that isn’t true so she must either want something or feel the need to be polite.</a:t>
            </a:r>
          </a:p>
        </p:txBody>
      </p:sp>
      <p:sp>
        <p:nvSpPr>
          <p:cNvPr id="24579" name="Content Placeholder 2"/>
          <p:cNvSpPr>
            <a:spLocks noGrp="1"/>
          </p:cNvSpPr>
          <p:nvPr>
            <p:ph idx="1"/>
          </p:nvPr>
        </p:nvSpPr>
        <p:spPr>
          <a:xfrm>
            <a:off x="2603989" y="2951286"/>
            <a:ext cx="7886700" cy="3128963"/>
          </a:xfrm>
        </p:spPr>
        <p:txBody>
          <a:bodyPr/>
          <a:lstStyle/>
          <a:p>
            <a:r>
              <a:rPr lang="en-GB" altLang="en-US" dirty="0"/>
              <a:t>Make a list of positive attributes, accept compliments with a thank you</a:t>
            </a:r>
          </a:p>
          <a:p>
            <a:r>
              <a:rPr lang="en-GB" altLang="en-US" dirty="0"/>
              <a:t>If that doesn’t count, what does? Who decides? Why do you think good things can’t happen to you? </a:t>
            </a:r>
          </a:p>
        </p:txBody>
      </p:sp>
    </p:spTree>
    <p:extLst>
      <p:ext uri="{BB962C8B-B14F-4D97-AF65-F5344CB8AC3E}">
        <p14:creationId xmlns:p14="http://schemas.microsoft.com/office/powerpoint/2010/main" val="404588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84737" y="365126"/>
            <a:ext cx="10410093" cy="2225675"/>
          </a:xfrm>
        </p:spPr>
        <p:txBody>
          <a:bodyPr>
            <a:normAutofit fontScale="90000"/>
          </a:bodyPr>
          <a:lstStyle/>
          <a:p>
            <a:r>
              <a:rPr lang="en-GB" altLang="en-US" sz="3200" dirty="0"/>
              <a:t>I often think about what others must think of me. For example, this week I forgot to send back my sons permission slip, so the teacher must think I’m so stupid. My friend didn’t text me back this morning, but I’m not sure why she is avoiding me. </a:t>
            </a:r>
          </a:p>
        </p:txBody>
      </p:sp>
      <p:sp>
        <p:nvSpPr>
          <p:cNvPr id="25603" name="Content Placeholder 2"/>
          <p:cNvSpPr>
            <a:spLocks noGrp="1"/>
          </p:cNvSpPr>
          <p:nvPr>
            <p:ph idx="1"/>
          </p:nvPr>
        </p:nvSpPr>
        <p:spPr>
          <a:xfrm>
            <a:off x="2891203" y="3269456"/>
            <a:ext cx="7886700" cy="1995488"/>
          </a:xfrm>
        </p:spPr>
        <p:txBody>
          <a:bodyPr/>
          <a:lstStyle/>
          <a:p>
            <a:r>
              <a:rPr lang="en-GB" altLang="en-US" i="1" dirty="0"/>
              <a:t>Mind reading</a:t>
            </a:r>
            <a:endParaRPr lang="en-GB" altLang="en-US" dirty="0"/>
          </a:p>
          <a:p>
            <a:r>
              <a:rPr lang="en-GB" altLang="en-US" dirty="0"/>
              <a:t>Does assuming something make it true? </a:t>
            </a:r>
          </a:p>
          <a:p>
            <a:r>
              <a:rPr lang="en-GB" altLang="en-US" dirty="0"/>
              <a:t>Can anyone please everyone all the time? What is a more realistic view? </a:t>
            </a:r>
          </a:p>
          <a:p>
            <a:endParaRPr lang="en-GB" altLang="en-US" dirty="0"/>
          </a:p>
        </p:txBody>
      </p:sp>
    </p:spTree>
    <p:extLst>
      <p:ext uri="{BB962C8B-B14F-4D97-AF65-F5344CB8AC3E}">
        <p14:creationId xmlns:p14="http://schemas.microsoft.com/office/powerpoint/2010/main" val="542696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26477" y="365126"/>
            <a:ext cx="10709031" cy="2225675"/>
          </a:xfrm>
        </p:spPr>
        <p:txBody>
          <a:bodyPr>
            <a:normAutofit/>
          </a:bodyPr>
          <a:lstStyle/>
          <a:p>
            <a:r>
              <a:rPr lang="en-GB" altLang="en-US" sz="2900" dirty="0"/>
              <a:t>I failed my driving test. I’m never going to pass and I’ll be stuck getting the bus the rest of my life. </a:t>
            </a:r>
          </a:p>
        </p:txBody>
      </p:sp>
      <p:sp>
        <p:nvSpPr>
          <p:cNvPr id="26627" name="Content Placeholder 2"/>
          <p:cNvSpPr>
            <a:spLocks noGrp="1"/>
          </p:cNvSpPr>
          <p:nvPr>
            <p:ph idx="1"/>
          </p:nvPr>
        </p:nvSpPr>
        <p:spPr>
          <a:xfrm>
            <a:off x="2237642" y="2702718"/>
            <a:ext cx="7886700" cy="3128963"/>
          </a:xfrm>
        </p:spPr>
        <p:txBody>
          <a:bodyPr/>
          <a:lstStyle/>
          <a:p>
            <a:pPr lvl="1"/>
            <a:r>
              <a:rPr lang="en-GB" altLang="en-US" dirty="0"/>
              <a:t>Solution: List times in your life when a negative situation happened but it didn’t have a big long term outcome</a:t>
            </a:r>
          </a:p>
          <a:p>
            <a:pPr lvl="1"/>
            <a:r>
              <a:rPr lang="en-GB" altLang="en-US" dirty="0"/>
              <a:t>Just because this happened once, does it guarantee it every time?</a:t>
            </a:r>
          </a:p>
          <a:p>
            <a:pPr lvl="1"/>
            <a:r>
              <a:rPr lang="en-GB" altLang="en-US" dirty="0"/>
              <a:t>What other outcomes are possible? </a:t>
            </a:r>
          </a:p>
          <a:p>
            <a:endParaRPr lang="en-GB" altLang="en-US" dirty="0"/>
          </a:p>
        </p:txBody>
      </p:sp>
    </p:spTree>
    <p:extLst>
      <p:ext uri="{BB962C8B-B14F-4D97-AF65-F5344CB8AC3E}">
        <p14:creationId xmlns:p14="http://schemas.microsoft.com/office/powerpoint/2010/main" val="246232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62707" y="365126"/>
            <a:ext cx="11289323" cy="2225675"/>
          </a:xfrm>
        </p:spPr>
        <p:txBody>
          <a:bodyPr>
            <a:normAutofit/>
          </a:bodyPr>
          <a:lstStyle/>
          <a:p>
            <a:r>
              <a:rPr lang="en-GB" altLang="en-US" sz="2900" dirty="0"/>
              <a:t>I feel like I’ll never get another job because even the thought of putting my CV in somewhere makes me feel bad. I know they will just laugh at it and throw it away.</a:t>
            </a:r>
          </a:p>
        </p:txBody>
      </p:sp>
      <p:sp>
        <p:nvSpPr>
          <p:cNvPr id="27651" name="Content Placeholder 2"/>
          <p:cNvSpPr>
            <a:spLocks noGrp="1"/>
          </p:cNvSpPr>
          <p:nvPr>
            <p:ph idx="1"/>
          </p:nvPr>
        </p:nvSpPr>
        <p:spPr>
          <a:xfrm>
            <a:off x="2521926" y="2596664"/>
            <a:ext cx="7886700" cy="3128963"/>
          </a:xfrm>
        </p:spPr>
        <p:txBody>
          <a:bodyPr/>
          <a:lstStyle/>
          <a:p>
            <a:endParaRPr lang="en-GB" altLang="en-US" dirty="0"/>
          </a:p>
          <a:p>
            <a:pPr lvl="1"/>
            <a:r>
              <a:rPr lang="en-GB" altLang="en-US" dirty="0"/>
              <a:t>How do you know this?</a:t>
            </a:r>
          </a:p>
          <a:p>
            <a:pPr lvl="1"/>
            <a:r>
              <a:rPr lang="en-GB" altLang="en-US" dirty="0"/>
              <a:t>What facts do you have that this is definitely the case?</a:t>
            </a:r>
          </a:p>
          <a:p>
            <a:pPr lvl="1"/>
            <a:r>
              <a:rPr lang="en-GB" altLang="en-US" dirty="0"/>
              <a:t>What will happen if you continue thinking this way?</a:t>
            </a:r>
          </a:p>
          <a:p>
            <a:pPr lvl="1"/>
            <a:r>
              <a:rPr lang="en-GB" altLang="en-US" dirty="0"/>
              <a:t>What is a worst case scenario? Is it that bad? </a:t>
            </a:r>
          </a:p>
          <a:p>
            <a:endParaRPr lang="en-GB" altLang="en-US" dirty="0"/>
          </a:p>
        </p:txBody>
      </p:sp>
    </p:spTree>
    <p:extLst>
      <p:ext uri="{BB962C8B-B14F-4D97-AF65-F5344CB8AC3E}">
        <p14:creationId xmlns:p14="http://schemas.microsoft.com/office/powerpoint/2010/main" val="2182857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56138" y="365126"/>
            <a:ext cx="10955216" cy="2225675"/>
          </a:xfrm>
        </p:spPr>
        <p:txBody>
          <a:bodyPr>
            <a:normAutofit/>
          </a:bodyPr>
          <a:lstStyle/>
          <a:p>
            <a:r>
              <a:rPr lang="en-GB" altLang="en-US" sz="2900" dirty="0"/>
              <a:t>I always think that I am a failure if I don’t score perfectly on exams at school. I’m worried I’ll never get a job because I’m not the best at anything.</a:t>
            </a:r>
          </a:p>
        </p:txBody>
      </p:sp>
      <p:sp>
        <p:nvSpPr>
          <p:cNvPr id="28675" name="Content Placeholder 2"/>
          <p:cNvSpPr>
            <a:spLocks noGrp="1"/>
          </p:cNvSpPr>
          <p:nvPr>
            <p:ph idx="1"/>
          </p:nvPr>
        </p:nvSpPr>
        <p:spPr>
          <a:xfrm>
            <a:off x="2152650" y="2702718"/>
            <a:ext cx="7886700" cy="3128963"/>
          </a:xfrm>
        </p:spPr>
        <p:txBody>
          <a:bodyPr/>
          <a:lstStyle/>
          <a:p>
            <a:endParaRPr lang="en-GB" altLang="en-US" dirty="0"/>
          </a:p>
          <a:p>
            <a:pPr lvl="1"/>
            <a:r>
              <a:rPr lang="en-GB" altLang="en-US" dirty="0"/>
              <a:t>‘All or nothing thinking’ </a:t>
            </a:r>
          </a:p>
          <a:p>
            <a:pPr lvl="1"/>
            <a:r>
              <a:rPr lang="en-GB" altLang="en-US" dirty="0"/>
              <a:t>What other ways are there of looking at this situation? </a:t>
            </a:r>
          </a:p>
          <a:p>
            <a:endParaRPr lang="en-GB" altLang="en-US" dirty="0"/>
          </a:p>
        </p:txBody>
      </p:sp>
    </p:spTree>
    <p:extLst>
      <p:ext uri="{BB962C8B-B14F-4D97-AF65-F5344CB8AC3E}">
        <p14:creationId xmlns:p14="http://schemas.microsoft.com/office/powerpoint/2010/main" val="1348695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Types of depression </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b="1" u="sng" dirty="0">
                <a:solidFill>
                  <a:schemeClr val="accent1"/>
                </a:solidFill>
              </a:rPr>
              <a:t>Major depressive disorder</a:t>
            </a:r>
          </a:p>
          <a:p>
            <a:r>
              <a:rPr lang="en-GB" sz="3200" dirty="0">
                <a:solidFill>
                  <a:schemeClr val="accent1"/>
                </a:solidFill>
              </a:rPr>
              <a:t>Persistent depressive disorder</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034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Cognitive study</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Giovanni (1998)</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437327"/>
      </p:ext>
    </p:extLst>
  </p:cSld>
  <p:clrMapOvr>
    <a:overrideClrMapping bg1="dk1" tx1="lt1" bg2="dk2" tx2="lt2" accent1="accent1" accent2="accent2" accent3="accent3" accent4="accent4" accent5="accent5" accent6="accent6" hlink="hlink" folHlink="folHlink"/>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82CA-1148-49D1-9BA6-CFA3699A5095}"/>
              </a:ext>
            </a:extLst>
          </p:cNvPr>
          <p:cNvSpPr>
            <a:spLocks noGrp="1"/>
          </p:cNvSpPr>
          <p:nvPr>
            <p:ph type="title"/>
          </p:nvPr>
        </p:nvSpPr>
        <p:spPr>
          <a:xfrm>
            <a:off x="4965430" y="629268"/>
            <a:ext cx="6586491" cy="1286160"/>
          </a:xfrm>
        </p:spPr>
        <p:txBody>
          <a:bodyPr anchor="b">
            <a:normAutofit/>
          </a:bodyPr>
          <a:lstStyle/>
          <a:p>
            <a:r>
              <a:rPr lang="en-GB" dirty="0"/>
              <a:t>Giovanni (1998)</a:t>
            </a:r>
          </a:p>
        </p:txBody>
      </p:sp>
      <p:sp>
        <p:nvSpPr>
          <p:cNvPr id="3" name="Content Placeholder 2">
            <a:extLst>
              <a:ext uri="{FF2B5EF4-FFF2-40B4-BE49-F238E27FC236}">
                <a16:creationId xmlns:a16="http://schemas.microsoft.com/office/drawing/2014/main" id="{1E798854-FC20-4BF3-B682-9397206A5D5B}"/>
              </a:ext>
            </a:extLst>
          </p:cNvPr>
          <p:cNvSpPr>
            <a:spLocks noGrp="1"/>
          </p:cNvSpPr>
          <p:nvPr>
            <p:ph idx="1"/>
          </p:nvPr>
        </p:nvSpPr>
        <p:spPr>
          <a:xfrm>
            <a:off x="4965431" y="2438400"/>
            <a:ext cx="6586489" cy="3785419"/>
          </a:xfrm>
        </p:spPr>
        <p:txBody>
          <a:bodyPr>
            <a:normAutofit/>
          </a:bodyPr>
          <a:lstStyle/>
          <a:p>
            <a:pPr marL="0" indent="0">
              <a:buNone/>
            </a:pPr>
            <a:r>
              <a:rPr lang="en-GB" sz="2400" dirty="0"/>
              <a:t>Mandatory study for cognitive approach to depression. </a:t>
            </a:r>
          </a:p>
          <a:p>
            <a:pPr marL="0" indent="0">
              <a:buNone/>
            </a:pPr>
            <a:endParaRPr lang="en-GB" sz="2400" dirty="0"/>
          </a:p>
          <a:p>
            <a:pPr marL="0" indent="0">
              <a:buNone/>
            </a:pPr>
            <a:r>
              <a:rPr lang="en-GB" sz="2400" dirty="0"/>
              <a:t>The aim of the study was </a:t>
            </a:r>
            <a:r>
              <a:rPr lang="en-US" altLang="en-US" sz="2400" dirty="0"/>
              <a:t>to compare CBT v drug therapy in people with recurring depression </a:t>
            </a:r>
            <a:endParaRPr lang="en-GB" sz="2400" dirty="0"/>
          </a:p>
          <a:p>
            <a:pPr marL="0" indent="0">
              <a:buNone/>
            </a:pPr>
            <a:endParaRPr lang="en-GB" sz="2000" dirty="0"/>
          </a:p>
        </p:txBody>
      </p:sp>
      <p:pic>
        <p:nvPicPr>
          <p:cNvPr id="5" name="Picture 4">
            <a:extLst>
              <a:ext uri="{FF2B5EF4-FFF2-40B4-BE49-F238E27FC236}">
                <a16:creationId xmlns:a16="http://schemas.microsoft.com/office/drawing/2014/main" id="{47917C81-4D72-441D-B8F0-36D31BF5A519}"/>
              </a:ext>
            </a:extLst>
          </p:cNvPr>
          <p:cNvPicPr>
            <a:picLocks noChangeAspect="1"/>
          </p:cNvPicPr>
          <p:nvPr/>
        </p:nvPicPr>
        <p:blipFill rotWithShape="1">
          <a:blip r:embed="rId3"/>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1A7ED1D-3ED9-4809-9DD6-4C3A9A323C4E}"/>
              </a:ext>
            </a:extLst>
          </p:cNvPr>
          <p:cNvPicPr>
            <a:picLocks noChangeAspect="1"/>
          </p:cNvPicPr>
          <p:nvPr/>
        </p:nvPicPr>
        <p:blipFill rotWithShape="1">
          <a:blip r:embed="rId4"/>
          <a:srcRect t="27885" b="28846"/>
          <a:stretch/>
        </p:blipFill>
        <p:spPr>
          <a:xfrm>
            <a:off x="10435349" y="587635"/>
            <a:ext cx="1219200" cy="527539"/>
          </a:xfrm>
          <a:prstGeom prst="rect">
            <a:avLst/>
          </a:prstGeom>
        </p:spPr>
      </p:pic>
    </p:spTree>
    <p:extLst>
      <p:ext uri="{BB962C8B-B14F-4D97-AF65-F5344CB8AC3E}">
        <p14:creationId xmlns:p14="http://schemas.microsoft.com/office/powerpoint/2010/main" val="219265370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Giovanni (1998)</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5996871" cy="5811837"/>
          </a:xfrm>
        </p:spPr>
        <p:txBody>
          <a:bodyPr anchor="ctr">
            <a:normAutofit/>
          </a:bodyPr>
          <a:lstStyle/>
          <a:p>
            <a:pPr marL="0" lvl="0" indent="0">
              <a:lnSpc>
                <a:spcPct val="80000"/>
              </a:lnSpc>
              <a:spcBef>
                <a:spcPts val="400"/>
              </a:spcBef>
              <a:buClr>
                <a:schemeClr val="dk1"/>
              </a:buClr>
              <a:buSzPts val="2000"/>
              <a:buNone/>
            </a:pPr>
            <a:r>
              <a:rPr lang="en-GB" b="1" dirty="0"/>
              <a:t>Method</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dirty="0"/>
              <a:t>40 patients with MDD that keeps coming back. They had been successfully treated with drug therapy, and then were randomly assigned to either continue with this or undertake CBT </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dirty="0"/>
              <a:t>They were followed up with 2 years on </a:t>
            </a:r>
          </a:p>
          <a:p>
            <a:pPr marL="0" indent="0">
              <a:buNone/>
            </a:pPr>
            <a:endParaRPr lang="en-GB" sz="2000" dirty="0">
              <a:solidFill>
                <a:srgbClr val="FFFFFF"/>
              </a:solidFill>
            </a:endParaRPr>
          </a:p>
        </p:txBody>
      </p:sp>
    </p:spTree>
    <p:extLst>
      <p:ext uri="{BB962C8B-B14F-4D97-AF65-F5344CB8AC3E}">
        <p14:creationId xmlns:p14="http://schemas.microsoft.com/office/powerpoint/2010/main" val="1417248208"/>
      </p:ext>
    </p:extLst>
  </p:cSld>
  <p:clrMapOvr>
    <a:overrideClrMapping bg1="dk1" tx1="lt1" bg2="dk2" tx2="lt2" accent1="accent1" accent2="accent2" accent3="accent3" accent4="accent4" accent5="accent5" accent6="accent6" hlink="hlink" folHlink="folHlink"/>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Giovanni (1998)</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5996871" cy="5811837"/>
          </a:xfrm>
        </p:spPr>
        <p:txBody>
          <a:bodyPr anchor="ctr">
            <a:normAutofit/>
          </a:bodyPr>
          <a:lstStyle/>
          <a:p>
            <a:pPr marL="0" lvl="0" indent="0">
              <a:lnSpc>
                <a:spcPct val="80000"/>
              </a:lnSpc>
              <a:spcBef>
                <a:spcPts val="400"/>
              </a:spcBef>
              <a:buClr>
                <a:schemeClr val="dk1"/>
              </a:buClr>
              <a:buSzPts val="2000"/>
              <a:buNone/>
            </a:pPr>
            <a:r>
              <a:rPr lang="en-GB" b="1" dirty="0"/>
              <a:t>Results</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dirty="0"/>
              <a:t>The CBT group had significantly lower levels of residual symptoms than the control group.</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dirty="0"/>
              <a:t>At the two year follow up, the CBT group had a lower relapse rate </a:t>
            </a:r>
          </a:p>
          <a:p>
            <a:pPr marL="0" lvl="0" indent="0">
              <a:lnSpc>
                <a:spcPct val="80000"/>
              </a:lnSpc>
              <a:spcBef>
                <a:spcPts val="400"/>
              </a:spcBef>
              <a:buClr>
                <a:schemeClr val="dk1"/>
              </a:buClr>
              <a:buSzPts val="2000"/>
              <a:buNone/>
            </a:pPr>
            <a:r>
              <a:rPr lang="en-GB" dirty="0"/>
              <a:t>25% v 80% </a:t>
            </a:r>
          </a:p>
          <a:p>
            <a:pPr marL="0" indent="0">
              <a:buNone/>
            </a:pPr>
            <a:endParaRPr lang="en-GB" sz="2000" dirty="0">
              <a:solidFill>
                <a:srgbClr val="FFFFFF"/>
              </a:solidFill>
            </a:endParaRPr>
          </a:p>
        </p:txBody>
      </p:sp>
    </p:spTree>
    <p:extLst>
      <p:ext uri="{BB962C8B-B14F-4D97-AF65-F5344CB8AC3E}">
        <p14:creationId xmlns:p14="http://schemas.microsoft.com/office/powerpoint/2010/main" val="3616168614"/>
      </p:ext>
    </p:extLst>
  </p:cSld>
  <p:clrMapOvr>
    <a:overrideClrMapping bg1="dk1" tx1="lt1" bg2="dk2" tx2="lt2" accent1="accent1" accent2="accent2" accent3="accent3" accent4="accent4" accent5="accent5" accent6="accent6" hlink="hlink" folHlink="folHlink"/>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Giovanni (1998)</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62127" y="521419"/>
            <a:ext cx="5996871" cy="5811837"/>
          </a:xfrm>
        </p:spPr>
        <p:txBody>
          <a:bodyPr anchor="ctr">
            <a:normAutofit/>
          </a:bodyPr>
          <a:lstStyle/>
          <a:p>
            <a:pPr marL="0" lvl="0" indent="0">
              <a:lnSpc>
                <a:spcPct val="80000"/>
              </a:lnSpc>
              <a:spcBef>
                <a:spcPts val="400"/>
              </a:spcBef>
              <a:buClr>
                <a:schemeClr val="dk1"/>
              </a:buClr>
              <a:buSzPts val="2000"/>
              <a:buNone/>
            </a:pPr>
            <a:r>
              <a:rPr lang="en-GB" b="1" dirty="0"/>
              <a:t>Evaluation</a:t>
            </a:r>
          </a:p>
          <a:p>
            <a:pPr marL="0" lvl="0" indent="0">
              <a:lnSpc>
                <a:spcPct val="80000"/>
              </a:lnSpc>
              <a:spcBef>
                <a:spcPts val="400"/>
              </a:spcBef>
              <a:buClr>
                <a:schemeClr val="dk1"/>
              </a:buClr>
              <a:buSzPts val="2000"/>
              <a:buNone/>
            </a:pPr>
            <a:endParaRPr lang="en-GB" b="1" dirty="0"/>
          </a:p>
          <a:p>
            <a:pPr marL="0" lvl="0" indent="0">
              <a:lnSpc>
                <a:spcPct val="80000"/>
              </a:lnSpc>
              <a:spcBef>
                <a:spcPts val="400"/>
              </a:spcBef>
              <a:buClr>
                <a:schemeClr val="dk1"/>
              </a:buClr>
              <a:buSzPts val="2000"/>
              <a:buNone/>
            </a:pPr>
            <a:r>
              <a:rPr lang="en-GB" b="1" dirty="0"/>
              <a:t>Strengths:</a:t>
            </a:r>
          </a:p>
          <a:p>
            <a:pPr marL="0" lvl="0" indent="0">
              <a:lnSpc>
                <a:spcPct val="80000"/>
              </a:lnSpc>
              <a:spcBef>
                <a:spcPts val="400"/>
              </a:spcBef>
              <a:buClr>
                <a:schemeClr val="dk1"/>
              </a:buClr>
              <a:buSzPts val="2000"/>
              <a:buNone/>
            </a:pPr>
            <a:endParaRPr lang="en-GB" b="1" dirty="0"/>
          </a:p>
          <a:p>
            <a:pPr marL="0" lvl="0" indent="0">
              <a:lnSpc>
                <a:spcPct val="80000"/>
              </a:lnSpc>
              <a:spcBef>
                <a:spcPts val="400"/>
              </a:spcBef>
              <a:buClr>
                <a:schemeClr val="dk1"/>
              </a:buClr>
              <a:buSzPts val="2000"/>
              <a:buNone/>
            </a:pPr>
            <a:endParaRPr lang="en-GB" dirty="0"/>
          </a:p>
          <a:p>
            <a:pPr marL="0" indent="0">
              <a:buNone/>
            </a:pPr>
            <a:r>
              <a:rPr lang="en-US" altLang="en-US" dirty="0"/>
              <a:t>High level of control e.g. 2 year check up for all patients so that they gone the same length of time, measured on same checklist of symptoms</a:t>
            </a:r>
          </a:p>
          <a:p>
            <a:endParaRPr lang="en-US" altLang="en-US" dirty="0"/>
          </a:p>
          <a:p>
            <a:pPr marL="0" indent="0">
              <a:buNone/>
            </a:pPr>
            <a:r>
              <a:rPr lang="en-US" altLang="en-US" dirty="0"/>
              <a:t>Practical application – shows CBT might be better for people with recurring depression</a:t>
            </a:r>
          </a:p>
          <a:p>
            <a:pPr marL="0" indent="0">
              <a:buNone/>
            </a:pPr>
            <a:endParaRPr lang="en-GB" sz="2000" dirty="0">
              <a:solidFill>
                <a:srgbClr val="FFFFFF"/>
              </a:solidFill>
            </a:endParaRPr>
          </a:p>
        </p:txBody>
      </p:sp>
    </p:spTree>
    <p:extLst>
      <p:ext uri="{BB962C8B-B14F-4D97-AF65-F5344CB8AC3E}">
        <p14:creationId xmlns:p14="http://schemas.microsoft.com/office/powerpoint/2010/main" val="78111092"/>
      </p:ext>
    </p:extLst>
  </p:cSld>
  <p:clrMapOvr>
    <a:overrideClrMapping bg1="dk1" tx1="lt1" bg2="dk2" tx2="lt2" accent1="accent1" accent2="accent2" accent3="accent3" accent4="accent4" accent5="accent5" accent6="accent6" hlink="hlink" folHlink="folHlink"/>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521419"/>
            <a:ext cx="3973667" cy="5811837"/>
          </a:xfrm>
        </p:spPr>
        <p:txBody>
          <a:bodyPr>
            <a:normAutofit/>
          </a:bodyPr>
          <a:lstStyle/>
          <a:p>
            <a:r>
              <a:rPr lang="en-GB" dirty="0">
                <a:solidFill>
                  <a:srgbClr val="FFFFFF"/>
                </a:solidFill>
              </a:rPr>
              <a:t>Giovanni (1998)</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62127" y="521419"/>
            <a:ext cx="5996871" cy="5811837"/>
          </a:xfrm>
        </p:spPr>
        <p:txBody>
          <a:bodyPr anchor="ctr">
            <a:normAutofit lnSpcReduction="10000"/>
          </a:bodyPr>
          <a:lstStyle/>
          <a:p>
            <a:pPr marL="0" lvl="0" indent="0">
              <a:lnSpc>
                <a:spcPct val="80000"/>
              </a:lnSpc>
              <a:spcBef>
                <a:spcPts val="400"/>
              </a:spcBef>
              <a:buClr>
                <a:schemeClr val="dk1"/>
              </a:buClr>
              <a:buSzPts val="2000"/>
              <a:buNone/>
            </a:pPr>
            <a:r>
              <a:rPr lang="en-GB" b="1" dirty="0"/>
              <a:t>Evaluation</a:t>
            </a:r>
          </a:p>
          <a:p>
            <a:pPr marL="0" lvl="0" indent="0">
              <a:lnSpc>
                <a:spcPct val="80000"/>
              </a:lnSpc>
              <a:spcBef>
                <a:spcPts val="400"/>
              </a:spcBef>
              <a:buClr>
                <a:schemeClr val="dk1"/>
              </a:buClr>
              <a:buSzPts val="2000"/>
              <a:buNone/>
            </a:pPr>
            <a:endParaRPr lang="en-GB" b="1" dirty="0"/>
          </a:p>
          <a:p>
            <a:pPr marL="0" lvl="0" indent="0">
              <a:lnSpc>
                <a:spcPct val="80000"/>
              </a:lnSpc>
              <a:spcBef>
                <a:spcPts val="400"/>
              </a:spcBef>
              <a:buClr>
                <a:schemeClr val="dk1"/>
              </a:buClr>
              <a:buSzPts val="2000"/>
              <a:buNone/>
            </a:pPr>
            <a:r>
              <a:rPr lang="en-GB" b="1" dirty="0"/>
              <a:t>Weaknesses:</a:t>
            </a:r>
          </a:p>
          <a:p>
            <a:pPr marL="0" lvl="0" indent="0">
              <a:lnSpc>
                <a:spcPct val="80000"/>
              </a:lnSpc>
              <a:spcBef>
                <a:spcPts val="400"/>
              </a:spcBef>
              <a:buClr>
                <a:schemeClr val="dk1"/>
              </a:buClr>
              <a:buSzPts val="2000"/>
              <a:buNone/>
            </a:pPr>
            <a:endParaRPr lang="en-GB" b="1" dirty="0"/>
          </a:p>
          <a:p>
            <a:pPr marL="0" lvl="0" indent="0">
              <a:lnSpc>
                <a:spcPct val="80000"/>
              </a:lnSpc>
              <a:spcBef>
                <a:spcPts val="400"/>
              </a:spcBef>
              <a:buClr>
                <a:schemeClr val="dk1"/>
              </a:buClr>
              <a:buSzPts val="2000"/>
              <a:buNone/>
            </a:pPr>
            <a:endParaRPr lang="en-GB" dirty="0"/>
          </a:p>
          <a:p>
            <a:pPr marL="0" indent="0">
              <a:buNone/>
            </a:pPr>
            <a:r>
              <a:rPr lang="en-GB" altLang="en-US" dirty="0"/>
              <a:t>No info about patients lives during these 2 years – did they have any other treatment, stressful life events etc. </a:t>
            </a:r>
          </a:p>
          <a:p>
            <a:pPr marL="0" indent="0">
              <a:buNone/>
            </a:pPr>
            <a:endParaRPr lang="en-GB" altLang="en-US" dirty="0"/>
          </a:p>
          <a:p>
            <a:pPr marL="0" indent="0">
              <a:buNone/>
            </a:pPr>
            <a:r>
              <a:rPr lang="en-GB" altLang="en-US" dirty="0"/>
              <a:t>Only 40 people. </a:t>
            </a:r>
          </a:p>
          <a:p>
            <a:pPr marL="0" indent="0">
              <a:buNone/>
            </a:pPr>
            <a:endParaRPr lang="en-GB" altLang="en-US" dirty="0"/>
          </a:p>
          <a:p>
            <a:pPr marL="0" indent="0">
              <a:buNone/>
            </a:pPr>
            <a:r>
              <a:rPr lang="en-GB" altLang="en-US" dirty="0"/>
              <a:t>Completed in 1998 so lacks temporal validity, drug treatments have moved on a lot </a:t>
            </a:r>
          </a:p>
          <a:p>
            <a:pPr marL="0" indent="0">
              <a:buNone/>
            </a:pPr>
            <a:endParaRPr lang="en-GB" sz="2000" dirty="0">
              <a:solidFill>
                <a:srgbClr val="FFFFFF"/>
              </a:solidFill>
            </a:endParaRPr>
          </a:p>
        </p:txBody>
      </p:sp>
    </p:spTree>
    <p:extLst>
      <p:ext uri="{BB962C8B-B14F-4D97-AF65-F5344CB8AC3E}">
        <p14:creationId xmlns:p14="http://schemas.microsoft.com/office/powerpoint/2010/main" val="2284998311"/>
      </p:ext>
    </p:extLst>
  </p:cSld>
  <p:clrMapOvr>
    <a:overrideClrMapping bg1="dk1" tx1="lt1" bg2="dk2" tx2="lt2" accent1="accent1" accent2="accent2" accent3="accent3" accent4="accent4" accent5="accent5" accent6="accent6" hlink="hlink" folHlink="folHlink"/>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Giovanni (1998)</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Link </a:t>
            </a:r>
          </a:p>
          <a:p>
            <a:pPr marL="0" indent="0">
              <a:buNone/>
            </a:pPr>
            <a:endParaRPr lang="en-GB" sz="2400" dirty="0">
              <a:solidFill>
                <a:schemeClr val="bg1"/>
              </a:solidFill>
            </a:endParaRPr>
          </a:p>
          <a:p>
            <a:pPr marL="0" indent="0">
              <a:buNone/>
            </a:pPr>
            <a:r>
              <a:rPr lang="en-GB" sz="2400" dirty="0">
                <a:solidFill>
                  <a:schemeClr val="bg1"/>
                </a:solidFill>
              </a:rPr>
              <a:t>Can link both to the cognitive approach in general and how CBT is thought to work. </a:t>
            </a:r>
          </a:p>
          <a:p>
            <a:pPr marL="0" indent="0">
              <a:buNone/>
            </a:pPr>
            <a:endParaRPr lang="en-GB" sz="2400" b="1" dirty="0">
              <a:solidFill>
                <a:schemeClr val="bg1"/>
              </a:solidFill>
            </a:endParaRPr>
          </a:p>
        </p:txBody>
      </p:sp>
    </p:spTree>
    <p:extLst>
      <p:ext uri="{BB962C8B-B14F-4D97-AF65-F5344CB8AC3E}">
        <p14:creationId xmlns:p14="http://schemas.microsoft.com/office/powerpoint/2010/main" val="40547193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Giovanni (1998)</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8"/>
            <a:ext cx="7024817" cy="5821587"/>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Implications</a:t>
            </a:r>
          </a:p>
          <a:p>
            <a:pPr marL="0" indent="0">
              <a:buNone/>
            </a:pPr>
            <a:endParaRPr lang="en-GB" sz="2400" dirty="0">
              <a:solidFill>
                <a:schemeClr val="bg1"/>
              </a:solidFill>
            </a:endParaRPr>
          </a:p>
          <a:p>
            <a:pPr marL="107950" indent="0">
              <a:buNone/>
            </a:pPr>
            <a:r>
              <a:rPr lang="en-GB" altLang="en-US" sz="2400" dirty="0">
                <a:solidFill>
                  <a:schemeClr val="bg1"/>
                </a:solidFill>
              </a:rPr>
              <a:t>Remember SSRIs work 65% of the time – you could compare to this research and say since both seem to be effective, but CBT seems to have a lower relapse, maybe both should be offered at the same time to patients? </a:t>
            </a:r>
            <a:endParaRPr lang="en-US" altLang="en-US" sz="2400" dirty="0">
              <a:solidFill>
                <a:schemeClr val="bg1"/>
              </a:solidFill>
            </a:endParaRPr>
          </a:p>
          <a:p>
            <a:pPr marL="0" indent="0">
              <a:buNone/>
            </a:pPr>
            <a:endParaRPr lang="en-GB" sz="2400" dirty="0">
              <a:solidFill>
                <a:schemeClr val="bg1"/>
              </a:solidFill>
            </a:endParaRPr>
          </a:p>
          <a:p>
            <a:pPr marL="0" indent="0">
              <a:buNone/>
            </a:pPr>
            <a:r>
              <a:rPr lang="en-GB" sz="2400" dirty="0">
                <a:solidFill>
                  <a:schemeClr val="bg1"/>
                </a:solidFill>
              </a:rPr>
              <a:t>The World Health Organisation predicted that in 2020 depression will become the biggest costing disease (cost to individuals, families and the economy through lowered productivity, sickness etc). </a:t>
            </a:r>
            <a:r>
              <a:rPr lang="en-GB" altLang="en-US" sz="2400" dirty="0">
                <a:solidFill>
                  <a:schemeClr val="bg1"/>
                </a:solidFill>
              </a:rPr>
              <a:t>Therefore, if psychological research shows that people with a disorder such as depression are </a:t>
            </a:r>
            <a:r>
              <a:rPr lang="en-GB" altLang="en-US" sz="2400" b="1" dirty="0">
                <a:solidFill>
                  <a:schemeClr val="bg1"/>
                </a:solidFill>
              </a:rPr>
              <a:t>less likely to suffer a relapse </a:t>
            </a:r>
            <a:r>
              <a:rPr lang="en-GB" altLang="en-US" sz="2400" dirty="0">
                <a:solidFill>
                  <a:schemeClr val="bg1"/>
                </a:solidFill>
              </a:rPr>
              <a:t>after having CBT then, even though cognitive therapy might initially be more expensive than drug therapy, in the long-term it might be more economically sound to offer cognitive therapy as people would have less time off work and wouldn’t need further treatment.</a:t>
            </a:r>
          </a:p>
        </p:txBody>
      </p:sp>
    </p:spTree>
    <p:extLst>
      <p:ext uri="{BB962C8B-B14F-4D97-AF65-F5344CB8AC3E}">
        <p14:creationId xmlns:p14="http://schemas.microsoft.com/office/powerpoint/2010/main" val="18716105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4061456" cy="5254510"/>
          </a:xfrm>
        </p:spPr>
        <p:txBody>
          <a:bodyPr>
            <a:normAutofit/>
          </a:bodyPr>
          <a:lstStyle/>
          <a:p>
            <a:r>
              <a:rPr lang="en-GB" b="1" dirty="0">
                <a:solidFill>
                  <a:srgbClr val="FFFFFF"/>
                </a:solidFill>
              </a:rPr>
              <a:t>Giovanni (1998)</a:t>
            </a:r>
            <a:endParaRPr lang="en-GB" dirty="0"/>
          </a:p>
        </p:txBody>
      </p:sp>
      <p:sp>
        <p:nvSpPr>
          <p:cNvPr id="11" name="Content Placeholder 2">
            <a:extLst>
              <a:ext uri="{FF2B5EF4-FFF2-40B4-BE49-F238E27FC236}">
                <a16:creationId xmlns:a16="http://schemas.microsoft.com/office/drawing/2014/main" id="{5CF0BAA3-3CD4-4AFC-97C7-125EF1D1BEE3}"/>
              </a:ext>
            </a:extLst>
          </p:cNvPr>
          <p:cNvSpPr txBox="1">
            <a:spLocks/>
          </p:cNvSpPr>
          <p:nvPr/>
        </p:nvSpPr>
        <p:spPr>
          <a:xfrm>
            <a:off x="4975512" y="769109"/>
            <a:ext cx="7024817" cy="57862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448"/>
              </a:spcBef>
              <a:buClr>
                <a:schemeClr val="dk1"/>
              </a:buClr>
              <a:buSzPts val="2240"/>
              <a:buFont typeface="Arial" panose="020B0604020202020204" pitchFamily="34" charset="0"/>
              <a:buNone/>
            </a:pPr>
            <a:endParaRPr lang="en-GB" dirty="0">
              <a:solidFill>
                <a:schemeClr val="bg1"/>
              </a:solidFill>
            </a:endParaRPr>
          </a:p>
        </p:txBody>
      </p:sp>
      <p:sp>
        <p:nvSpPr>
          <p:cNvPr id="13" name="Content Placeholder 2">
            <a:extLst>
              <a:ext uri="{FF2B5EF4-FFF2-40B4-BE49-F238E27FC236}">
                <a16:creationId xmlns:a16="http://schemas.microsoft.com/office/drawing/2014/main" id="{7B121FDA-30CE-49C7-9148-1DD19F238628}"/>
              </a:ext>
            </a:extLst>
          </p:cNvPr>
          <p:cNvSpPr txBox="1">
            <a:spLocks/>
          </p:cNvSpPr>
          <p:nvPr/>
        </p:nvSpPr>
        <p:spPr>
          <a:xfrm>
            <a:off x="4937409" y="733729"/>
            <a:ext cx="7024817" cy="574282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bg1"/>
                </a:solidFill>
              </a:rPr>
              <a:t>Compare</a:t>
            </a:r>
          </a:p>
          <a:p>
            <a:pPr marL="0" indent="0">
              <a:buNone/>
            </a:pPr>
            <a:endParaRPr lang="en-GB" sz="2400" dirty="0">
              <a:solidFill>
                <a:schemeClr val="bg1"/>
              </a:solidFill>
            </a:endParaRPr>
          </a:p>
          <a:p>
            <a:pPr marL="0" indent="0">
              <a:buNone/>
            </a:pPr>
            <a:r>
              <a:rPr lang="en-GB" sz="2400" dirty="0">
                <a:solidFill>
                  <a:schemeClr val="bg1"/>
                </a:solidFill>
              </a:rPr>
              <a:t>Can compare with Weissman and Beck (1978) as they found depressed people have make more negative assessments than non depressed people. Can use these results to explain why the CBT may help with the reduction of relapse which occurred. </a:t>
            </a:r>
          </a:p>
          <a:p>
            <a:pPr marL="0" indent="0">
              <a:buNone/>
            </a:pPr>
            <a:endParaRPr lang="en-GB" sz="2400" dirty="0">
              <a:solidFill>
                <a:schemeClr val="bg1"/>
              </a:solidFill>
            </a:endParaRPr>
          </a:p>
          <a:p>
            <a:pPr marL="0" indent="0">
              <a:buNone/>
            </a:pPr>
            <a:endParaRPr lang="en-GB" sz="2400" dirty="0">
              <a:solidFill>
                <a:schemeClr val="bg1"/>
              </a:solidFill>
            </a:endParaRPr>
          </a:p>
        </p:txBody>
      </p:sp>
    </p:spTree>
    <p:extLst>
      <p:ext uri="{BB962C8B-B14F-4D97-AF65-F5344CB8AC3E}">
        <p14:creationId xmlns:p14="http://schemas.microsoft.com/office/powerpoint/2010/main" val="23234755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2031" y="274638"/>
            <a:ext cx="11570677" cy="2630487"/>
          </a:xfrm>
        </p:spPr>
        <p:txBody>
          <a:bodyPr/>
          <a:lstStyle/>
          <a:p>
            <a:r>
              <a:rPr lang="en-GB" altLang="en-US" dirty="0"/>
              <a:t>Ailsa has had recurring MDD for the past 8 years. She feels like this is how the rest of her life would be. </a:t>
            </a:r>
          </a:p>
        </p:txBody>
      </p:sp>
      <p:sp>
        <p:nvSpPr>
          <p:cNvPr id="43011" name="Content Placeholder 2"/>
          <p:cNvSpPr>
            <a:spLocks noGrp="1"/>
          </p:cNvSpPr>
          <p:nvPr>
            <p:ph idx="1"/>
          </p:nvPr>
        </p:nvSpPr>
        <p:spPr>
          <a:xfrm>
            <a:off x="2368061" y="3053862"/>
            <a:ext cx="8229600" cy="4525963"/>
          </a:xfrm>
        </p:spPr>
        <p:txBody>
          <a:bodyPr/>
          <a:lstStyle/>
          <a:p>
            <a:pPr marL="457200" indent="-457200">
              <a:buFont typeface="Arial" panose="020B0604020202020204" pitchFamily="34" charset="0"/>
              <a:buAutoNum type="arabicPeriod"/>
            </a:pPr>
            <a:r>
              <a:rPr lang="en-GB" altLang="en-US" dirty="0"/>
              <a:t>Explain what is meant by MDD (4 marks) </a:t>
            </a:r>
          </a:p>
          <a:p>
            <a:pPr marL="457200" indent="-457200">
              <a:buFont typeface="Arial" panose="020B0604020202020204" pitchFamily="34" charset="0"/>
              <a:buAutoNum type="arabicPeriod"/>
            </a:pPr>
            <a:r>
              <a:rPr lang="en-GB" altLang="en-US" dirty="0"/>
              <a:t>Explain a treatment you think Ailsa should consider, using evidence to back this up (6 marks) </a:t>
            </a:r>
          </a:p>
        </p:txBody>
      </p:sp>
    </p:spTree>
    <p:extLst>
      <p:ext uri="{BB962C8B-B14F-4D97-AF65-F5344CB8AC3E}">
        <p14:creationId xmlns:p14="http://schemas.microsoft.com/office/powerpoint/2010/main" val="50460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15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ell phone&#10;&#10;Description automatically generated">
            <a:extLst>
              <a:ext uri="{FF2B5EF4-FFF2-40B4-BE49-F238E27FC236}">
                <a16:creationId xmlns:a16="http://schemas.microsoft.com/office/drawing/2014/main" id="{36527ACD-5F4F-494C-A87D-57B4A8CAB366}"/>
              </a:ext>
            </a:extLst>
          </p:cNvPr>
          <p:cNvPicPr>
            <a:picLocks noChangeAspect="1"/>
          </p:cNvPicPr>
          <p:nvPr/>
        </p:nvPicPr>
        <p:blipFill>
          <a:blip r:embed="rId2"/>
          <a:stretch>
            <a:fillRect/>
          </a:stretch>
        </p:blipFill>
        <p:spPr>
          <a:xfrm>
            <a:off x="1770517" y="643467"/>
            <a:ext cx="8346166" cy="5571066"/>
          </a:xfrm>
          <a:prstGeom prst="rect">
            <a:avLst/>
          </a:prstGeom>
        </p:spPr>
      </p:pic>
      <p:sp>
        <p:nvSpPr>
          <p:cNvPr id="7" name="AutoShape 2" descr="Image result for major depressive disorder">
            <a:extLst>
              <a:ext uri="{FF2B5EF4-FFF2-40B4-BE49-F238E27FC236}">
                <a16:creationId xmlns:a16="http://schemas.microsoft.com/office/drawing/2014/main" id="{3447A410-AE7D-4C57-A4A6-356CD17DEA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Oval 10">
            <a:extLst>
              <a:ext uri="{FF2B5EF4-FFF2-40B4-BE49-F238E27FC236}">
                <a16:creationId xmlns:a16="http://schemas.microsoft.com/office/drawing/2014/main" id="{663A087A-A9F9-4AB0-9D89-939E379A4CA6}"/>
              </a:ext>
            </a:extLst>
          </p:cNvPr>
          <p:cNvSpPr/>
          <p:nvPr/>
        </p:nvSpPr>
        <p:spPr>
          <a:xfrm>
            <a:off x="1915551" y="866336"/>
            <a:ext cx="2429744" cy="27291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F61AE94-32D0-43AE-84F2-78418DE1EAE3}"/>
              </a:ext>
            </a:extLst>
          </p:cNvPr>
          <p:cNvSpPr/>
          <p:nvPr/>
        </p:nvSpPr>
        <p:spPr>
          <a:xfrm>
            <a:off x="4050324" y="866336"/>
            <a:ext cx="2429744" cy="27291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414328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5" y="461889"/>
            <a:ext cx="8768862" cy="1325563"/>
          </a:xfrm>
          <a:solidFill>
            <a:srgbClr val="B9B9FF"/>
          </a:solidFill>
          <a:ln>
            <a:solidFill>
              <a:schemeClr val="accent1"/>
            </a:solidFill>
          </a:ln>
        </p:spPr>
        <p:txBody>
          <a:bodyPr/>
          <a:lstStyle/>
          <a:p>
            <a:pPr>
              <a:defRPr/>
            </a:pPr>
            <a:r>
              <a:rPr lang="en-GB" sz="4000" b="1" dirty="0">
                <a:latin typeface="+mn-lt"/>
              </a:rPr>
              <a:t>Exam style question </a:t>
            </a:r>
          </a:p>
        </p:txBody>
      </p:sp>
      <p:sp>
        <p:nvSpPr>
          <p:cNvPr id="48131" name="Content Placeholder 2"/>
          <p:cNvSpPr>
            <a:spLocks noGrp="1"/>
          </p:cNvSpPr>
          <p:nvPr>
            <p:ph idx="1"/>
          </p:nvPr>
        </p:nvSpPr>
        <p:spPr>
          <a:xfrm>
            <a:off x="894800" y="2110590"/>
            <a:ext cx="10515600" cy="4351338"/>
          </a:xfrm>
        </p:spPr>
        <p:txBody>
          <a:bodyPr/>
          <a:lstStyle/>
          <a:p>
            <a:pPr marL="0" indent="0" algn="ctr">
              <a:buNone/>
            </a:pPr>
            <a:endParaRPr lang="en-GB" altLang="en-US" dirty="0"/>
          </a:p>
          <a:p>
            <a:pPr marL="0" indent="0" algn="ctr">
              <a:buNone/>
            </a:pPr>
            <a:r>
              <a:rPr lang="en-GB" altLang="en-US" sz="4000" i="1" dirty="0">
                <a:solidFill>
                  <a:srgbClr val="7030A0"/>
                </a:solidFill>
              </a:rPr>
              <a:t>Ailsa has had recurring MDD for the past 8 years. She feels like this is how the rest of her like would be</a:t>
            </a:r>
            <a:endParaRPr lang="en-GB" altLang="en-US" sz="3200" dirty="0"/>
          </a:p>
        </p:txBody>
      </p:sp>
      <p:pic>
        <p:nvPicPr>
          <p:cNvPr id="481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75" y="178683"/>
            <a:ext cx="22066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Box 5"/>
          <p:cNvSpPr txBox="1">
            <a:spLocks noChangeArrowheads="1"/>
          </p:cNvSpPr>
          <p:nvPr/>
        </p:nvSpPr>
        <p:spPr bwMode="auto">
          <a:xfrm>
            <a:off x="1670538" y="4474280"/>
            <a:ext cx="968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457200" indent="-457200">
              <a:buAutoNum type="arabicPeriod"/>
            </a:pPr>
            <a:r>
              <a:rPr lang="en-GB" altLang="en-US" sz="2400" dirty="0"/>
              <a:t>Explain what is meant by MDD (4 marks) </a:t>
            </a:r>
          </a:p>
          <a:p>
            <a:pPr marL="457200" indent="-457200">
              <a:buAutoNum type="arabicPeriod"/>
            </a:pPr>
            <a:r>
              <a:rPr lang="en-GB" altLang="en-US" sz="2400" dirty="0"/>
              <a:t>Explain a treatment you think Ailsa should consider, using evidence to back this up (6 marks)</a:t>
            </a:r>
          </a:p>
        </p:txBody>
      </p:sp>
      <p:pic>
        <p:nvPicPr>
          <p:cNvPr id="7" name="20 minute timer.mp4">
            <a:hlinkClick r:id="" action="ppaction://media"/>
            <a:extLst>
              <a:ext uri="{FF2B5EF4-FFF2-40B4-BE49-F238E27FC236}">
                <a16:creationId xmlns:a16="http://schemas.microsoft.com/office/drawing/2014/main" id="{73697C9E-E408-4A58-A0E5-00F33960549B}"/>
              </a:ext>
            </a:extLst>
          </p:cNvPr>
          <p:cNvPicPr>
            <a:picLocks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985375" y="5674609"/>
            <a:ext cx="2208643" cy="124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70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sz="2200" dirty="0"/>
              <a:t>Explain a treatment you think Ailsa should consider, using evidence to back this up (6 marks) </a:t>
            </a:r>
          </a:p>
        </p:txBody>
      </p:sp>
      <p:sp>
        <p:nvSpPr>
          <p:cNvPr id="46083" name="Content Placeholder 2"/>
          <p:cNvSpPr>
            <a:spLocks noGrp="1"/>
          </p:cNvSpPr>
          <p:nvPr>
            <p:ph idx="1"/>
          </p:nvPr>
        </p:nvSpPr>
        <p:spPr>
          <a:xfrm>
            <a:off x="838200" y="1690688"/>
            <a:ext cx="10855569" cy="5127380"/>
          </a:xfrm>
        </p:spPr>
        <p:txBody>
          <a:bodyPr>
            <a:normAutofit/>
          </a:bodyPr>
          <a:lstStyle/>
          <a:p>
            <a:pPr marL="0" indent="0">
              <a:buNone/>
            </a:pPr>
            <a:r>
              <a:rPr lang="en-GB" altLang="en-US" sz="2200" dirty="0"/>
              <a:t>Ailsa should consider CBT, a talking therapy based on cognitive theories of depression which say that faulty thinking is the cause of depression (1). CBT would involve her seeing a therapist 5-20 times for one hour one to one (1). The therapist would teach her about how her thoughts affect her behaviour and emotions (1), and try and challenge her faulty information processing (1). The therapist would set challenges/homework to allow this to be continued in between sessions so that </a:t>
            </a:r>
            <a:r>
              <a:rPr lang="en-GB" altLang="en-US" sz="2200" dirty="0" err="1"/>
              <a:t>ailsa</a:t>
            </a:r>
            <a:r>
              <a:rPr lang="en-GB" altLang="en-US" sz="2200" dirty="0"/>
              <a:t> could eventually do it herself (1). 1 mark for explaining any element of Beck’s or Ellis’ theory that it is based on. 1 mark for an example of how the therapist might challenge. </a:t>
            </a:r>
          </a:p>
          <a:p>
            <a:pPr marL="0" indent="0">
              <a:buNone/>
            </a:pPr>
            <a:endParaRPr lang="en-GB" altLang="en-US" sz="2200" dirty="0"/>
          </a:p>
          <a:p>
            <a:pPr marL="0" indent="0">
              <a:buNone/>
            </a:pPr>
            <a:r>
              <a:rPr lang="en-GB" altLang="en-US" sz="2200" dirty="0"/>
              <a:t>Giovanni (1998) compared CBT v drug therapy in people with recurring MDD (1) and found that after 2 years 80% of those on antidepressants had relapsed compared to only 25% of those getting CBT (2). Since Ailsa has recurring MDD, this might be more effective for her in the long term (1). </a:t>
            </a:r>
          </a:p>
        </p:txBody>
      </p:sp>
    </p:spTree>
    <p:extLst>
      <p:ext uri="{BB962C8B-B14F-4D97-AF65-F5344CB8AC3E}">
        <p14:creationId xmlns:p14="http://schemas.microsoft.com/office/powerpoint/2010/main" val="9668241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825" y="461889"/>
            <a:ext cx="8768862" cy="1325563"/>
          </a:xfrm>
          <a:solidFill>
            <a:srgbClr val="B9B9FF"/>
          </a:solidFill>
          <a:ln>
            <a:solidFill>
              <a:schemeClr val="accent1"/>
            </a:solidFill>
          </a:ln>
        </p:spPr>
        <p:txBody>
          <a:bodyPr/>
          <a:lstStyle/>
          <a:p>
            <a:pPr>
              <a:defRPr/>
            </a:pPr>
            <a:r>
              <a:rPr lang="en-GB" sz="4000" b="1" dirty="0">
                <a:latin typeface="+mn-lt"/>
              </a:rPr>
              <a:t>Exam style question </a:t>
            </a:r>
          </a:p>
        </p:txBody>
      </p:sp>
      <p:sp>
        <p:nvSpPr>
          <p:cNvPr id="48131" name="Content Placeholder 2"/>
          <p:cNvSpPr>
            <a:spLocks noGrp="1"/>
          </p:cNvSpPr>
          <p:nvPr>
            <p:ph idx="1"/>
          </p:nvPr>
        </p:nvSpPr>
        <p:spPr>
          <a:xfrm>
            <a:off x="1053061" y="2680185"/>
            <a:ext cx="10515600" cy="4351338"/>
          </a:xfrm>
        </p:spPr>
        <p:txBody>
          <a:bodyPr/>
          <a:lstStyle/>
          <a:p>
            <a:pPr marL="0" indent="0" algn="ctr">
              <a:buNone/>
            </a:pPr>
            <a:endParaRPr lang="en-GB" altLang="en-US" dirty="0"/>
          </a:p>
          <a:p>
            <a:pPr marL="0" indent="0" algn="ctr">
              <a:buNone/>
            </a:pPr>
            <a:r>
              <a:rPr lang="en-GB" altLang="en-US" sz="4000" i="1" dirty="0">
                <a:solidFill>
                  <a:srgbClr val="7030A0"/>
                </a:solidFill>
              </a:rPr>
              <a:t>Explain biological and cognitive treatments for depression (10 marks)</a:t>
            </a:r>
            <a:endParaRPr lang="en-GB" altLang="en-US" sz="3200" dirty="0"/>
          </a:p>
        </p:txBody>
      </p:sp>
      <p:pic>
        <p:nvPicPr>
          <p:cNvPr id="481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75" y="178683"/>
            <a:ext cx="22066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0 minute timer.mp4">
            <a:hlinkClick r:id="" action="ppaction://media"/>
            <a:extLst>
              <a:ext uri="{FF2B5EF4-FFF2-40B4-BE49-F238E27FC236}">
                <a16:creationId xmlns:a16="http://schemas.microsoft.com/office/drawing/2014/main" id="{73697C9E-E408-4A58-A0E5-00F33960549B}"/>
              </a:ext>
            </a:extLst>
          </p:cNvPr>
          <p:cNvPicPr>
            <a:picLocks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809529" y="5436679"/>
            <a:ext cx="2208643" cy="124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450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GB" altLang="en-US" sz="3200" b="1" dirty="0"/>
              <a:t>Explain</a:t>
            </a:r>
            <a:r>
              <a:rPr lang="en-GB" altLang="en-US" sz="3200" dirty="0"/>
              <a:t> biological and cognitive treatments for depression (10 marks) </a:t>
            </a:r>
            <a:br>
              <a:rPr lang="en-GB" altLang="en-US" sz="3200" dirty="0"/>
            </a:br>
            <a:endParaRPr lang="en-GB" altLang="en-US" sz="3200" dirty="0"/>
          </a:p>
        </p:txBody>
      </p:sp>
      <p:sp>
        <p:nvSpPr>
          <p:cNvPr id="49155" name="Content Placeholder 2"/>
          <p:cNvSpPr>
            <a:spLocks noGrp="1"/>
          </p:cNvSpPr>
          <p:nvPr>
            <p:ph idx="1"/>
          </p:nvPr>
        </p:nvSpPr>
        <p:spPr>
          <a:xfrm>
            <a:off x="668216" y="1690688"/>
            <a:ext cx="11113476" cy="3850297"/>
          </a:xfrm>
        </p:spPr>
        <p:txBody>
          <a:bodyPr/>
          <a:lstStyle/>
          <a:p>
            <a:r>
              <a:rPr lang="en-GB" altLang="en-US" sz="2400" dirty="0"/>
              <a:t>One biological treatment for depression is SSRIs. These are used because serotonin (neurotransmitters / chemical messengers that send signals) levels are thought to be low in people with depression (1) and so these blocks the reuptake of serotonin to increase levels (1). These are the most common antidepressant and have different brand names like Prozac (1). They are effective around 65% of the time (1). Another biological treatment for depression is SNRIs. These block the reuptake of both serotonin and norepinephrine (1) increasing the overall levels of these neurotransmitters. They were developed to address both of these as it would be more effective, but actually the NHS says that SSRIs and SNRIs are no more effective than each other and just work for different people (1)  </a:t>
            </a:r>
          </a:p>
          <a:p>
            <a:endParaRPr lang="en-GB" altLang="en-US" sz="2200" dirty="0"/>
          </a:p>
        </p:txBody>
      </p:sp>
    </p:spTree>
    <p:extLst>
      <p:ext uri="{BB962C8B-B14F-4D97-AF65-F5344CB8AC3E}">
        <p14:creationId xmlns:p14="http://schemas.microsoft.com/office/powerpoint/2010/main" val="390583695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GB" altLang="en-US" sz="3200" b="1" dirty="0"/>
              <a:t>Explain</a:t>
            </a:r>
            <a:r>
              <a:rPr lang="en-GB" altLang="en-US" sz="3200" dirty="0"/>
              <a:t> biological and cognitive treatments for depression (10 marks) </a:t>
            </a:r>
            <a:br>
              <a:rPr lang="en-GB" altLang="en-US" sz="3200" dirty="0"/>
            </a:br>
            <a:endParaRPr lang="en-GB" altLang="en-US" sz="3200" dirty="0"/>
          </a:p>
        </p:txBody>
      </p:sp>
      <p:sp>
        <p:nvSpPr>
          <p:cNvPr id="49155" name="Content Placeholder 2"/>
          <p:cNvSpPr>
            <a:spLocks noGrp="1"/>
          </p:cNvSpPr>
          <p:nvPr>
            <p:ph idx="1"/>
          </p:nvPr>
        </p:nvSpPr>
        <p:spPr>
          <a:xfrm>
            <a:off x="668216" y="1690688"/>
            <a:ext cx="11113476" cy="4802187"/>
          </a:xfrm>
        </p:spPr>
        <p:txBody>
          <a:bodyPr>
            <a:normAutofit/>
          </a:bodyPr>
          <a:lstStyle/>
          <a:p>
            <a:r>
              <a:rPr lang="en-GB" altLang="en-US" sz="2400" dirty="0"/>
              <a:t>Another biological treatment for depression is TCAs. These increase the levels of both norepinephrine and serotonin (chemical messengers) (1). However, they are dangerous if they are overdosed on and have serious side effects (1) so SSRIs and SNRIs now tend to be prescribed more often (1). </a:t>
            </a:r>
          </a:p>
          <a:p>
            <a:r>
              <a:rPr lang="en-GB" altLang="en-US" sz="2400" dirty="0"/>
              <a:t>A final biological drug treatment for depression is MAOIs. These stop the breakdown of a neurotransmitter called monoamine oxidase to increase its levels in the brain (1). This type of antidepressant require a change of diet e.g. no aged cheeses or alcohol (1) </a:t>
            </a:r>
          </a:p>
          <a:p>
            <a:r>
              <a:rPr lang="en-GB" altLang="en-US" sz="2400" dirty="0"/>
              <a:t>ECT is another biological treatment for depression which involves passing an electrical current through the brain to produce a seizure which lasts around a minute (2). ECT seems to cause a release of chemicals that improve the symptoms of depression, but it is unclear exactly how this works (1). While ECT does work for severe depression around 70% of the time (1), lots of people then relapse (86%) (1). It also has serious side effects e.g. memory loss (1) or the NHS estimate 30% go on to have anxiety. </a:t>
            </a:r>
          </a:p>
        </p:txBody>
      </p:sp>
    </p:spTree>
    <p:extLst>
      <p:ext uri="{BB962C8B-B14F-4D97-AF65-F5344CB8AC3E}">
        <p14:creationId xmlns:p14="http://schemas.microsoft.com/office/powerpoint/2010/main" val="1194893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GB" altLang="en-US" sz="3200" b="1" dirty="0"/>
              <a:t>Explain</a:t>
            </a:r>
            <a:r>
              <a:rPr lang="en-GB" altLang="en-US" sz="3200" dirty="0"/>
              <a:t> biological and cognitive treatments for depression (10 marks) </a:t>
            </a:r>
            <a:br>
              <a:rPr lang="en-GB" altLang="en-US" sz="3200" dirty="0"/>
            </a:br>
            <a:endParaRPr lang="en-GB" altLang="en-US" sz="3200" dirty="0"/>
          </a:p>
        </p:txBody>
      </p:sp>
      <p:sp>
        <p:nvSpPr>
          <p:cNvPr id="49155" name="Content Placeholder 2"/>
          <p:cNvSpPr>
            <a:spLocks noGrp="1"/>
          </p:cNvSpPr>
          <p:nvPr>
            <p:ph idx="1"/>
          </p:nvPr>
        </p:nvSpPr>
        <p:spPr>
          <a:xfrm>
            <a:off x="668216" y="1690688"/>
            <a:ext cx="11113476" cy="4802187"/>
          </a:xfrm>
        </p:spPr>
        <p:txBody>
          <a:bodyPr>
            <a:normAutofit/>
          </a:bodyPr>
          <a:lstStyle/>
          <a:p>
            <a:pPr marL="0" indent="0">
              <a:buNone/>
            </a:pPr>
            <a:r>
              <a:rPr lang="en-GB" altLang="en-US" sz="2400" dirty="0"/>
              <a:t>One cognitive therapy for depression is CBT, a talking therapy based on cognitive theories of depression which say that faulty thinking is the cause of depression (1). CBT would involve an individual seeing a therapist 5-20 times for one hour one to one (1). The therapist would teach the individual about how her thoughts affect her behaviour and emotions (1), and try and challenge her faulty information processing (1). The therapist would set challenges/homework to allow this to be continued in between sessions s (1). </a:t>
            </a:r>
          </a:p>
          <a:p>
            <a:pPr marL="0" indent="0">
              <a:buNone/>
            </a:pPr>
            <a:r>
              <a:rPr lang="en-GB" altLang="en-US" sz="2400" dirty="0"/>
              <a:t>Marks for explaining any element of Beck’s or Ellis’ theory that it is based on e.g. CBT aims to address depressed people’s negative self schemas + explanation + examples or triad + explanation + examples (2) . </a:t>
            </a:r>
          </a:p>
          <a:p>
            <a:pPr marL="0" indent="0">
              <a:buNone/>
            </a:pPr>
            <a:r>
              <a:rPr lang="en-GB" altLang="en-US" sz="2400" dirty="0"/>
              <a:t>1 mark for an example of how the therapist might challenge a negative thought. </a:t>
            </a:r>
          </a:p>
        </p:txBody>
      </p:sp>
    </p:spTree>
    <p:extLst>
      <p:ext uri="{BB962C8B-B14F-4D97-AF65-F5344CB8AC3E}">
        <p14:creationId xmlns:p14="http://schemas.microsoft.com/office/powerpoint/2010/main" val="236652328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r>
              <a:rPr lang="en-GB" altLang="en-US" sz="3200" b="1" dirty="0"/>
              <a:t>Explain</a:t>
            </a:r>
            <a:r>
              <a:rPr lang="en-GB" altLang="en-US" sz="3200" dirty="0"/>
              <a:t> biological and cognitive treatments for depression (10 marks) </a:t>
            </a:r>
            <a:br>
              <a:rPr lang="en-GB" altLang="en-US" sz="3200" dirty="0"/>
            </a:br>
            <a:endParaRPr lang="en-GB" altLang="en-US" sz="3200" dirty="0"/>
          </a:p>
        </p:txBody>
      </p:sp>
      <p:sp>
        <p:nvSpPr>
          <p:cNvPr id="49155" name="Content Placeholder 2"/>
          <p:cNvSpPr>
            <a:spLocks noGrp="1"/>
          </p:cNvSpPr>
          <p:nvPr>
            <p:ph idx="1"/>
          </p:nvPr>
        </p:nvSpPr>
        <p:spPr>
          <a:xfrm>
            <a:off x="668216" y="2567354"/>
            <a:ext cx="11113476" cy="2321169"/>
          </a:xfrm>
        </p:spPr>
        <p:txBody>
          <a:bodyPr>
            <a:normAutofit/>
          </a:bodyPr>
          <a:lstStyle/>
          <a:p>
            <a:pPr marL="0" indent="0">
              <a:buNone/>
            </a:pPr>
            <a:r>
              <a:rPr lang="en-GB" altLang="en-US" sz="2400" dirty="0"/>
              <a:t>Giovanni (1998) compared CBT v drug therapy in people with recurring MDD (1) and found that after 2 years 80% of those on antidepressants had relapsed compared to only 25% of those getting CBT (2). This shows that both biological treatments and cognitive treatments can be effective, but cognitive treatments might be better for recurring depression. </a:t>
            </a:r>
          </a:p>
        </p:txBody>
      </p:sp>
    </p:spTree>
    <p:extLst>
      <p:ext uri="{BB962C8B-B14F-4D97-AF65-F5344CB8AC3E}">
        <p14:creationId xmlns:p14="http://schemas.microsoft.com/office/powerpoint/2010/main" val="26702340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sp>
        <p:nvSpPr>
          <p:cNvPr id="261" name="Freeform: Shape 260">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Shape 253"/>
          <p:cNvSpPr txBox="1">
            <a:spLocks noGrp="1"/>
          </p:cNvSpPr>
          <p:nvPr>
            <p:ph type="title"/>
          </p:nvPr>
        </p:nvSpPr>
        <p:spPr>
          <a:xfrm>
            <a:off x="863029" y="1012004"/>
            <a:ext cx="3416158" cy="4795408"/>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GB" dirty="0">
                <a:solidFill>
                  <a:srgbClr val="FFFFFF"/>
                </a:solidFill>
                <a:latin typeface="Calibri"/>
                <a:ea typeface="Calibri"/>
                <a:cs typeface="Calibri"/>
                <a:sym typeface="Calibri"/>
              </a:rPr>
              <a:t>What you should know </a:t>
            </a:r>
          </a:p>
        </p:txBody>
      </p:sp>
      <p:graphicFrame>
        <p:nvGraphicFramePr>
          <p:cNvPr id="256" name="Shape 254">
            <a:extLst>
              <a:ext uri="{FF2B5EF4-FFF2-40B4-BE49-F238E27FC236}">
                <a16:creationId xmlns:a16="http://schemas.microsoft.com/office/drawing/2014/main" id="{BE89CC6B-2A8D-40EF-824B-DBB9FE4D2221}"/>
              </a:ext>
            </a:extLst>
          </p:cNvPr>
          <p:cNvGraphicFramePr/>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A2BDE8-210E-4535-948A-39C238415B3A}"/>
              </a:ext>
            </a:extLst>
          </p:cNvPr>
          <p:cNvPicPr>
            <a:picLocks noChangeAspect="1"/>
          </p:cNvPicPr>
          <p:nvPr/>
        </p:nvPicPr>
        <p:blipFill rotWithShape="1">
          <a:blip r:embed="rId2"/>
          <a:srcRect l="733" r="2010"/>
          <a:stretch/>
        </p:blipFill>
        <p:spPr>
          <a:xfrm>
            <a:off x="20" y="10"/>
            <a:ext cx="4635571" cy="6857990"/>
          </a:xfrm>
          <a:prstGeom prst="rect">
            <a:avLst/>
          </a:prstGeom>
          <a:effectLst/>
        </p:spPr>
      </p:pic>
      <p:sp>
        <p:nvSpPr>
          <p:cNvPr id="8" name="Content Placeholder 7">
            <a:extLst>
              <a:ext uri="{FF2B5EF4-FFF2-40B4-BE49-F238E27FC236}">
                <a16:creationId xmlns:a16="http://schemas.microsoft.com/office/drawing/2014/main" id="{97B69E97-17C4-48F4-8DF2-5287345242CB}"/>
              </a:ext>
            </a:extLst>
          </p:cNvPr>
          <p:cNvSpPr>
            <a:spLocks noGrp="1"/>
          </p:cNvSpPr>
          <p:nvPr>
            <p:ph idx="1"/>
          </p:nvPr>
        </p:nvSpPr>
        <p:spPr>
          <a:xfrm>
            <a:off x="4965431" y="703386"/>
            <a:ext cx="6586489" cy="5520434"/>
          </a:xfrm>
        </p:spPr>
        <p:txBody>
          <a:bodyPr>
            <a:normAutofit/>
          </a:bodyPr>
          <a:lstStyle/>
          <a:p>
            <a:pPr marL="0" indent="0">
              <a:buNone/>
            </a:pPr>
            <a:r>
              <a:rPr lang="en-US" dirty="0"/>
              <a:t>We are going to be going into detail about different types of depression and how they are diagnosed. </a:t>
            </a:r>
          </a:p>
          <a:p>
            <a:pPr marL="0" indent="0">
              <a:buNone/>
            </a:pPr>
            <a:r>
              <a:rPr lang="en-US" dirty="0"/>
              <a:t>Please do not self diagnose, it is only a professional who is able to diagnose depression. If you are experiencing the symptoms we are talking about and you believe you may truly be suffering from this mental illness, talk to someone. Don’t keep it to yourself, find someone you trust and tell them how you are feeling.</a:t>
            </a:r>
          </a:p>
        </p:txBody>
      </p:sp>
    </p:spTree>
    <p:extLst>
      <p:ext uri="{BB962C8B-B14F-4D97-AF65-F5344CB8AC3E}">
        <p14:creationId xmlns:p14="http://schemas.microsoft.com/office/powerpoint/2010/main" val="4122747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r>
              <a:rPr lang="en-GB" sz="6000" dirty="0">
                <a:solidFill>
                  <a:srgbClr val="FFFFFF"/>
                </a:solidFill>
              </a:rPr>
              <a:t>Major depressive disorder</a:t>
            </a:r>
          </a:p>
        </p:txBody>
      </p:sp>
      <p:sp>
        <p:nvSpPr>
          <p:cNvPr id="3" name="Content Placeholder 2"/>
          <p:cNvSpPr>
            <a:spLocks noGrp="1"/>
          </p:cNvSpPr>
          <p:nvPr>
            <p:ph idx="1"/>
          </p:nvPr>
        </p:nvSpPr>
        <p:spPr>
          <a:xfrm>
            <a:off x="4976447" y="365125"/>
            <a:ext cx="6981092" cy="6176352"/>
          </a:xfrm>
        </p:spPr>
        <p:txBody>
          <a:bodyPr anchor="ctr">
            <a:normAutofit fontScale="92500" lnSpcReduction="10000"/>
          </a:bodyPr>
          <a:lstStyle/>
          <a:p>
            <a:pPr marL="0" indent="0">
              <a:buNone/>
            </a:pPr>
            <a:r>
              <a:rPr lang="en-GB" dirty="0">
                <a:solidFill>
                  <a:srgbClr val="FFFFFF"/>
                </a:solidFill>
              </a:rPr>
              <a:t>Major depressive disorder also known as clinical depression</a:t>
            </a:r>
          </a:p>
          <a:p>
            <a:pPr marL="0" indent="0">
              <a:buNone/>
            </a:pPr>
            <a:endParaRPr lang="en-GB" dirty="0">
              <a:solidFill>
                <a:srgbClr val="FFFFFF"/>
              </a:solidFill>
            </a:endParaRPr>
          </a:p>
          <a:p>
            <a:pPr marL="0" indent="0">
              <a:buNone/>
            </a:pPr>
            <a:r>
              <a:rPr lang="en-GB" dirty="0">
                <a:solidFill>
                  <a:srgbClr val="FFFFFF"/>
                </a:solidFill>
              </a:rPr>
              <a:t>Sadness is a natural part of the human experience. People may feel sad or depressed when a loved one passes away or when they’re going through a life challenge, such as a divorce or serious illness. </a:t>
            </a:r>
          </a:p>
          <a:p>
            <a:endParaRPr lang="en-GB" dirty="0">
              <a:solidFill>
                <a:srgbClr val="FFFFFF"/>
              </a:solidFill>
            </a:endParaRPr>
          </a:p>
          <a:p>
            <a:pPr marL="0" indent="0">
              <a:buNone/>
            </a:pPr>
            <a:r>
              <a:rPr lang="en-GB" dirty="0">
                <a:solidFill>
                  <a:srgbClr val="FFFFFF"/>
                </a:solidFill>
              </a:rPr>
              <a:t>However, these feelings are normally short-lived. When someone experiences persistent and intense feelings of sadness for extended periods of time, then they may have major depressive disorder (MDD)</a:t>
            </a:r>
          </a:p>
          <a:p>
            <a:endParaRPr lang="en-GB" dirty="0">
              <a:solidFill>
                <a:srgbClr val="FFFFFF"/>
              </a:solidFill>
            </a:endParaRPr>
          </a:p>
          <a:p>
            <a:pPr marL="0" indent="0">
              <a:buNone/>
            </a:pPr>
            <a:r>
              <a:rPr lang="en-GB" dirty="0">
                <a:solidFill>
                  <a:srgbClr val="FFFFFF"/>
                </a:solidFill>
              </a:rPr>
              <a:t>Here is a small clip of what it might be like to live with MDD</a:t>
            </a:r>
          </a:p>
        </p:txBody>
      </p:sp>
    </p:spTree>
    <p:extLst>
      <p:ext uri="{BB962C8B-B14F-4D97-AF65-F5344CB8AC3E}">
        <p14:creationId xmlns:p14="http://schemas.microsoft.com/office/powerpoint/2010/main" val="915497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it like to live with depression?</a:t>
            </a:r>
          </a:p>
        </p:txBody>
      </p:sp>
      <p:pic>
        <p:nvPicPr>
          <p:cNvPr id="4" name="EJ_S5Rjt_iI"/>
          <p:cNvPicPr>
            <a:picLocks noGrp="1" noRot="1" noChangeAspect="1"/>
          </p:cNvPicPr>
          <p:nvPr>
            <p:ph idx="1"/>
            <a:videoFile r:link="rId1"/>
          </p:nvPr>
        </p:nvPicPr>
        <p:blipFill>
          <a:blip r:embed="rId4"/>
          <a:stretch>
            <a:fillRect/>
          </a:stretch>
        </p:blipFill>
        <p:spPr>
          <a:xfrm>
            <a:off x="-12700" y="0"/>
            <a:ext cx="12192000" cy="6858000"/>
          </a:xfrm>
          <a:prstGeom prst="rect">
            <a:avLst/>
          </a:prstGeom>
        </p:spPr>
      </p:pic>
    </p:spTree>
    <p:extLst>
      <p:ext uri="{BB962C8B-B14F-4D97-AF65-F5344CB8AC3E}">
        <p14:creationId xmlns:p14="http://schemas.microsoft.com/office/powerpoint/2010/main" val="27719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D55E05-51A2-4173-A7FA-869DE4F71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GB" sz="5200" b="1" dirty="0">
                <a:solidFill>
                  <a:schemeClr val="bg1"/>
                </a:solidFill>
              </a:rPr>
              <a:t>Diagnosing Major Depressive Disorder</a:t>
            </a:r>
          </a:p>
        </p:txBody>
      </p:sp>
      <p:sp>
        <p:nvSpPr>
          <p:cNvPr id="3" name="Content Placeholder 2"/>
          <p:cNvSpPr>
            <a:spLocks noGrp="1"/>
          </p:cNvSpPr>
          <p:nvPr>
            <p:ph idx="1"/>
          </p:nvPr>
        </p:nvSpPr>
        <p:spPr>
          <a:xfrm>
            <a:off x="6521450" y="621792"/>
            <a:ext cx="5400919" cy="5849346"/>
          </a:xfrm>
        </p:spPr>
        <p:txBody>
          <a:bodyPr anchor="ctr">
            <a:normAutofit/>
          </a:bodyPr>
          <a:lstStyle/>
          <a:p>
            <a:pPr marL="0" indent="0">
              <a:buNone/>
            </a:pPr>
            <a:r>
              <a:rPr lang="en-GB" dirty="0"/>
              <a:t>To be diagnosed with MDD, you need to meet the symptom criteria listed in the Diagnostic and Statistical Manual of Mental Disorders (DSM). </a:t>
            </a:r>
          </a:p>
          <a:p>
            <a:r>
              <a:rPr lang="en-GB" dirty="0"/>
              <a:t>According to its criteria, you must have 5 or more of the following symptoms, at least one of the symptoms should be either (1) depressed mood or (2) loss of interest or pleasure.</a:t>
            </a:r>
          </a:p>
          <a:p>
            <a:r>
              <a:rPr lang="en-GB" dirty="0"/>
              <a:t>You must experience them at least once a day for a period of more than 2 weeks. </a:t>
            </a:r>
          </a:p>
        </p:txBody>
      </p:sp>
      <p:pic>
        <p:nvPicPr>
          <p:cNvPr id="7" name="Picture 6">
            <a:extLst>
              <a:ext uri="{FF2B5EF4-FFF2-40B4-BE49-F238E27FC236}">
                <a16:creationId xmlns:a16="http://schemas.microsoft.com/office/drawing/2014/main" id="{C16C0568-4CBD-494A-80FA-EDF43EA984DC}"/>
              </a:ext>
            </a:extLst>
          </p:cNvPr>
          <p:cNvPicPr>
            <a:picLocks noChangeAspect="1"/>
          </p:cNvPicPr>
          <p:nvPr/>
        </p:nvPicPr>
        <p:blipFill rotWithShape="1">
          <a:blip r:embed="rId2"/>
          <a:srcRect t="27885" b="28846"/>
          <a:stretch/>
        </p:blipFill>
        <p:spPr>
          <a:xfrm>
            <a:off x="10541450" y="112723"/>
            <a:ext cx="1219200" cy="527539"/>
          </a:xfrm>
          <a:prstGeom prst="rect">
            <a:avLst/>
          </a:prstGeom>
        </p:spPr>
      </p:pic>
    </p:spTree>
    <p:extLst>
      <p:ext uri="{BB962C8B-B14F-4D97-AF65-F5344CB8AC3E}">
        <p14:creationId xmlns:p14="http://schemas.microsoft.com/office/powerpoint/2010/main" val="1354250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450668"/>
            <a:ext cx="11818620" cy="6407332"/>
          </a:xfrm>
        </p:spPr>
        <p:txBody>
          <a:bodyPr>
            <a:normAutofit lnSpcReduction="10000"/>
          </a:bodyPr>
          <a:lstStyle/>
          <a:p>
            <a:pPr marL="514350" indent="-514350">
              <a:buAutoNum type="arabicPeriod"/>
            </a:pPr>
            <a:r>
              <a:rPr lang="en-GB" dirty="0"/>
              <a:t>Depressed mood most of the day, nearly every day.</a:t>
            </a:r>
          </a:p>
          <a:p>
            <a:pPr marL="514350" indent="-514350">
              <a:buAutoNum type="arabicPeriod"/>
            </a:pPr>
            <a:r>
              <a:rPr lang="en-GB" dirty="0"/>
              <a:t>Markedly diminished interest or pleasure in all, or almost all, activities most of the day, nearly every day.</a:t>
            </a:r>
          </a:p>
          <a:p>
            <a:pPr marL="514350" indent="-514350">
              <a:buAutoNum type="arabicPeriod"/>
            </a:pPr>
            <a:r>
              <a:rPr lang="en-GB" dirty="0"/>
              <a:t>Significant weight loss when not dieting or weight gain, or decrease or increase in appetite nearly every day.</a:t>
            </a:r>
          </a:p>
          <a:p>
            <a:pPr marL="514350" indent="-514350">
              <a:buAutoNum type="arabicPeriod"/>
            </a:pPr>
            <a:r>
              <a:rPr lang="en-GB" dirty="0"/>
              <a:t>A slowing down of thought and a reduction of physical movement (observable by others, not merely subjective feelings of restlessness or being slowed down).</a:t>
            </a:r>
          </a:p>
          <a:p>
            <a:pPr marL="514350" indent="-514350">
              <a:buAutoNum type="arabicPeriod"/>
            </a:pPr>
            <a:r>
              <a:rPr lang="en-GB" dirty="0"/>
              <a:t>Fatigue or loss of energy nearly every day.</a:t>
            </a:r>
          </a:p>
          <a:p>
            <a:pPr marL="514350" indent="-514350">
              <a:buAutoNum type="arabicPeriod"/>
            </a:pPr>
            <a:r>
              <a:rPr lang="en-GB" dirty="0"/>
              <a:t>Feelings of worthlessness or excessive or inappropriate guilt nearly every day.</a:t>
            </a:r>
          </a:p>
          <a:p>
            <a:pPr marL="514350" indent="-514350">
              <a:buAutoNum type="arabicPeriod"/>
            </a:pPr>
            <a:r>
              <a:rPr lang="en-GB" dirty="0"/>
              <a:t>Diminished ability to think or concentrate, or indecisiveness, nearly every day.</a:t>
            </a:r>
          </a:p>
          <a:p>
            <a:pPr marL="514350" indent="-514350">
              <a:buAutoNum type="arabicPeriod"/>
            </a:pPr>
            <a:r>
              <a:rPr lang="en-GB" dirty="0"/>
              <a:t>Recurrent thoughts of death, recurrent suicidal ideation without a specific plan, or a suicide attempt or a specific plan for committing suicide</a:t>
            </a:r>
          </a:p>
        </p:txBody>
      </p:sp>
      <p:pic>
        <p:nvPicPr>
          <p:cNvPr id="4" name="Picture 3">
            <a:extLst>
              <a:ext uri="{FF2B5EF4-FFF2-40B4-BE49-F238E27FC236}">
                <a16:creationId xmlns:a16="http://schemas.microsoft.com/office/drawing/2014/main" id="{2FA76638-1A80-4341-8F57-DECCE7271E4C}"/>
              </a:ext>
            </a:extLst>
          </p:cNvPr>
          <p:cNvPicPr>
            <a:picLocks noChangeAspect="1"/>
          </p:cNvPicPr>
          <p:nvPr/>
        </p:nvPicPr>
        <p:blipFill rotWithShape="1">
          <a:blip r:embed="rId2"/>
          <a:srcRect t="27885" b="28846"/>
          <a:stretch/>
        </p:blipFill>
        <p:spPr>
          <a:xfrm>
            <a:off x="10541450" y="112723"/>
            <a:ext cx="1219200" cy="527539"/>
          </a:xfrm>
          <a:prstGeom prst="rect">
            <a:avLst/>
          </a:prstGeom>
        </p:spPr>
      </p:pic>
    </p:spTree>
    <p:extLst>
      <p:ext uri="{BB962C8B-B14F-4D97-AF65-F5344CB8AC3E}">
        <p14:creationId xmlns:p14="http://schemas.microsoft.com/office/powerpoint/2010/main" val="3632909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GB" sz="5200" dirty="0">
                <a:solidFill>
                  <a:schemeClr val="bg1"/>
                </a:solidFill>
              </a:rPr>
              <a:t>Treatment for major depressive disorder</a:t>
            </a:r>
          </a:p>
        </p:txBody>
      </p:sp>
      <p:sp>
        <p:nvSpPr>
          <p:cNvPr id="3" name="Content Placeholder 2"/>
          <p:cNvSpPr>
            <a:spLocks noGrp="1"/>
          </p:cNvSpPr>
          <p:nvPr>
            <p:ph idx="1"/>
          </p:nvPr>
        </p:nvSpPr>
        <p:spPr>
          <a:xfrm>
            <a:off x="6521450" y="621792"/>
            <a:ext cx="4832349" cy="5413248"/>
          </a:xfrm>
        </p:spPr>
        <p:txBody>
          <a:bodyPr anchor="ctr">
            <a:normAutofit/>
          </a:bodyPr>
          <a:lstStyle/>
          <a:p>
            <a:r>
              <a:rPr lang="en-GB" dirty="0"/>
              <a:t>MDD is often treated with medication and psychotherapy. Some lifestyle adjustments can also help ease certain symptoms. </a:t>
            </a:r>
          </a:p>
          <a:p>
            <a:r>
              <a:rPr lang="en-GB" dirty="0"/>
              <a:t>People who have severe MDD or who have thoughts of harming themselves may need to stay in the hospital during treatment</a:t>
            </a:r>
            <a:r>
              <a:rPr lang="en-GB" sz="2400" dirty="0"/>
              <a:t>.</a:t>
            </a:r>
          </a:p>
          <a:p>
            <a:endParaRPr lang="en-GB" sz="2400" dirty="0"/>
          </a:p>
        </p:txBody>
      </p:sp>
    </p:spTree>
    <p:extLst>
      <p:ext uri="{BB962C8B-B14F-4D97-AF65-F5344CB8AC3E}">
        <p14:creationId xmlns:p14="http://schemas.microsoft.com/office/powerpoint/2010/main" val="15234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B97D490-7127-408B-874C-DAD83F7773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11" name="Rectangle 10">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804671" y="640263"/>
            <a:ext cx="4129279" cy="5254510"/>
          </a:xfrm>
        </p:spPr>
        <p:txBody>
          <a:bodyPr>
            <a:normAutofit/>
          </a:bodyPr>
          <a:lstStyle/>
          <a:p>
            <a:r>
              <a:rPr lang="en-GB" sz="5200" dirty="0"/>
              <a:t>Drug therapy for major depressive disorder</a:t>
            </a:r>
          </a:p>
        </p:txBody>
      </p:sp>
      <p:sp>
        <p:nvSpPr>
          <p:cNvPr id="3" name="Content Placeholder 2"/>
          <p:cNvSpPr>
            <a:spLocks noGrp="1"/>
          </p:cNvSpPr>
          <p:nvPr>
            <p:ph idx="1"/>
          </p:nvPr>
        </p:nvSpPr>
        <p:spPr>
          <a:xfrm>
            <a:off x="6320409" y="640263"/>
            <a:ext cx="5166741" cy="5778122"/>
          </a:xfrm>
        </p:spPr>
        <p:txBody>
          <a:bodyPr anchor="ctr">
            <a:normAutofit/>
          </a:bodyPr>
          <a:lstStyle/>
          <a:p>
            <a:r>
              <a:rPr lang="en-GB" sz="2400" dirty="0">
                <a:solidFill>
                  <a:schemeClr val="bg1"/>
                </a:solidFill>
              </a:rPr>
              <a:t>Doctors often start treatment for MDD by prescribing antidepressant medications which can be:</a:t>
            </a:r>
          </a:p>
          <a:p>
            <a:r>
              <a:rPr lang="en-GB" sz="2400" dirty="0">
                <a:solidFill>
                  <a:schemeClr val="bg1"/>
                </a:solidFill>
              </a:rPr>
              <a:t>Selective serotonin reuptake inhibitors (SSRIs). These antidepressants are frequently prescribed. SSRIs work by helping inhibit the breakdown of serotonin in the brain, resulting in higher amounts of this neurotransmitter. </a:t>
            </a:r>
          </a:p>
          <a:p>
            <a:pPr marL="0" indent="0">
              <a:buNone/>
            </a:pPr>
            <a:endParaRPr lang="en-GB" sz="2200" dirty="0">
              <a:solidFill>
                <a:schemeClr val="bg1"/>
              </a:solidFill>
            </a:endParaRPr>
          </a:p>
        </p:txBody>
      </p:sp>
    </p:spTree>
    <p:extLst>
      <p:ext uri="{BB962C8B-B14F-4D97-AF65-F5344CB8AC3E}">
        <p14:creationId xmlns:p14="http://schemas.microsoft.com/office/powerpoint/2010/main" val="36687158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7B97D490-7127-408B-874C-DAD83F7773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11" name="Rectangle 10">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804671" y="640263"/>
            <a:ext cx="4129279" cy="5254510"/>
          </a:xfrm>
        </p:spPr>
        <p:txBody>
          <a:bodyPr>
            <a:normAutofit/>
          </a:bodyPr>
          <a:lstStyle/>
          <a:p>
            <a:r>
              <a:rPr lang="en-GB" sz="5200"/>
              <a:t>Lifestyle changes to help major depressive disorder</a:t>
            </a:r>
          </a:p>
        </p:txBody>
      </p:sp>
      <p:sp>
        <p:nvSpPr>
          <p:cNvPr id="3" name="Content Placeholder 2"/>
          <p:cNvSpPr>
            <a:spLocks noGrp="1"/>
          </p:cNvSpPr>
          <p:nvPr>
            <p:ph idx="1"/>
          </p:nvPr>
        </p:nvSpPr>
        <p:spPr>
          <a:xfrm>
            <a:off x="6320409" y="640262"/>
            <a:ext cx="5408529" cy="5760537"/>
          </a:xfrm>
        </p:spPr>
        <p:txBody>
          <a:bodyPr anchor="ctr">
            <a:normAutofit/>
          </a:bodyPr>
          <a:lstStyle/>
          <a:p>
            <a:pPr marL="0" indent="0">
              <a:buNone/>
            </a:pPr>
            <a:r>
              <a:rPr lang="en-GB" sz="2400" dirty="0">
                <a:solidFill>
                  <a:schemeClr val="bg1"/>
                </a:solidFill>
              </a:rPr>
              <a:t>Be careful telling someone to change their habits to ‘fix’ their depression… </a:t>
            </a:r>
          </a:p>
          <a:p>
            <a:r>
              <a:rPr lang="en-GB" sz="2400" dirty="0">
                <a:solidFill>
                  <a:schemeClr val="bg1"/>
                </a:solidFill>
              </a:rPr>
              <a:t>Adopting a regular exercise programme and eating well have been shown to improve symptoms of MDD</a:t>
            </a:r>
          </a:p>
          <a:p>
            <a:r>
              <a:rPr lang="en-GB" sz="2400" dirty="0">
                <a:solidFill>
                  <a:schemeClr val="bg1"/>
                </a:solidFill>
              </a:rPr>
              <a:t>Avoiding alcohol which is a depressant is also recommended</a:t>
            </a:r>
          </a:p>
          <a:p>
            <a:r>
              <a:rPr lang="en-GB" sz="2400" dirty="0">
                <a:solidFill>
                  <a:schemeClr val="bg1"/>
                </a:solidFill>
              </a:rPr>
              <a:t>Good sleep hygiene can help to overcome sleeping problems</a:t>
            </a:r>
          </a:p>
          <a:p>
            <a:endParaRPr lang="en-GB" sz="2400" dirty="0">
              <a:solidFill>
                <a:schemeClr val="bg1"/>
              </a:solidFill>
            </a:endParaRPr>
          </a:p>
          <a:p>
            <a:r>
              <a:rPr lang="en-GB" sz="2400" dirty="0">
                <a:solidFill>
                  <a:schemeClr val="bg1"/>
                </a:solidFill>
              </a:rPr>
              <a:t>Sometimes CBT can be an effective treatment as it is in persistent depressive disorder. </a:t>
            </a:r>
          </a:p>
        </p:txBody>
      </p:sp>
    </p:spTree>
    <p:extLst>
      <p:ext uri="{BB962C8B-B14F-4D97-AF65-F5344CB8AC3E}">
        <p14:creationId xmlns:p14="http://schemas.microsoft.com/office/powerpoint/2010/main" val="203340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GB" sz="5200" dirty="0">
                <a:solidFill>
                  <a:schemeClr val="bg1"/>
                </a:solidFill>
              </a:rPr>
              <a:t>Task: Explain Major Depressive Disorder </a:t>
            </a:r>
          </a:p>
        </p:txBody>
      </p:sp>
      <p:sp>
        <p:nvSpPr>
          <p:cNvPr id="3" name="Text Placeholder 2"/>
          <p:cNvSpPr>
            <a:spLocks noGrp="1"/>
          </p:cNvSpPr>
          <p:nvPr>
            <p:ph type="body" idx="1"/>
          </p:nvPr>
        </p:nvSpPr>
        <p:spPr>
          <a:xfrm>
            <a:off x="6521450" y="621792"/>
            <a:ext cx="4832349" cy="5413248"/>
          </a:xfrm>
        </p:spPr>
        <p:txBody>
          <a:bodyPr anchor="ctr">
            <a:normAutofit/>
          </a:bodyPr>
          <a:lstStyle/>
          <a:p>
            <a:r>
              <a:rPr lang="en-GB" sz="3200" dirty="0"/>
              <a:t>Depression is a ….. </a:t>
            </a:r>
          </a:p>
          <a:p>
            <a:r>
              <a:rPr lang="en-GB" sz="3200" dirty="0"/>
              <a:t>To be diagnosed with MDD you must have…  </a:t>
            </a:r>
          </a:p>
          <a:p>
            <a:r>
              <a:rPr lang="en-GB" sz="3200" dirty="0"/>
              <a:t>and… </a:t>
            </a:r>
          </a:p>
        </p:txBody>
      </p:sp>
    </p:spTree>
    <p:extLst>
      <p:ext uri="{BB962C8B-B14F-4D97-AF65-F5344CB8AC3E}">
        <p14:creationId xmlns:p14="http://schemas.microsoft.com/office/powerpoint/2010/main" val="127457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GB" sz="5200" dirty="0">
                <a:solidFill>
                  <a:schemeClr val="bg1"/>
                </a:solidFill>
              </a:rPr>
              <a:t>Task: Explain Major Depressive Disorder </a:t>
            </a:r>
          </a:p>
        </p:txBody>
      </p:sp>
      <p:sp>
        <p:nvSpPr>
          <p:cNvPr id="3" name="Text Placeholder 2"/>
          <p:cNvSpPr>
            <a:spLocks noGrp="1"/>
          </p:cNvSpPr>
          <p:nvPr>
            <p:ph type="body" idx="1"/>
          </p:nvPr>
        </p:nvSpPr>
        <p:spPr>
          <a:xfrm>
            <a:off x="6521450" y="621792"/>
            <a:ext cx="4832349" cy="5413248"/>
          </a:xfrm>
        </p:spPr>
        <p:txBody>
          <a:bodyPr anchor="ctr">
            <a:normAutofit/>
          </a:bodyPr>
          <a:lstStyle/>
          <a:p>
            <a:r>
              <a:rPr lang="en-GB" sz="3200" dirty="0"/>
              <a:t>Depression is a </a:t>
            </a:r>
            <a:r>
              <a:rPr lang="en-GB" sz="3200" dirty="0">
                <a:solidFill>
                  <a:srgbClr val="FF0000"/>
                </a:solidFill>
              </a:rPr>
              <a:t>mental health illness. Which is damaging to everyday functioning. </a:t>
            </a:r>
            <a:r>
              <a:rPr lang="en-GB" sz="3200" dirty="0"/>
              <a:t>To be diagnosed with MDD </a:t>
            </a:r>
            <a:r>
              <a:rPr lang="en-GB" sz="3200" dirty="0">
                <a:solidFill>
                  <a:srgbClr val="FF0000"/>
                </a:solidFill>
              </a:rPr>
              <a:t>you must have 5 or more of the symptoms which are listed in the DSM-5 </a:t>
            </a:r>
            <a:r>
              <a:rPr lang="en-GB" sz="3200" dirty="0"/>
              <a:t>and </a:t>
            </a:r>
            <a:r>
              <a:rPr lang="en-GB" sz="3200" dirty="0">
                <a:solidFill>
                  <a:srgbClr val="FF0000"/>
                </a:solidFill>
              </a:rPr>
              <a:t>one of these symptoms must be either decreased mood or loss of interest or pleasure. </a:t>
            </a:r>
          </a:p>
        </p:txBody>
      </p:sp>
    </p:spTree>
    <p:extLst>
      <p:ext uri="{BB962C8B-B14F-4D97-AF65-F5344CB8AC3E}">
        <p14:creationId xmlns:p14="http://schemas.microsoft.com/office/powerpoint/2010/main" val="2174859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Types of depression </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Major depressive disorder</a:t>
            </a:r>
          </a:p>
          <a:p>
            <a:r>
              <a:rPr lang="en-GB" sz="3200" b="1" u="sng" dirty="0">
                <a:solidFill>
                  <a:schemeClr val="accent1"/>
                </a:solidFill>
              </a:rPr>
              <a:t>Persistent depressive disorder</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6728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sp>
        <p:nvSpPr>
          <p:cNvPr id="261" name="Freeform: Shape 260">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Shape 253"/>
          <p:cNvSpPr txBox="1">
            <a:spLocks noGrp="1"/>
          </p:cNvSpPr>
          <p:nvPr>
            <p:ph type="title"/>
          </p:nvPr>
        </p:nvSpPr>
        <p:spPr>
          <a:xfrm>
            <a:off x="863029" y="1012004"/>
            <a:ext cx="3416158" cy="4795408"/>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GB">
                <a:solidFill>
                  <a:srgbClr val="FFFFFF"/>
                </a:solidFill>
                <a:latin typeface="Calibri"/>
                <a:ea typeface="Calibri"/>
                <a:cs typeface="Calibri"/>
                <a:sym typeface="Calibri"/>
              </a:rPr>
              <a:t>What do we need to know for this topic? </a:t>
            </a:r>
          </a:p>
        </p:txBody>
      </p:sp>
      <p:graphicFrame>
        <p:nvGraphicFramePr>
          <p:cNvPr id="256" name="Shape 254">
            <a:extLst>
              <a:ext uri="{FF2B5EF4-FFF2-40B4-BE49-F238E27FC236}">
                <a16:creationId xmlns:a16="http://schemas.microsoft.com/office/drawing/2014/main" id="{BE89CC6B-2A8D-40EF-824B-DBB9FE4D2221}"/>
              </a:ext>
            </a:extLst>
          </p:cNvPr>
          <p:cNvGraphicFramePr/>
          <p:nvPr>
            <p:extLst>
              <p:ext uri="{D42A27DB-BD31-4B8C-83A1-F6EECF244321}">
                <p14:modId xmlns:p14="http://schemas.microsoft.com/office/powerpoint/2010/main" val="28916656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698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B97D490-7127-408B-874C-DAD83F7773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71185" cy="6858000"/>
            <a:chOff x="0" y="0"/>
            <a:chExt cx="4709160" cy="6858000"/>
          </a:xfrm>
        </p:grpSpPr>
        <p:sp>
          <p:nvSpPr>
            <p:cNvPr id="13" name="Rectangle 12">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804671" y="640263"/>
            <a:ext cx="4129279" cy="5254510"/>
          </a:xfrm>
        </p:spPr>
        <p:txBody>
          <a:bodyPr>
            <a:normAutofit/>
          </a:bodyPr>
          <a:lstStyle/>
          <a:p>
            <a:r>
              <a:rPr lang="en-GB" sz="5200" dirty="0"/>
              <a:t>Diagnosing Persistent Depressive Disorder</a:t>
            </a:r>
          </a:p>
        </p:txBody>
      </p:sp>
      <p:sp>
        <p:nvSpPr>
          <p:cNvPr id="5" name="Content Placeholder 4"/>
          <p:cNvSpPr>
            <a:spLocks noGrp="1"/>
          </p:cNvSpPr>
          <p:nvPr>
            <p:ph idx="1"/>
          </p:nvPr>
        </p:nvSpPr>
        <p:spPr>
          <a:xfrm>
            <a:off x="6320409" y="640263"/>
            <a:ext cx="5166741" cy="5254510"/>
          </a:xfrm>
        </p:spPr>
        <p:txBody>
          <a:bodyPr anchor="ctr">
            <a:normAutofit/>
          </a:bodyPr>
          <a:lstStyle/>
          <a:p>
            <a:r>
              <a:rPr lang="en-GB" sz="2400" dirty="0">
                <a:solidFill>
                  <a:schemeClr val="bg1"/>
                </a:solidFill>
              </a:rPr>
              <a:t>Persistent depressive disorder is the state of having a mild to moderate chronic depressed mood. </a:t>
            </a:r>
          </a:p>
          <a:p>
            <a:r>
              <a:rPr lang="en-GB" sz="2400" dirty="0">
                <a:solidFill>
                  <a:schemeClr val="bg1"/>
                </a:solidFill>
              </a:rPr>
              <a:t>According to the Diagnostic and Statistical Manual (DSM), the symptoms of persistent depressive disorder are less severe than those of major depression, but the condition, being chronic, also tends to last longer than a major depressive episode. To be diagnosed, this mood must persist for at least 2 years, or for 1 year in the case of an adolescent. </a:t>
            </a:r>
          </a:p>
        </p:txBody>
      </p:sp>
      <p:pic>
        <p:nvPicPr>
          <p:cNvPr id="2" name="Picture 1">
            <a:extLst>
              <a:ext uri="{FF2B5EF4-FFF2-40B4-BE49-F238E27FC236}">
                <a16:creationId xmlns:a16="http://schemas.microsoft.com/office/drawing/2014/main" id="{00521B9F-4A2E-47B8-AF1B-F446EB678B50}"/>
              </a:ext>
            </a:extLst>
          </p:cNvPr>
          <p:cNvPicPr>
            <a:picLocks noChangeAspect="1"/>
          </p:cNvPicPr>
          <p:nvPr/>
        </p:nvPicPr>
        <p:blipFill>
          <a:blip r:embed="rId2"/>
          <a:stretch>
            <a:fillRect/>
          </a:stretch>
        </p:blipFill>
        <p:spPr>
          <a:xfrm>
            <a:off x="10619507" y="375064"/>
            <a:ext cx="1219306" cy="530398"/>
          </a:xfrm>
          <a:prstGeom prst="rect">
            <a:avLst/>
          </a:prstGeom>
        </p:spPr>
      </p:pic>
    </p:spTree>
    <p:extLst>
      <p:ext uri="{BB962C8B-B14F-4D97-AF65-F5344CB8AC3E}">
        <p14:creationId xmlns:p14="http://schemas.microsoft.com/office/powerpoint/2010/main" val="3093639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457200" y="1412488"/>
            <a:ext cx="3280189" cy="4363844"/>
          </a:xfrm>
        </p:spPr>
        <p:txBody>
          <a:bodyPr anchor="t">
            <a:normAutofit/>
          </a:bodyPr>
          <a:lstStyle/>
          <a:p>
            <a:r>
              <a:rPr lang="en-GB" sz="5200" dirty="0">
                <a:solidFill>
                  <a:srgbClr val="FFFFFF"/>
                </a:solidFill>
              </a:rPr>
              <a:t>Diagnosing Persistent Depressive Disorder</a:t>
            </a:r>
          </a:p>
        </p:txBody>
      </p:sp>
      <p:sp>
        <p:nvSpPr>
          <p:cNvPr id="5" name="Content Placeholder 4"/>
          <p:cNvSpPr>
            <a:spLocks noGrp="1"/>
          </p:cNvSpPr>
          <p:nvPr>
            <p:ph sz="half" idx="1"/>
          </p:nvPr>
        </p:nvSpPr>
        <p:spPr>
          <a:xfrm>
            <a:off x="4380855" y="1081204"/>
            <a:ext cx="3427283" cy="4363844"/>
          </a:xfrm>
        </p:spPr>
        <p:txBody>
          <a:bodyPr>
            <a:normAutofit/>
          </a:bodyPr>
          <a:lstStyle/>
          <a:p>
            <a:r>
              <a:rPr lang="en-GB" sz="2400" dirty="0"/>
              <a:t>Symptoms may vary over the course of the illness, but two or more of the following symptoms will be present consistently in combination with a chronically sad or depressed mood:</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half" idx="2"/>
          </p:nvPr>
        </p:nvSpPr>
        <p:spPr>
          <a:xfrm>
            <a:off x="8451605" y="1081204"/>
            <a:ext cx="3427271" cy="5026411"/>
          </a:xfrm>
        </p:spPr>
        <p:txBody>
          <a:bodyPr>
            <a:normAutofit/>
          </a:bodyPr>
          <a:lstStyle/>
          <a:p>
            <a:r>
              <a:rPr lang="en-GB" sz="2400" dirty="0"/>
              <a:t>Feelings of hopelessness</a:t>
            </a:r>
          </a:p>
          <a:p>
            <a:r>
              <a:rPr lang="en-GB" sz="2400" dirty="0"/>
              <a:t>Depleted energy and lack of interest in hobbies, family, friends, or previously enjoyed activities</a:t>
            </a:r>
          </a:p>
          <a:p>
            <a:r>
              <a:rPr lang="en-GB" sz="2400" dirty="0"/>
              <a:t>Low self-esteem</a:t>
            </a:r>
          </a:p>
          <a:p>
            <a:r>
              <a:rPr lang="en-GB" sz="2400" dirty="0"/>
              <a:t>Overeating or poor appetite</a:t>
            </a:r>
          </a:p>
          <a:p>
            <a:r>
              <a:rPr lang="en-GB" sz="2400" dirty="0"/>
              <a:t>Difficulty concentrating</a:t>
            </a:r>
          </a:p>
          <a:p>
            <a:r>
              <a:rPr lang="en-GB" sz="2400" dirty="0"/>
              <a:t>Excessive sleeping or difficulty sleeping</a:t>
            </a:r>
          </a:p>
        </p:txBody>
      </p:sp>
      <p:pic>
        <p:nvPicPr>
          <p:cNvPr id="7" name="Picture 6">
            <a:extLst>
              <a:ext uri="{FF2B5EF4-FFF2-40B4-BE49-F238E27FC236}">
                <a16:creationId xmlns:a16="http://schemas.microsoft.com/office/drawing/2014/main" id="{55540C45-F09F-4EB7-800F-D35DB80B37BB}"/>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400870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04671" y="640263"/>
            <a:ext cx="3284331" cy="5254510"/>
          </a:xfrm>
        </p:spPr>
        <p:txBody>
          <a:bodyPr>
            <a:normAutofit/>
          </a:bodyPr>
          <a:lstStyle/>
          <a:p>
            <a:r>
              <a:rPr lang="en-GB" dirty="0"/>
              <a:t>Persistent Depressive Disorder</a:t>
            </a:r>
          </a:p>
        </p:txBody>
      </p:sp>
      <p:sp>
        <p:nvSpPr>
          <p:cNvPr id="6" name="Content Placeholder 5"/>
          <p:cNvSpPr>
            <a:spLocks noGrp="1"/>
          </p:cNvSpPr>
          <p:nvPr>
            <p:ph idx="1"/>
          </p:nvPr>
        </p:nvSpPr>
        <p:spPr>
          <a:xfrm>
            <a:off x="5358384" y="640263"/>
            <a:ext cx="6028944" cy="5254510"/>
          </a:xfrm>
        </p:spPr>
        <p:txBody>
          <a:bodyPr anchor="ctr">
            <a:normAutofit/>
          </a:bodyPr>
          <a:lstStyle/>
          <a:p>
            <a:r>
              <a:rPr lang="en-GB" sz="2200">
                <a:solidFill>
                  <a:schemeClr val="bg1"/>
                </a:solidFill>
              </a:rPr>
              <a:t>It is common for a person with persistent depressive disorder to be unable to remember a time when the condition was not present, and the feelings of depression may have come to feel normal.</a:t>
            </a:r>
          </a:p>
          <a:p>
            <a:r>
              <a:rPr lang="en-GB" sz="2200">
                <a:solidFill>
                  <a:schemeClr val="bg1"/>
                </a:solidFill>
              </a:rPr>
              <a:t> It is common among the elderly and among people who are isolated, who have health problems, or who have another mental health condition. </a:t>
            </a:r>
          </a:p>
          <a:p>
            <a:r>
              <a:rPr lang="en-GB" sz="2200">
                <a:solidFill>
                  <a:schemeClr val="bg1"/>
                </a:solidFill>
              </a:rPr>
              <a:t>The condition may have a genetic element: Having a relative with either persistent or major depression appears to increase the likelihood of developing the disorder.</a:t>
            </a:r>
          </a:p>
        </p:txBody>
      </p:sp>
    </p:spTree>
    <p:extLst>
      <p:ext uri="{BB962C8B-B14F-4D97-AF65-F5344CB8AC3E}">
        <p14:creationId xmlns:p14="http://schemas.microsoft.com/office/powerpoint/2010/main" val="37688005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1" y="640263"/>
            <a:ext cx="3284331" cy="5254510"/>
          </a:xfrm>
        </p:spPr>
        <p:txBody>
          <a:bodyPr>
            <a:normAutofit/>
          </a:bodyPr>
          <a:lstStyle/>
          <a:p>
            <a:r>
              <a:rPr lang="en-GB" dirty="0"/>
              <a:t>Treatment for persistent depressive disorder</a:t>
            </a:r>
          </a:p>
        </p:txBody>
      </p:sp>
      <p:sp>
        <p:nvSpPr>
          <p:cNvPr id="3" name="Content Placeholder 2"/>
          <p:cNvSpPr>
            <a:spLocks noGrp="1"/>
          </p:cNvSpPr>
          <p:nvPr>
            <p:ph idx="1"/>
          </p:nvPr>
        </p:nvSpPr>
        <p:spPr>
          <a:xfrm>
            <a:off x="5358384" y="640263"/>
            <a:ext cx="6028944" cy="5254510"/>
          </a:xfrm>
        </p:spPr>
        <p:txBody>
          <a:bodyPr anchor="ctr">
            <a:normAutofit/>
          </a:bodyPr>
          <a:lstStyle/>
          <a:p>
            <a:pPr marL="0" indent="0">
              <a:buNone/>
            </a:pPr>
            <a:r>
              <a:rPr lang="en-GB" dirty="0">
                <a:solidFill>
                  <a:schemeClr val="bg1"/>
                </a:solidFill>
              </a:rPr>
              <a:t>Because the symptoms of persistent depressive disorder are less pronounced than the overwhelming depression and suicidal ideation that often characterizes major depression, the condition can sometimes progress for a long time before treatment is sought.</a:t>
            </a:r>
          </a:p>
          <a:p>
            <a:endParaRPr lang="en-GB" sz="2200" dirty="0">
              <a:solidFill>
                <a:schemeClr val="bg1"/>
              </a:solidFill>
            </a:endParaRPr>
          </a:p>
        </p:txBody>
      </p:sp>
    </p:spTree>
    <p:extLst>
      <p:ext uri="{BB962C8B-B14F-4D97-AF65-F5344CB8AC3E}">
        <p14:creationId xmlns:p14="http://schemas.microsoft.com/office/powerpoint/2010/main" val="4189779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1" y="640263"/>
            <a:ext cx="3284331" cy="5254510"/>
          </a:xfrm>
        </p:spPr>
        <p:txBody>
          <a:bodyPr>
            <a:normAutofit/>
          </a:bodyPr>
          <a:lstStyle/>
          <a:p>
            <a:r>
              <a:rPr lang="en-GB" sz="4100" dirty="0"/>
              <a:t>Psychotherapy for persistent depressive disorder</a:t>
            </a:r>
          </a:p>
        </p:txBody>
      </p:sp>
      <p:sp>
        <p:nvSpPr>
          <p:cNvPr id="3" name="Content Placeholder 2"/>
          <p:cNvSpPr>
            <a:spLocks noGrp="1"/>
          </p:cNvSpPr>
          <p:nvPr>
            <p:ph idx="1"/>
          </p:nvPr>
        </p:nvSpPr>
        <p:spPr>
          <a:xfrm>
            <a:off x="5358384" y="640262"/>
            <a:ext cx="6212932" cy="5627533"/>
          </a:xfrm>
        </p:spPr>
        <p:txBody>
          <a:bodyPr anchor="ctr">
            <a:normAutofit/>
          </a:bodyPr>
          <a:lstStyle/>
          <a:p>
            <a:endParaRPr lang="en-GB" sz="2400" dirty="0">
              <a:solidFill>
                <a:schemeClr val="bg1"/>
              </a:solidFill>
            </a:endParaRPr>
          </a:p>
          <a:p>
            <a:r>
              <a:rPr lang="en-GB" sz="2400" dirty="0">
                <a:solidFill>
                  <a:schemeClr val="bg1"/>
                </a:solidFill>
              </a:rPr>
              <a:t>A combination of therapy and medication can help</a:t>
            </a:r>
          </a:p>
          <a:p>
            <a:r>
              <a:rPr lang="en-GB" sz="2400" dirty="0">
                <a:solidFill>
                  <a:schemeClr val="bg1"/>
                </a:solidFill>
              </a:rPr>
              <a:t>Studies indicate that cognitive behavioural therapy (CBT) is especially effective at treating chronic forms of depression. </a:t>
            </a:r>
          </a:p>
          <a:p>
            <a:r>
              <a:rPr lang="en-GB" sz="2400" dirty="0">
                <a:solidFill>
                  <a:schemeClr val="bg1"/>
                </a:solidFill>
              </a:rPr>
              <a:t>In therapy, any potential causes of the condition can be identified and addressed.</a:t>
            </a:r>
          </a:p>
          <a:p>
            <a:endParaRPr lang="en-GB" sz="2400" dirty="0">
              <a:solidFill>
                <a:schemeClr val="bg1"/>
              </a:solidFill>
            </a:endParaRPr>
          </a:p>
          <a:p>
            <a:r>
              <a:rPr lang="en-GB" sz="2400" dirty="0">
                <a:solidFill>
                  <a:schemeClr val="bg1"/>
                </a:solidFill>
              </a:rPr>
              <a:t>Cognitive behavioural therapy (CBT) is a short-term form of behavioural treatment that helps people problem-solve and see the relationship between beliefs, thoughts, and feelings, and subsequent behaviour patterns and actions. </a:t>
            </a:r>
          </a:p>
          <a:p>
            <a:endParaRPr lang="en-GB" sz="2200" dirty="0">
              <a:solidFill>
                <a:schemeClr val="bg1"/>
              </a:solidFill>
            </a:endParaRPr>
          </a:p>
        </p:txBody>
      </p:sp>
    </p:spTree>
    <p:extLst>
      <p:ext uri="{BB962C8B-B14F-4D97-AF65-F5344CB8AC3E}">
        <p14:creationId xmlns:p14="http://schemas.microsoft.com/office/powerpoint/2010/main" val="2929913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1" y="640263"/>
            <a:ext cx="3284331" cy="5254510"/>
          </a:xfrm>
        </p:spPr>
        <p:txBody>
          <a:bodyPr>
            <a:normAutofit/>
          </a:bodyPr>
          <a:lstStyle/>
          <a:p>
            <a:r>
              <a:rPr lang="en-GB" dirty="0"/>
              <a:t>Drug therapy for persistent depressive disorder</a:t>
            </a:r>
          </a:p>
        </p:txBody>
      </p:sp>
      <p:sp>
        <p:nvSpPr>
          <p:cNvPr id="3" name="Content Placeholder 2"/>
          <p:cNvSpPr>
            <a:spLocks noGrp="1"/>
          </p:cNvSpPr>
          <p:nvPr>
            <p:ph idx="1"/>
          </p:nvPr>
        </p:nvSpPr>
        <p:spPr>
          <a:xfrm>
            <a:off x="5358385" y="1039274"/>
            <a:ext cx="6028944" cy="5254510"/>
          </a:xfrm>
        </p:spPr>
        <p:txBody>
          <a:bodyPr anchor="ctr">
            <a:normAutofit/>
          </a:bodyPr>
          <a:lstStyle/>
          <a:p>
            <a:r>
              <a:rPr lang="en-GB" sz="2400" dirty="0">
                <a:solidFill>
                  <a:schemeClr val="bg1"/>
                </a:solidFill>
              </a:rPr>
              <a:t>In some cases medication is prescribed.</a:t>
            </a:r>
          </a:p>
          <a:p>
            <a:r>
              <a:rPr lang="en-GB" sz="2400" dirty="0">
                <a:solidFill>
                  <a:schemeClr val="bg1"/>
                </a:solidFill>
              </a:rPr>
              <a:t>In an ideal world this should be as a supplemental treatment to therapy.</a:t>
            </a:r>
          </a:p>
          <a:p>
            <a:r>
              <a:rPr lang="en-GB" sz="2400" dirty="0">
                <a:solidFill>
                  <a:schemeClr val="bg1"/>
                </a:solidFill>
              </a:rPr>
              <a:t>SSRIs are often effective treatment but doctors may also prescribe other antidepressants or tricyclic antidepressants. </a:t>
            </a:r>
          </a:p>
          <a:p>
            <a:r>
              <a:rPr lang="en-GB" sz="2400" dirty="0">
                <a:solidFill>
                  <a:schemeClr val="bg1"/>
                </a:solidFill>
              </a:rPr>
              <a:t>An anti-anxiety medication may also be beneficial to some sufferers.</a:t>
            </a:r>
          </a:p>
          <a:p>
            <a:r>
              <a:rPr lang="en-GB" sz="2400" dirty="0">
                <a:solidFill>
                  <a:schemeClr val="bg1"/>
                </a:solidFill>
              </a:rPr>
              <a:t>(We will talk more about drug treatment for depression in a future lesson)</a:t>
            </a:r>
          </a:p>
          <a:p>
            <a:endParaRPr lang="en-GB" sz="2200" dirty="0">
              <a:solidFill>
                <a:schemeClr val="bg1"/>
              </a:solidFill>
            </a:endParaRPr>
          </a:p>
        </p:txBody>
      </p:sp>
    </p:spTree>
    <p:extLst>
      <p:ext uri="{BB962C8B-B14F-4D97-AF65-F5344CB8AC3E}">
        <p14:creationId xmlns:p14="http://schemas.microsoft.com/office/powerpoint/2010/main" val="20141266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062161" y="132213"/>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GB" b="1" dirty="0">
                <a:solidFill>
                  <a:schemeClr val="dk1"/>
                </a:solidFill>
                <a:latin typeface="Calibri"/>
                <a:ea typeface="Calibri"/>
                <a:cs typeface="Calibri"/>
                <a:sym typeface="Calibri"/>
              </a:rPr>
              <a:t>Task</a:t>
            </a:r>
            <a:endParaRPr dirty="0">
              <a:solidFill>
                <a:schemeClr val="dk1"/>
              </a:solidFill>
              <a:latin typeface="Calibri"/>
              <a:ea typeface="Calibri"/>
              <a:cs typeface="Calibri"/>
              <a:sym typeface="Calibri"/>
            </a:endParaRPr>
          </a:p>
        </p:txBody>
      </p:sp>
      <p:sp>
        <p:nvSpPr>
          <p:cNvPr id="240" name="Shape 240"/>
          <p:cNvSpPr txBox="1">
            <a:spLocks noGrp="1"/>
          </p:cNvSpPr>
          <p:nvPr>
            <p:ph type="body" idx="1"/>
          </p:nvPr>
        </p:nvSpPr>
        <p:spPr>
          <a:xfrm>
            <a:off x="601661" y="1275213"/>
            <a:ext cx="11150600" cy="5125588"/>
          </a:xfrm>
          <a:prstGeom prst="rect">
            <a:avLst/>
          </a:prstGeom>
          <a:noFill/>
          <a:ln>
            <a:noFill/>
          </a:ln>
        </p:spPr>
        <p:txBody>
          <a:bodyPr spcFirstLastPara="1" vert="horz" wrap="square" lIns="91425" tIns="45700" rIns="91425" bIns="45700" rtlCol="0" anchor="t" anchorCtr="0">
            <a:noAutofit/>
          </a:bodyPr>
          <a:lstStyle/>
          <a:p>
            <a:pPr marL="25400" indent="0">
              <a:buNone/>
            </a:pPr>
            <a:r>
              <a:rPr lang="en-GB" dirty="0"/>
              <a:t>Explain the difference between Major Depressive Disorder and Persistent Depressive Disorder. </a:t>
            </a:r>
          </a:p>
          <a:p>
            <a:pPr marL="25400" indent="0">
              <a:buNone/>
            </a:pPr>
            <a:endParaRPr lang="en-GB" dirty="0"/>
          </a:p>
          <a:p>
            <a:pPr marL="25400" indent="0">
              <a:buNone/>
            </a:pPr>
            <a:endParaRPr lang="en-GB" dirty="0"/>
          </a:p>
          <a:p>
            <a:pPr marL="342900" indent="-185420">
              <a:lnSpc>
                <a:spcPct val="80000"/>
              </a:lnSpc>
              <a:spcBef>
                <a:spcPts val="496"/>
              </a:spcBef>
              <a:buClr>
                <a:schemeClr val="dk1"/>
              </a:buClr>
              <a:buSzPts val="2480"/>
              <a:buNone/>
            </a:pPr>
            <a:endParaRPr sz="2480" b="1" dirty="0">
              <a:solidFill>
                <a:schemeClr val="dk1"/>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9FFF391C-13C8-4F10-BDB5-A381D4B324F5}"/>
              </a:ext>
            </a:extLst>
          </p:cNvPr>
          <p:cNvSpPr txBox="1">
            <a:spLocks/>
          </p:cNvSpPr>
          <p:nvPr/>
        </p:nvSpPr>
        <p:spPr>
          <a:xfrm>
            <a:off x="838200" y="241821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To get diagnosed MDD symptoms must be consistently apparent for a period of two weeks. However, to get diagnosed with PDD the symptoms will be evident for a period of two years for adults and one year for adolescents. </a:t>
            </a:r>
          </a:p>
          <a:p>
            <a:r>
              <a:rPr lang="en-GB" sz="2400"/>
              <a:t>With MDD you must have 5 or more of the listed symptoms one of which must be either decreased mood or loss of interest. However, with PDD the classification is not as strict and the symptoms can vary over the course of an illness, but two or more of the symptoms listed with me present consistently in combination with chronically sad or depressed mood. </a:t>
            </a:r>
          </a:p>
          <a:p>
            <a:r>
              <a:rPr lang="en-GB" sz="2400"/>
              <a:t>A symptom of MDD is recurrent thoughts of death or suicidal ideation without an actual suicide plan. However, the DSM-5 doesn’t acknowledge this as a symptom of PDD. </a:t>
            </a:r>
            <a:endParaRPr lang="en-GB"/>
          </a:p>
          <a:p>
            <a:endParaRPr lang="en-GB" dirty="0"/>
          </a:p>
        </p:txBody>
      </p:sp>
    </p:spTree>
    <p:extLst>
      <p:ext uri="{BB962C8B-B14F-4D97-AF65-F5344CB8AC3E}">
        <p14:creationId xmlns:p14="http://schemas.microsoft.com/office/powerpoint/2010/main" val="346338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a:t>
            </a:r>
          </a:p>
        </p:txBody>
      </p:sp>
      <p:sp>
        <p:nvSpPr>
          <p:cNvPr id="3" name="Text Placeholder 2"/>
          <p:cNvSpPr>
            <a:spLocks noGrp="1"/>
          </p:cNvSpPr>
          <p:nvPr>
            <p:ph type="body" idx="1"/>
          </p:nvPr>
        </p:nvSpPr>
        <p:spPr/>
        <p:txBody>
          <a:bodyPr/>
          <a:lstStyle/>
          <a:p>
            <a:r>
              <a:rPr lang="en-GB" dirty="0"/>
              <a:t>Decide – what symptoms are present? Do you think it is a form of Depression, or just low mood? </a:t>
            </a:r>
          </a:p>
          <a:p>
            <a:endParaRPr lang="en-GB" dirty="0"/>
          </a:p>
          <a:p>
            <a:r>
              <a:rPr lang="en-GB" dirty="0">
                <a:hlinkClick r:id="rId2"/>
              </a:rPr>
              <a:t>https://www.youtube.com/watch?v=Zr16eHb4YNU</a:t>
            </a:r>
            <a:r>
              <a:rPr lang="en-GB" dirty="0"/>
              <a:t> </a:t>
            </a:r>
          </a:p>
          <a:p>
            <a:endParaRPr lang="en-GB" dirty="0"/>
          </a:p>
          <a:p>
            <a:r>
              <a:rPr lang="en-GB" dirty="0"/>
              <a:t>As we watch the clip take down a note of any symptoms which she is expressing as feeling. When the clip is finished you will be asked to decide if she has a form of depression or just low mood. </a:t>
            </a:r>
          </a:p>
          <a:p>
            <a:endParaRPr lang="en-GB" dirty="0"/>
          </a:p>
        </p:txBody>
      </p:sp>
    </p:spTree>
    <p:extLst>
      <p:ext uri="{BB962C8B-B14F-4D97-AF65-F5344CB8AC3E}">
        <p14:creationId xmlns:p14="http://schemas.microsoft.com/office/powerpoint/2010/main" val="2188864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Starter – you are a GP – what would you diagnose them with and why? </a:t>
            </a:r>
          </a:p>
        </p:txBody>
      </p:sp>
      <p:sp>
        <p:nvSpPr>
          <p:cNvPr id="3" name="Text Placeholder 2"/>
          <p:cNvSpPr>
            <a:spLocks noGrp="1"/>
          </p:cNvSpPr>
          <p:nvPr>
            <p:ph type="body" idx="1"/>
          </p:nvPr>
        </p:nvSpPr>
        <p:spPr/>
        <p:txBody>
          <a:bodyPr/>
          <a:lstStyle/>
          <a:p>
            <a:pPr marL="25400" indent="0">
              <a:buNone/>
            </a:pPr>
            <a:r>
              <a:rPr lang="en-GB" sz="1700" i="1" dirty="0"/>
              <a:t>I have been coming to see you for the past 30 years. You know both me and the family well. </a:t>
            </a:r>
            <a:endParaRPr lang="en-GB" sz="1700" dirty="0"/>
          </a:p>
          <a:p>
            <a:pPr marL="25400" indent="0">
              <a:buNone/>
            </a:pPr>
            <a:r>
              <a:rPr lang="en-GB" sz="1700" i="1" dirty="0"/>
              <a:t>I am 50 years old, female, my children have just left home; I miss them terribly. Many women of my age suffer a loss of identity and feel very low as they wonder about their purpose in life. I have decided to retrain as a teacher and have thrown myself into my studies. </a:t>
            </a:r>
          </a:p>
          <a:p>
            <a:pPr marL="25400" indent="0">
              <a:buNone/>
            </a:pPr>
            <a:r>
              <a:rPr lang="en-GB" sz="1700" i="1" dirty="0"/>
              <a:t>I have been married for 30 years. I have nursed my husband through depression and have had CBT myself to help me cope with the stress of a young family and a depressed husband.</a:t>
            </a:r>
            <a:endParaRPr lang="en-GB" sz="1700" dirty="0"/>
          </a:p>
          <a:p>
            <a:pPr marL="25400" indent="0">
              <a:buNone/>
            </a:pPr>
            <a:r>
              <a:rPr lang="en-GB" sz="1700" i="1" dirty="0"/>
              <a:t>I have just hit the menopause; I cannot sleep beyond 3 am, I have constant sweats, I am gaining weight despite a strict diet.   </a:t>
            </a:r>
            <a:endParaRPr lang="en-GB" sz="1700" dirty="0"/>
          </a:p>
          <a:p>
            <a:pPr marL="25400" indent="0">
              <a:buNone/>
            </a:pPr>
            <a:r>
              <a:rPr lang="en-GB" sz="1700" i="1" dirty="0"/>
              <a:t>About 5 years ago I suffered from chronic tiredness, muddled thinking, need to sleep continually, muscle pain and weight loss which were diagnosed as M.E or chronic fatigue. Through therapy I have since recovered and am leading a normal life again, working part time and retraining as a teacher. </a:t>
            </a:r>
            <a:endParaRPr lang="en-GB" sz="1700" dirty="0"/>
          </a:p>
          <a:p>
            <a:pPr marL="25400" indent="0">
              <a:buNone/>
            </a:pPr>
            <a:r>
              <a:rPr lang="en-GB" sz="1700" i="1" dirty="0"/>
              <a:t>I come see you. I can’t sleep but don’t feel that tired, I have difficulty concentrating and feel anxious. I am haunted by concern about the future, as I am not sure that I can cope with teaching – perhaps I haven’t made the right decision after all. I get tearful when I think of my children living away from home. I am continuing to put on weight.  Then some days I am exhausted and can’t get out of bed.</a:t>
            </a:r>
            <a:endParaRPr lang="en-GB" sz="1700" dirty="0"/>
          </a:p>
          <a:p>
            <a:pPr marL="25400" indent="0">
              <a:buNone/>
            </a:pPr>
            <a:endParaRPr lang="en-GB" sz="1800" dirty="0"/>
          </a:p>
        </p:txBody>
      </p:sp>
    </p:spTree>
    <p:extLst>
      <p:ext uri="{BB962C8B-B14F-4D97-AF65-F5344CB8AC3E}">
        <p14:creationId xmlns:p14="http://schemas.microsoft.com/office/powerpoint/2010/main" val="3853319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Starter – you are a GP – what would you diagnose them with and why? </a:t>
            </a:r>
          </a:p>
        </p:txBody>
      </p:sp>
      <p:sp>
        <p:nvSpPr>
          <p:cNvPr id="3" name="Text Placeholder 2"/>
          <p:cNvSpPr>
            <a:spLocks noGrp="1"/>
          </p:cNvSpPr>
          <p:nvPr>
            <p:ph type="body" idx="1"/>
          </p:nvPr>
        </p:nvSpPr>
        <p:spPr/>
        <p:txBody>
          <a:bodyPr>
            <a:normAutofit/>
          </a:bodyPr>
          <a:lstStyle/>
          <a:p>
            <a:pPr marL="25400" indent="0">
              <a:buNone/>
            </a:pPr>
            <a:r>
              <a:rPr lang="en-GB" sz="2400" i="1" dirty="0"/>
              <a:t>Major Depressive Disorder (or possible Persistent, there isn’t much info about length of time) </a:t>
            </a:r>
          </a:p>
          <a:p>
            <a:pPr>
              <a:buFontTx/>
              <a:buChar char="-"/>
            </a:pPr>
            <a:r>
              <a:rPr lang="en-GB" sz="2400" i="1" dirty="0"/>
              <a:t>Key: Low mood everyday</a:t>
            </a:r>
          </a:p>
          <a:p>
            <a:pPr>
              <a:buFontTx/>
              <a:buChar char="-"/>
            </a:pPr>
            <a:r>
              <a:rPr lang="en-GB" sz="2400" i="1" dirty="0"/>
              <a:t>Other symptoms: weight gain, diminished ability concentrating, feelings of worthlessness, inability to sleep and oversleeping, loss of energy. </a:t>
            </a:r>
          </a:p>
          <a:p>
            <a:pPr marL="25400" indent="0">
              <a:buNone/>
            </a:pPr>
            <a:endParaRPr lang="en-GB" sz="1700" i="1" dirty="0"/>
          </a:p>
        </p:txBody>
      </p:sp>
    </p:spTree>
    <p:extLst>
      <p:ext uri="{BB962C8B-B14F-4D97-AF65-F5344CB8AC3E}">
        <p14:creationId xmlns:p14="http://schemas.microsoft.com/office/powerpoint/2010/main" val="3482554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Definitions and Diagnosis</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Definition of depression</a:t>
            </a:r>
          </a:p>
          <a:p>
            <a:r>
              <a:rPr lang="en-GB" sz="3200" dirty="0">
                <a:solidFill>
                  <a:schemeClr val="accent1"/>
                </a:solidFill>
              </a:rPr>
              <a:t>DSM – 5 for diagnosis</a:t>
            </a:r>
          </a:p>
          <a:p>
            <a:endParaRPr lang="en-GB" sz="3200" b="1" u="sng" dirty="0">
              <a:solidFill>
                <a:schemeClr val="accent1"/>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6487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Biological causes of depression</a:t>
            </a:r>
            <a:endParaRPr lang="en-GB" sz="8800" dirty="0"/>
          </a:p>
        </p:txBody>
      </p:sp>
      <p:sp>
        <p:nvSpPr>
          <p:cNvPr id="3" name="Subtitle 2"/>
          <p:cNvSpPr>
            <a:spLocks noGrp="1"/>
          </p:cNvSpPr>
          <p:nvPr>
            <p:ph type="subTitle" idx="1"/>
          </p:nvPr>
        </p:nvSpPr>
        <p:spPr>
          <a:xfrm>
            <a:off x="1524000" y="4256436"/>
            <a:ext cx="9144000" cy="1600818"/>
          </a:xfrm>
        </p:spPr>
        <p:txBody>
          <a:bodyPr>
            <a:normAutofit lnSpcReduction="10000"/>
          </a:bodyPr>
          <a:lstStyle/>
          <a:p>
            <a:r>
              <a:rPr lang="en-GB" sz="3200" dirty="0">
                <a:solidFill>
                  <a:schemeClr val="accent1"/>
                </a:solidFill>
              </a:rPr>
              <a:t>Neurochemistry</a:t>
            </a:r>
          </a:p>
          <a:p>
            <a:r>
              <a:rPr lang="en-GB" sz="3200" dirty="0">
                <a:solidFill>
                  <a:schemeClr val="accent1"/>
                </a:solidFill>
              </a:rPr>
              <a:t>Hormones </a:t>
            </a:r>
          </a:p>
          <a:p>
            <a:r>
              <a:rPr lang="en-GB" sz="3200" dirty="0">
                <a:solidFill>
                  <a:schemeClr val="accent1"/>
                </a:solidFill>
              </a:rPr>
              <a:t>Diathesis – Stress model</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114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6"/>
            <a:ext cx="6586491" cy="1676603"/>
          </a:xfrm>
        </p:spPr>
        <p:txBody>
          <a:bodyPr>
            <a:normAutofit/>
          </a:bodyPr>
          <a:lstStyle/>
          <a:p>
            <a:pPr marL="342900" indent="-342900">
              <a:spcBef>
                <a:spcPts val="400"/>
              </a:spcBef>
            </a:pPr>
            <a:r>
              <a:rPr lang="en-GB" b="1">
                <a:latin typeface="Calibri"/>
                <a:ea typeface="Calibri"/>
                <a:cs typeface="Calibri"/>
                <a:sym typeface="Calibri"/>
              </a:rPr>
              <a:t>Biological Causes of Depression</a:t>
            </a:r>
          </a:p>
        </p:txBody>
      </p:sp>
      <p:pic>
        <p:nvPicPr>
          <p:cNvPr id="5" name="Picture 4">
            <a:extLst>
              <a:ext uri="{FF2B5EF4-FFF2-40B4-BE49-F238E27FC236}">
                <a16:creationId xmlns:a16="http://schemas.microsoft.com/office/drawing/2014/main" id="{D1847BDB-7860-44C4-8CC2-E8D4954B62E6}"/>
              </a:ext>
            </a:extLst>
          </p:cNvPr>
          <p:cNvPicPr>
            <a:picLocks noChangeAspect="1"/>
          </p:cNvPicPr>
          <p:nvPr/>
        </p:nvPicPr>
        <p:blipFill rotWithShape="1">
          <a:blip r:embed="rId2"/>
          <a:srcRect l="24380" r="30501" b="-1"/>
          <a:stretch/>
        </p:blipFill>
        <p:spPr>
          <a:xfrm>
            <a:off x="20" y="10"/>
            <a:ext cx="4635571" cy="6857990"/>
          </a:xfrm>
          <a:prstGeom prst="rect">
            <a:avLst/>
          </a:prstGeom>
          <a:effectLst/>
        </p:spPr>
      </p:pic>
      <p:sp>
        <p:nvSpPr>
          <p:cNvPr id="3" name="Content Placeholder 2"/>
          <p:cNvSpPr>
            <a:spLocks noGrp="1"/>
          </p:cNvSpPr>
          <p:nvPr>
            <p:ph idx="1"/>
          </p:nvPr>
        </p:nvSpPr>
        <p:spPr>
          <a:xfrm>
            <a:off x="4965431" y="2438400"/>
            <a:ext cx="6586489" cy="4085492"/>
          </a:xfrm>
        </p:spPr>
        <p:txBody>
          <a:bodyPr>
            <a:normAutofit fontScale="92500" lnSpcReduction="10000"/>
          </a:bodyPr>
          <a:lstStyle/>
          <a:p>
            <a:pPr marL="0" lvl="0" indent="0">
              <a:spcBef>
                <a:spcPts val="0"/>
              </a:spcBef>
              <a:buClr>
                <a:schemeClr val="dk1"/>
              </a:buClr>
              <a:buSzPts val="2000"/>
              <a:buNone/>
            </a:pPr>
            <a:r>
              <a:rPr lang="en-GB" dirty="0">
                <a:sym typeface="Calibri"/>
              </a:rPr>
              <a:t>Remember in sleep – what different ideas were there about what is going on during sleep? </a:t>
            </a:r>
          </a:p>
          <a:p>
            <a:pPr marL="0" lvl="0" indent="0">
              <a:spcBef>
                <a:spcPts val="0"/>
              </a:spcBef>
              <a:buClr>
                <a:schemeClr val="dk1"/>
              </a:buClr>
              <a:buSzPts val="2000"/>
              <a:buNone/>
            </a:pPr>
            <a:endParaRPr lang="en-GB" dirty="0"/>
          </a:p>
          <a:p>
            <a:pPr marL="0" lvl="0" indent="0">
              <a:spcBef>
                <a:spcPts val="0"/>
              </a:spcBef>
              <a:buClr>
                <a:schemeClr val="dk1"/>
              </a:buClr>
              <a:buSzPts val="2000"/>
              <a:buNone/>
            </a:pPr>
            <a:r>
              <a:rPr lang="en-GB" dirty="0">
                <a:sym typeface="Calibri"/>
              </a:rPr>
              <a:t>In the same way, there are different approaches to studying mental health – they define, diagnose, explain the cause and treat mental health in different ways. </a:t>
            </a:r>
          </a:p>
          <a:p>
            <a:pPr marL="0" lvl="0" indent="0">
              <a:spcBef>
                <a:spcPts val="0"/>
              </a:spcBef>
              <a:buClr>
                <a:schemeClr val="dk1"/>
              </a:buClr>
              <a:buSzPts val="2000"/>
              <a:buNone/>
            </a:pPr>
            <a:endParaRPr lang="en-GB" dirty="0"/>
          </a:p>
          <a:p>
            <a:pPr marL="0" lvl="0" indent="0">
              <a:spcBef>
                <a:spcPts val="0"/>
              </a:spcBef>
              <a:buClr>
                <a:schemeClr val="dk1"/>
              </a:buClr>
              <a:buSzPts val="2000"/>
              <a:buNone/>
            </a:pPr>
            <a:r>
              <a:rPr lang="en-GB" dirty="0">
                <a:sym typeface="Calibri"/>
              </a:rPr>
              <a:t>We only need to know about the Biological and Cognitive approach. </a:t>
            </a:r>
          </a:p>
          <a:p>
            <a:pPr marL="0" lvl="0" indent="0">
              <a:spcBef>
                <a:spcPts val="0"/>
              </a:spcBef>
              <a:buClr>
                <a:schemeClr val="dk1"/>
              </a:buClr>
              <a:buSzPts val="2000"/>
              <a:buNone/>
            </a:pPr>
            <a:endParaRPr lang="en-GB" sz="2200" dirty="0"/>
          </a:p>
          <a:p>
            <a:pPr marL="0" lvl="0" indent="0">
              <a:spcBef>
                <a:spcPts val="400"/>
              </a:spcBef>
              <a:buClr>
                <a:schemeClr val="dk1"/>
              </a:buClr>
              <a:buSzPts val="2000"/>
              <a:buNone/>
            </a:pPr>
            <a:r>
              <a:rPr lang="en-GB" sz="2200" dirty="0">
                <a:ea typeface="Calibri"/>
                <a:cs typeface="Calibri"/>
                <a:sym typeface="Calibri"/>
              </a:rPr>
              <a:t> </a:t>
            </a:r>
            <a:endParaRPr lang="en-GB" sz="2200" dirty="0"/>
          </a:p>
          <a:p>
            <a:endParaRPr lang="en-GB" sz="2200" dirty="0"/>
          </a:p>
        </p:txBody>
      </p:sp>
    </p:spTree>
    <p:extLst>
      <p:ext uri="{BB962C8B-B14F-4D97-AF65-F5344CB8AC3E}">
        <p14:creationId xmlns:p14="http://schemas.microsoft.com/office/powerpoint/2010/main" val="3982305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pPr marL="342900" indent="-342900">
              <a:spcBef>
                <a:spcPts val="400"/>
              </a:spcBef>
            </a:pPr>
            <a:r>
              <a:rPr lang="en-GB" sz="5400" b="1" dirty="0">
                <a:solidFill>
                  <a:srgbClr val="FFFFFF"/>
                </a:solidFill>
                <a:latin typeface="Calibri"/>
                <a:ea typeface="Calibri"/>
                <a:cs typeface="Calibri"/>
                <a:sym typeface="Calibri"/>
              </a:rPr>
              <a:t>Biological Causes of Depression</a:t>
            </a:r>
          </a:p>
        </p:txBody>
      </p:sp>
      <p:sp>
        <p:nvSpPr>
          <p:cNvPr id="3" name="Content Placeholder 2"/>
          <p:cNvSpPr>
            <a:spLocks noGrp="1"/>
          </p:cNvSpPr>
          <p:nvPr>
            <p:ph idx="1"/>
          </p:nvPr>
        </p:nvSpPr>
        <p:spPr>
          <a:xfrm>
            <a:off x="4976447" y="365125"/>
            <a:ext cx="6810308" cy="6141183"/>
          </a:xfrm>
        </p:spPr>
        <p:txBody>
          <a:bodyPr anchor="ctr">
            <a:normAutofit fontScale="92500" lnSpcReduction="10000"/>
          </a:bodyPr>
          <a:lstStyle/>
          <a:p>
            <a:pPr marL="0" lvl="0" indent="0">
              <a:spcBef>
                <a:spcPts val="0"/>
              </a:spcBef>
              <a:buClr>
                <a:schemeClr val="dk1"/>
              </a:buClr>
              <a:buSzPts val="2000"/>
              <a:buNone/>
            </a:pPr>
            <a:r>
              <a:rPr lang="en-GB" dirty="0">
                <a:solidFill>
                  <a:srgbClr val="FFFFFF"/>
                </a:solidFill>
                <a:sym typeface="Calibri"/>
              </a:rPr>
              <a:t>The Biological Approach says that </a:t>
            </a:r>
            <a:r>
              <a:rPr lang="en-GB" b="1" dirty="0">
                <a:solidFill>
                  <a:srgbClr val="FFFFFF"/>
                </a:solidFill>
                <a:sym typeface="Calibri"/>
              </a:rPr>
              <a:t>all behaviour </a:t>
            </a:r>
            <a:r>
              <a:rPr lang="en-GB" dirty="0">
                <a:solidFill>
                  <a:srgbClr val="FFFFFF"/>
                </a:solidFill>
                <a:sym typeface="Calibri"/>
              </a:rPr>
              <a:t>is controlled by our universal biological processes. That means that abnormal behaviour and mental ill health must be caused by bodily malfunctions and genetic factors. </a:t>
            </a:r>
          </a:p>
          <a:p>
            <a:pPr marL="0" lvl="0" indent="0">
              <a:spcBef>
                <a:spcPts val="0"/>
              </a:spcBef>
              <a:buClr>
                <a:schemeClr val="dk1"/>
              </a:buClr>
              <a:buSzPts val="2000"/>
              <a:buNone/>
            </a:pPr>
            <a:endParaRPr lang="en-GB" b="1" dirty="0">
              <a:solidFill>
                <a:srgbClr val="FFFFFF"/>
              </a:solidFill>
            </a:endParaRPr>
          </a:p>
          <a:p>
            <a:pPr marL="0" lvl="0" indent="0">
              <a:spcBef>
                <a:spcPts val="0"/>
              </a:spcBef>
              <a:buClr>
                <a:schemeClr val="dk1"/>
              </a:buClr>
              <a:buSzPts val="2000"/>
              <a:buNone/>
            </a:pPr>
            <a:r>
              <a:rPr lang="en-GB" b="1" dirty="0">
                <a:solidFill>
                  <a:srgbClr val="FFFFFF"/>
                </a:solidFill>
                <a:sym typeface="Calibri"/>
              </a:rPr>
              <a:t>This approach </a:t>
            </a:r>
            <a:r>
              <a:rPr lang="en-GB" dirty="0">
                <a:solidFill>
                  <a:srgbClr val="FFFFFF"/>
                </a:solidFill>
                <a:sym typeface="Calibri"/>
              </a:rPr>
              <a:t>treats psychological disorders in the same way as a broken arm, i.e. there is thought to be a physical cause. </a:t>
            </a:r>
          </a:p>
          <a:p>
            <a:pPr marL="0" lvl="0" indent="0">
              <a:spcBef>
                <a:spcPts val="400"/>
              </a:spcBef>
              <a:buClr>
                <a:schemeClr val="dk1"/>
              </a:buClr>
              <a:buSzPts val="2000"/>
              <a:buNone/>
            </a:pPr>
            <a:endParaRPr lang="en-GB" dirty="0">
              <a:solidFill>
                <a:srgbClr val="FFFFFF"/>
              </a:solidFill>
              <a:sym typeface="Calibri"/>
            </a:endParaRPr>
          </a:p>
          <a:p>
            <a:pPr marL="0" lvl="0" indent="0">
              <a:spcBef>
                <a:spcPts val="400"/>
              </a:spcBef>
              <a:buClr>
                <a:schemeClr val="dk1"/>
              </a:buClr>
              <a:buSzPts val="2000"/>
              <a:buNone/>
            </a:pPr>
            <a:r>
              <a:rPr lang="en-GB" dirty="0">
                <a:solidFill>
                  <a:srgbClr val="FFFFFF"/>
                </a:solidFill>
              </a:rPr>
              <a:t>We are going to learn 3 Biological Explanations of Depression: </a:t>
            </a:r>
            <a:r>
              <a:rPr lang="en-GB" dirty="0">
                <a:solidFill>
                  <a:srgbClr val="FFFFFF"/>
                </a:solidFill>
                <a:sym typeface="Calibri"/>
              </a:rPr>
              <a:t> </a:t>
            </a:r>
            <a:endParaRPr lang="en-GB" b="1" dirty="0">
              <a:solidFill>
                <a:srgbClr val="FFFFFF"/>
              </a:solidFill>
            </a:endParaRPr>
          </a:p>
          <a:p>
            <a:pPr marL="0" lvl="0" indent="0">
              <a:spcBef>
                <a:spcPts val="400"/>
              </a:spcBef>
              <a:buClr>
                <a:schemeClr val="dk1"/>
              </a:buClr>
              <a:buSzPts val="2000"/>
              <a:buNone/>
            </a:pPr>
            <a:r>
              <a:rPr lang="en-GB" b="1" dirty="0">
                <a:solidFill>
                  <a:srgbClr val="FFFFFF"/>
                </a:solidFill>
                <a:sym typeface="Calibri"/>
              </a:rPr>
              <a:t>1.</a:t>
            </a:r>
            <a:r>
              <a:rPr lang="en-GB" dirty="0">
                <a:solidFill>
                  <a:srgbClr val="FFFFFF"/>
                </a:solidFill>
              </a:rPr>
              <a:t> Neurochemistry – neurotransmitters in the brain</a:t>
            </a:r>
          </a:p>
          <a:p>
            <a:pPr marL="0" lvl="0" indent="0">
              <a:spcBef>
                <a:spcPts val="400"/>
              </a:spcBef>
              <a:buClr>
                <a:schemeClr val="dk1"/>
              </a:buClr>
              <a:buSzPts val="2000"/>
              <a:buNone/>
            </a:pPr>
            <a:r>
              <a:rPr lang="en-GB" dirty="0">
                <a:solidFill>
                  <a:srgbClr val="FFFFFF"/>
                </a:solidFill>
              </a:rPr>
              <a:t>2. Hormones – </a:t>
            </a:r>
            <a:r>
              <a:rPr lang="en-GB" dirty="0" err="1">
                <a:solidFill>
                  <a:srgbClr val="FFFFFF"/>
                </a:solidFill>
              </a:rPr>
              <a:t>estrogen</a:t>
            </a:r>
            <a:r>
              <a:rPr lang="en-GB" dirty="0">
                <a:solidFill>
                  <a:srgbClr val="FFFFFF"/>
                </a:solidFill>
              </a:rPr>
              <a:t>, progesterone, cortisol</a:t>
            </a:r>
          </a:p>
          <a:p>
            <a:pPr marL="0" lvl="0" indent="0">
              <a:spcBef>
                <a:spcPts val="400"/>
              </a:spcBef>
              <a:buClr>
                <a:schemeClr val="dk1"/>
              </a:buClr>
              <a:buSzPts val="2000"/>
              <a:buNone/>
            </a:pPr>
            <a:r>
              <a:rPr lang="en-GB" dirty="0">
                <a:solidFill>
                  <a:srgbClr val="FFFFFF"/>
                </a:solidFill>
              </a:rPr>
              <a:t>3. Diathesis-stress – a genetic disposition for depression which is then triggered by environmental stressors. </a:t>
            </a:r>
            <a:r>
              <a:rPr lang="en-GB" dirty="0">
                <a:solidFill>
                  <a:srgbClr val="FFFFFF"/>
                </a:solidFill>
                <a:ea typeface="Calibri"/>
                <a:cs typeface="Calibri"/>
                <a:sym typeface="Calibri"/>
              </a:rPr>
              <a:t> </a:t>
            </a:r>
            <a:endParaRPr lang="en-GB"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21474431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Neurochemistry</a:t>
            </a:r>
          </a:p>
        </p:txBody>
      </p:sp>
      <p:sp>
        <p:nvSpPr>
          <p:cNvPr id="3" name="Content Placeholder 2"/>
          <p:cNvSpPr>
            <a:spLocks noGrp="1"/>
          </p:cNvSpPr>
          <p:nvPr>
            <p:ph idx="1"/>
          </p:nvPr>
        </p:nvSpPr>
        <p:spPr>
          <a:xfrm>
            <a:off x="5003059" y="386863"/>
            <a:ext cx="7024817" cy="6215270"/>
          </a:xfrm>
        </p:spPr>
        <p:txBody>
          <a:bodyPr anchor="ctr">
            <a:normAutofit fontScale="92500"/>
          </a:bodyPr>
          <a:lstStyle/>
          <a:p>
            <a:pPr marL="0" indent="0">
              <a:buNone/>
            </a:pPr>
            <a:r>
              <a:rPr lang="en-GB" dirty="0">
                <a:solidFill>
                  <a:schemeClr val="bg1"/>
                </a:solidFill>
              </a:rPr>
              <a:t>Before we learn anything about neurochemistry we need to understand neurotransmitters. </a:t>
            </a:r>
          </a:p>
          <a:p>
            <a:pPr marL="0" indent="0">
              <a:buNone/>
            </a:pPr>
            <a:endParaRPr lang="en-GB" sz="2400" dirty="0">
              <a:solidFill>
                <a:schemeClr val="bg1"/>
              </a:solidFill>
            </a:endParaRPr>
          </a:p>
          <a:p>
            <a:pPr marL="0" indent="0">
              <a:buNone/>
            </a:pPr>
            <a:r>
              <a:rPr lang="en-GB" dirty="0">
                <a:solidFill>
                  <a:schemeClr val="bg1"/>
                </a:solidFill>
              </a:rPr>
              <a:t>There are about 15-20 neurotransmitters which have been identified by researchers so far. A </a:t>
            </a:r>
            <a:r>
              <a:rPr lang="en-GB" b="1" dirty="0">
                <a:solidFill>
                  <a:schemeClr val="bg1"/>
                </a:solidFill>
              </a:rPr>
              <a:t>neurotransmitter</a:t>
            </a:r>
            <a:r>
              <a:rPr lang="en-GB" dirty="0">
                <a:solidFill>
                  <a:schemeClr val="bg1"/>
                </a:solidFill>
              </a:rPr>
              <a:t> is a chemical messenger inside the body. Neurotransmitters carry messages between neurons. </a:t>
            </a:r>
          </a:p>
          <a:p>
            <a:pPr marL="0" indent="0">
              <a:buNone/>
            </a:pPr>
            <a:endParaRPr lang="en-GB" sz="2400" dirty="0">
              <a:solidFill>
                <a:schemeClr val="bg1"/>
              </a:solidFill>
            </a:endParaRPr>
          </a:p>
          <a:p>
            <a:pPr marL="0" indent="0">
              <a:buNone/>
            </a:pPr>
            <a:r>
              <a:rPr lang="en-GB" b="1" dirty="0">
                <a:solidFill>
                  <a:schemeClr val="bg1"/>
                </a:solidFill>
              </a:rPr>
              <a:t>Neurons </a:t>
            </a:r>
            <a:r>
              <a:rPr lang="en-GB" dirty="0">
                <a:solidFill>
                  <a:schemeClr val="bg1"/>
                </a:solidFill>
              </a:rPr>
              <a:t>are the nerve cells that create a giant communication network in our nervous system.</a:t>
            </a:r>
          </a:p>
          <a:p>
            <a:pPr marL="0" indent="0">
              <a:buNone/>
            </a:pPr>
            <a:r>
              <a:rPr lang="en-GB" dirty="0">
                <a:solidFill>
                  <a:schemeClr val="bg1"/>
                </a:solidFill>
              </a:rPr>
              <a:t> </a:t>
            </a:r>
            <a:endParaRPr lang="en-GB" sz="2400" dirty="0">
              <a:solidFill>
                <a:schemeClr val="bg1"/>
              </a:solidFill>
            </a:endParaRPr>
          </a:p>
          <a:p>
            <a:pPr marL="0" indent="0">
              <a:buNone/>
            </a:pPr>
            <a:r>
              <a:rPr lang="en-GB" dirty="0">
                <a:solidFill>
                  <a:schemeClr val="bg1"/>
                </a:solidFill>
              </a:rPr>
              <a:t>Anything we do, feel, hear, see etc happens because neurotransmitters send messages all over the brain and body. </a:t>
            </a:r>
          </a:p>
        </p:txBody>
      </p:sp>
    </p:spTree>
    <p:extLst>
      <p:ext uri="{BB962C8B-B14F-4D97-AF65-F5344CB8AC3E}">
        <p14:creationId xmlns:p14="http://schemas.microsoft.com/office/powerpoint/2010/main" val="2833869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Neurochemistry</a:t>
            </a:r>
          </a:p>
        </p:txBody>
      </p:sp>
      <p:sp>
        <p:nvSpPr>
          <p:cNvPr id="3" name="Content Placeholder 2"/>
          <p:cNvSpPr>
            <a:spLocks noGrp="1"/>
          </p:cNvSpPr>
          <p:nvPr>
            <p:ph idx="1"/>
          </p:nvPr>
        </p:nvSpPr>
        <p:spPr>
          <a:xfrm>
            <a:off x="5003059" y="1202507"/>
            <a:ext cx="7024817" cy="5399625"/>
          </a:xfrm>
        </p:spPr>
        <p:txBody>
          <a:bodyPr anchor="ctr">
            <a:normAutofit/>
          </a:bodyPr>
          <a:lstStyle/>
          <a:p>
            <a:pPr marL="0" indent="0">
              <a:buNone/>
            </a:pPr>
            <a:r>
              <a:rPr lang="en-GB" sz="2400" dirty="0">
                <a:solidFill>
                  <a:schemeClr val="bg1"/>
                </a:solidFill>
              </a:rPr>
              <a:t>It is believed the neurotransmitters do not function properly in depressed people. The three neurotransmitters which play the most dominant role in depression are; </a:t>
            </a:r>
          </a:p>
          <a:p>
            <a:r>
              <a:rPr lang="en-GB" sz="2400" dirty="0">
                <a:solidFill>
                  <a:schemeClr val="bg1"/>
                </a:solidFill>
              </a:rPr>
              <a:t>Dopamine</a:t>
            </a:r>
          </a:p>
          <a:p>
            <a:r>
              <a:rPr lang="en-GB" sz="2400" dirty="0">
                <a:solidFill>
                  <a:schemeClr val="bg1"/>
                </a:solidFill>
              </a:rPr>
              <a:t>Serotonin </a:t>
            </a:r>
          </a:p>
          <a:p>
            <a:r>
              <a:rPr lang="en-GB" sz="2400" dirty="0">
                <a:solidFill>
                  <a:schemeClr val="bg1"/>
                </a:solidFill>
              </a:rPr>
              <a:t>Noradrenaline</a:t>
            </a:r>
          </a:p>
          <a:p>
            <a:endParaRPr lang="en-GB" dirty="0">
              <a:solidFill>
                <a:schemeClr val="bg1"/>
              </a:solidFill>
            </a:endParaRPr>
          </a:p>
          <a:p>
            <a:pPr marL="0" indent="0">
              <a:buNone/>
            </a:pPr>
            <a:r>
              <a:rPr lang="en-GB" sz="2400" dirty="0" err="1">
                <a:solidFill>
                  <a:schemeClr val="bg1"/>
                </a:solidFill>
              </a:rPr>
              <a:t>Bunney</a:t>
            </a:r>
            <a:r>
              <a:rPr lang="en-GB" sz="2400" dirty="0">
                <a:solidFill>
                  <a:schemeClr val="bg1"/>
                </a:solidFill>
              </a:rPr>
              <a:t> and Davis (1965) showed that noradrenaline levels were very low in depressed patients</a:t>
            </a:r>
          </a:p>
          <a:p>
            <a:pPr marL="0" indent="0">
              <a:buNone/>
            </a:pPr>
            <a:r>
              <a:rPr lang="en-GB" sz="2400" dirty="0">
                <a:solidFill>
                  <a:schemeClr val="bg1"/>
                </a:solidFill>
              </a:rPr>
              <a:t>McNeil and </a:t>
            </a:r>
            <a:r>
              <a:rPr lang="en-GB" sz="2400" dirty="0" err="1">
                <a:solidFill>
                  <a:schemeClr val="bg1"/>
                </a:solidFill>
              </a:rPr>
              <a:t>Cimbolic</a:t>
            </a:r>
            <a:r>
              <a:rPr lang="en-GB" sz="2400" dirty="0">
                <a:solidFill>
                  <a:schemeClr val="bg1"/>
                </a:solidFill>
              </a:rPr>
              <a:t> (1986) showed that depressed patients have very low levels of serotonin in their brains</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6F488CE5-0B46-4BB6-BB95-B981AA9A6BE4}"/>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10618486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Neurochemistry</a:t>
            </a:r>
            <a:br>
              <a:rPr lang="en-GB" dirty="0"/>
            </a:br>
            <a:r>
              <a:rPr lang="en-GB" dirty="0"/>
              <a:t/>
            </a:r>
            <a:br>
              <a:rPr lang="en-GB" dirty="0"/>
            </a:br>
            <a:r>
              <a:rPr lang="en-GB" dirty="0"/>
              <a:t/>
            </a:r>
            <a:br>
              <a:rPr lang="en-GB" dirty="0"/>
            </a:br>
            <a:r>
              <a:rPr lang="en-GB" dirty="0"/>
              <a:t>Dopamine</a:t>
            </a:r>
          </a:p>
        </p:txBody>
      </p:sp>
      <p:sp>
        <p:nvSpPr>
          <p:cNvPr id="3" name="Content Placeholder 2"/>
          <p:cNvSpPr>
            <a:spLocks noGrp="1"/>
          </p:cNvSpPr>
          <p:nvPr>
            <p:ph idx="1"/>
          </p:nvPr>
        </p:nvSpPr>
        <p:spPr>
          <a:xfrm>
            <a:off x="5003059" y="1202507"/>
            <a:ext cx="7024817" cy="5399625"/>
          </a:xfrm>
        </p:spPr>
        <p:txBody>
          <a:bodyPr anchor="ctr">
            <a:normAutofit fontScale="92500" lnSpcReduction="10000"/>
          </a:bodyPr>
          <a:lstStyle/>
          <a:p>
            <a:pPr marL="0" indent="0">
              <a:buNone/>
            </a:pPr>
            <a:endParaRPr lang="en-GB" dirty="0">
              <a:solidFill>
                <a:schemeClr val="bg1"/>
              </a:solidFill>
            </a:endParaRPr>
          </a:p>
          <a:p>
            <a:r>
              <a:rPr lang="en-GB" dirty="0">
                <a:solidFill>
                  <a:schemeClr val="bg1"/>
                </a:solidFill>
              </a:rPr>
              <a:t>The neurotransmitter dopamine is linked to depression</a:t>
            </a:r>
          </a:p>
          <a:p>
            <a:r>
              <a:rPr lang="en-GB" dirty="0">
                <a:solidFill>
                  <a:schemeClr val="bg1"/>
                </a:solidFill>
              </a:rPr>
              <a:t>Dopamine plays an important role in regulating our drive to seek out rewards, as well as our ability to obtain a sense of pleasure</a:t>
            </a:r>
          </a:p>
          <a:p>
            <a:r>
              <a:rPr lang="en-GB" dirty="0">
                <a:solidFill>
                  <a:schemeClr val="bg1"/>
                </a:solidFill>
              </a:rPr>
              <a:t>Low dopamine levels may help explain why depressed people don't derive the same sense of pleasure out of life that they did before becoming depressed</a:t>
            </a:r>
          </a:p>
          <a:p>
            <a:r>
              <a:rPr lang="en-GB" dirty="0">
                <a:solidFill>
                  <a:schemeClr val="bg1"/>
                </a:solidFill>
              </a:rPr>
              <a:t>Dopamine helps control the brain's reward and pleasure centres</a:t>
            </a:r>
          </a:p>
          <a:p>
            <a:r>
              <a:rPr lang="en-GB" dirty="0">
                <a:solidFill>
                  <a:schemeClr val="bg1"/>
                </a:solidFill>
              </a:rPr>
              <a:t>Dopamine enables us not only to see rewards, but to take action to move toward them</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6F488CE5-0B46-4BB6-BB95-B981AA9A6BE4}"/>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1859184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672614"/>
          </a:xfrm>
        </p:spPr>
        <p:txBody>
          <a:bodyPr>
            <a:normAutofit fontScale="90000"/>
          </a:bodyPr>
          <a:lstStyle/>
          <a:p>
            <a:r>
              <a:rPr lang="en-GB" dirty="0"/>
              <a:t>Biological causes of depression-  Neurochemistry</a:t>
            </a:r>
            <a:br>
              <a:rPr lang="en-GB" dirty="0"/>
            </a:br>
            <a:r>
              <a:rPr lang="en-GB" dirty="0"/>
              <a:t/>
            </a:r>
            <a:br>
              <a:rPr lang="en-GB" dirty="0"/>
            </a:br>
            <a:r>
              <a:rPr lang="en-GB" dirty="0"/>
              <a:t/>
            </a:r>
            <a:br>
              <a:rPr lang="en-GB" dirty="0"/>
            </a:br>
            <a:r>
              <a:rPr lang="en-GB" dirty="0"/>
              <a:t>Serotonin (referred to as the serotonin hypothesis)</a:t>
            </a:r>
          </a:p>
        </p:txBody>
      </p:sp>
      <p:sp>
        <p:nvSpPr>
          <p:cNvPr id="3" name="Content Placeholder 2"/>
          <p:cNvSpPr>
            <a:spLocks noGrp="1"/>
          </p:cNvSpPr>
          <p:nvPr>
            <p:ph idx="1"/>
          </p:nvPr>
        </p:nvSpPr>
        <p:spPr>
          <a:xfrm>
            <a:off x="5003059" y="1202507"/>
            <a:ext cx="7024817" cy="5399625"/>
          </a:xfrm>
        </p:spPr>
        <p:txBody>
          <a:bodyPr anchor="ctr">
            <a:normAutofit lnSpcReduction="10000"/>
          </a:bodyPr>
          <a:lstStyle/>
          <a:p>
            <a:pPr marL="0" indent="0">
              <a:buNone/>
            </a:pPr>
            <a:endParaRPr lang="en-GB" dirty="0">
              <a:solidFill>
                <a:schemeClr val="bg1"/>
              </a:solidFill>
            </a:endParaRPr>
          </a:p>
          <a:p>
            <a:r>
              <a:rPr lang="en-GB" dirty="0">
                <a:solidFill>
                  <a:schemeClr val="bg1"/>
                </a:solidFill>
              </a:rPr>
              <a:t>Serotonin relays messages from one area of the brain to another. Abnormal levels may prevent messages being sent properly</a:t>
            </a:r>
          </a:p>
          <a:p>
            <a:r>
              <a:rPr lang="en-GB" dirty="0">
                <a:solidFill>
                  <a:schemeClr val="bg1"/>
                </a:solidFill>
              </a:rPr>
              <a:t>Almost all brain cells are affected directly or indirectly by serotonin.</a:t>
            </a:r>
          </a:p>
          <a:p>
            <a:r>
              <a:rPr lang="en-GB" dirty="0">
                <a:solidFill>
                  <a:schemeClr val="bg1"/>
                </a:solidFill>
              </a:rPr>
              <a:t>This includes brain cells related to mood, sexual desire, appetite, sleep, memory and learning, temperature regulation and social behaviour, it seems to have a calming affect.</a:t>
            </a:r>
          </a:p>
          <a:p>
            <a:r>
              <a:rPr lang="en-GB" dirty="0">
                <a:solidFill>
                  <a:schemeClr val="bg1"/>
                </a:solidFill>
              </a:rPr>
              <a:t>As well as depression low levels of serotonin have been linked to obsessive compulsive disorder, anxiety, panic attacks and excessive rage</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6F488CE5-0B46-4BB6-BB95-B981AA9A6BE4}"/>
              </a:ext>
            </a:extLst>
          </p:cNvPr>
          <p:cNvPicPr>
            <a:picLocks noChangeAspect="1"/>
          </p:cNvPicPr>
          <p:nvPr/>
        </p:nvPicPr>
        <p:blipFill rotWithShape="1">
          <a:blip r:embed="rId3"/>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2517427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Neurochemistry</a:t>
            </a:r>
            <a:br>
              <a:rPr lang="en-GB" dirty="0"/>
            </a:br>
            <a:r>
              <a:rPr lang="en-GB" dirty="0"/>
              <a:t/>
            </a:r>
            <a:br>
              <a:rPr lang="en-GB" dirty="0"/>
            </a:br>
            <a:r>
              <a:rPr lang="en-GB" dirty="0"/>
              <a:t/>
            </a:r>
            <a:br>
              <a:rPr lang="en-GB" dirty="0"/>
            </a:br>
            <a:r>
              <a:rPr lang="en-GB" dirty="0"/>
              <a:t>Noradrenaline</a:t>
            </a:r>
          </a:p>
        </p:txBody>
      </p:sp>
      <p:sp>
        <p:nvSpPr>
          <p:cNvPr id="3" name="Content Placeholder 2"/>
          <p:cNvSpPr>
            <a:spLocks noGrp="1"/>
          </p:cNvSpPr>
          <p:nvPr>
            <p:ph idx="1"/>
          </p:nvPr>
        </p:nvSpPr>
        <p:spPr>
          <a:xfrm>
            <a:off x="5003059" y="1202507"/>
            <a:ext cx="7024817" cy="5399625"/>
          </a:xfrm>
        </p:spPr>
        <p:txBody>
          <a:bodyPr anchor="ctr">
            <a:normAutofit fontScale="92500" lnSpcReduction="10000"/>
          </a:bodyPr>
          <a:lstStyle/>
          <a:p>
            <a:pPr marL="0" indent="0">
              <a:buNone/>
            </a:pPr>
            <a:endParaRPr lang="en-GB" dirty="0">
              <a:solidFill>
                <a:schemeClr val="bg1"/>
              </a:solidFill>
            </a:endParaRPr>
          </a:p>
          <a:p>
            <a:r>
              <a:rPr lang="en-GB" dirty="0">
                <a:solidFill>
                  <a:schemeClr val="bg1"/>
                </a:solidFill>
              </a:rPr>
              <a:t>The main function of noradrenaline (also called norepinephrine) is to mobilise the brain and body for action</a:t>
            </a:r>
          </a:p>
          <a:p>
            <a:r>
              <a:rPr lang="en-GB" dirty="0">
                <a:solidFill>
                  <a:schemeClr val="bg1"/>
                </a:solidFill>
              </a:rPr>
              <a:t>It is at its lowest levels during sleep and highest when we are faced with a ‘fight or flight’ scenario </a:t>
            </a:r>
          </a:p>
          <a:p>
            <a:r>
              <a:rPr lang="en-GB" dirty="0">
                <a:solidFill>
                  <a:schemeClr val="bg1"/>
                </a:solidFill>
              </a:rPr>
              <a:t>In the brain it increases alertness, promotes vigilance and focuses attention. In the rest of the body it increases heart rate and blood pressure, triggers the release of glucose from energy stores, increases blood flow to skeletal muscle, reduces blood flow to the gastrointestinal system, and inhibits our need to pee and poop</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6F488CE5-0B46-4BB6-BB95-B981AA9A6BE4}"/>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38189111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64124" y="1202507"/>
            <a:ext cx="4413737" cy="5254510"/>
          </a:xfrm>
        </p:spPr>
        <p:txBody>
          <a:bodyPr>
            <a:normAutofit/>
          </a:bodyPr>
          <a:lstStyle/>
          <a:p>
            <a:r>
              <a:rPr lang="en-GB" dirty="0"/>
              <a:t>Neurotransmitters evaluation</a:t>
            </a:r>
            <a:br>
              <a:rPr lang="en-GB" dirty="0"/>
            </a:br>
            <a:r>
              <a:rPr lang="en-GB" dirty="0"/>
              <a:t/>
            </a:r>
            <a:br>
              <a:rPr lang="en-GB" dirty="0"/>
            </a:br>
            <a:r>
              <a:rPr lang="en-GB" dirty="0"/>
              <a:t>Serotonin hypothesis in particular</a:t>
            </a:r>
          </a:p>
        </p:txBody>
      </p:sp>
      <p:sp>
        <p:nvSpPr>
          <p:cNvPr id="3" name="Content Placeholder 2"/>
          <p:cNvSpPr>
            <a:spLocks noGrp="1"/>
          </p:cNvSpPr>
          <p:nvPr>
            <p:ph idx="1"/>
          </p:nvPr>
        </p:nvSpPr>
        <p:spPr>
          <a:xfrm>
            <a:off x="5003059" y="1202507"/>
            <a:ext cx="7024817" cy="5399625"/>
          </a:xfrm>
        </p:spPr>
        <p:txBody>
          <a:bodyPr anchor="ctr">
            <a:normAutofit fontScale="92500" lnSpcReduction="20000"/>
          </a:bodyPr>
          <a:lstStyle/>
          <a:p>
            <a:pPr marL="0" indent="0">
              <a:buNone/>
            </a:pPr>
            <a:endParaRPr lang="en-GB" dirty="0">
              <a:solidFill>
                <a:schemeClr val="bg1"/>
              </a:solidFill>
            </a:endParaRPr>
          </a:p>
          <a:p>
            <a:pPr marL="25400" indent="0">
              <a:buNone/>
            </a:pPr>
            <a:r>
              <a:rPr lang="en-GB" dirty="0">
                <a:solidFill>
                  <a:schemeClr val="bg1"/>
                </a:solidFill>
              </a:rPr>
              <a:t>Strength: SSRIs (that stop the reuptake of serotonin, giving you more in each synapse) treat depression (65% of people see improvement) – that suggests lows serotonin could be the cause.</a:t>
            </a:r>
          </a:p>
          <a:p>
            <a:pPr marL="25400" indent="0">
              <a:buNone/>
            </a:pPr>
            <a:endParaRPr lang="en-GB" dirty="0">
              <a:solidFill>
                <a:schemeClr val="bg1"/>
              </a:solidFill>
            </a:endParaRPr>
          </a:p>
          <a:p>
            <a:pPr marL="25400" indent="0">
              <a:buNone/>
            </a:pPr>
            <a:r>
              <a:rPr lang="en-GB" dirty="0">
                <a:solidFill>
                  <a:schemeClr val="bg1"/>
                </a:solidFill>
              </a:rPr>
              <a:t>Weakness:</a:t>
            </a:r>
          </a:p>
          <a:p>
            <a:pPr marL="539750" indent="-514350">
              <a:buAutoNum type="arabicPeriod"/>
            </a:pPr>
            <a:r>
              <a:rPr lang="en-GB" dirty="0">
                <a:solidFill>
                  <a:schemeClr val="bg1"/>
                </a:solidFill>
              </a:rPr>
              <a:t>Paracetamol treats a headache, but a lack of paracetamol didn’t cause it. Just because a treatment works doesn’t make it the cause. </a:t>
            </a:r>
          </a:p>
          <a:p>
            <a:pPr marL="539750" indent="-514350">
              <a:buAutoNum type="arabicPeriod"/>
            </a:pPr>
            <a:r>
              <a:rPr lang="en-GB" dirty="0">
                <a:solidFill>
                  <a:schemeClr val="bg1"/>
                </a:solidFill>
              </a:rPr>
              <a:t>Cause and effect issues – is it a symptom or a cause? </a:t>
            </a:r>
          </a:p>
          <a:p>
            <a:pPr marL="539750" indent="-514350">
              <a:buAutoNum type="arabicPeriod"/>
            </a:pPr>
            <a:r>
              <a:rPr lang="en-GB" dirty="0">
                <a:solidFill>
                  <a:schemeClr val="bg1"/>
                </a:solidFill>
              </a:rPr>
              <a:t>Probably not a ‘single or few neurotransmitter’ issue – lots are involved in sending the signals that cause mood etc </a:t>
            </a:r>
          </a:p>
          <a:p>
            <a:pPr marL="25400" indent="0">
              <a:buNone/>
            </a:pPr>
            <a:endParaRPr lang="en-GB" dirty="0">
              <a:solidFill>
                <a:schemeClr val="bg1"/>
              </a:solidFill>
            </a:endParaRP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6F488CE5-0B46-4BB6-BB95-B981AA9A6BE4}"/>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2045731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a:t>
            </a:r>
            <a:br>
              <a:rPr lang="en-GB" dirty="0"/>
            </a:br>
            <a:r>
              <a:rPr lang="en-GB" dirty="0"/>
              <a:t>Hormones</a:t>
            </a:r>
          </a:p>
        </p:txBody>
      </p:sp>
      <p:sp>
        <p:nvSpPr>
          <p:cNvPr id="3" name="Content Placeholder 2"/>
          <p:cNvSpPr>
            <a:spLocks noGrp="1"/>
          </p:cNvSpPr>
          <p:nvPr>
            <p:ph idx="1"/>
          </p:nvPr>
        </p:nvSpPr>
        <p:spPr>
          <a:xfrm>
            <a:off x="5003059" y="1202507"/>
            <a:ext cx="7024817" cy="5399625"/>
          </a:xfrm>
        </p:spPr>
        <p:txBody>
          <a:bodyPr anchor="ctr">
            <a:normAutofit/>
          </a:bodyPr>
          <a:lstStyle/>
          <a:p>
            <a:r>
              <a:rPr lang="en-GB" dirty="0">
                <a:solidFill>
                  <a:schemeClr val="bg1"/>
                </a:solidFill>
              </a:rPr>
              <a:t>Only </a:t>
            </a:r>
            <a:r>
              <a:rPr lang="en-GB" b="1" dirty="0">
                <a:solidFill>
                  <a:schemeClr val="bg1"/>
                </a:solidFill>
              </a:rPr>
              <a:t>65% </a:t>
            </a:r>
            <a:r>
              <a:rPr lang="en-GB" dirty="0">
                <a:solidFill>
                  <a:schemeClr val="bg1"/>
                </a:solidFill>
              </a:rPr>
              <a:t>of people respond well to anti depressants like SRRIs – that suggests it cant </a:t>
            </a:r>
            <a:r>
              <a:rPr lang="en-GB" b="1" dirty="0">
                <a:solidFill>
                  <a:schemeClr val="bg1"/>
                </a:solidFill>
              </a:rPr>
              <a:t>just</a:t>
            </a:r>
            <a:r>
              <a:rPr lang="en-GB" dirty="0">
                <a:solidFill>
                  <a:schemeClr val="bg1"/>
                </a:solidFill>
              </a:rPr>
              <a:t> be serotonin, there must be other things going on that we need to address </a:t>
            </a:r>
          </a:p>
          <a:p>
            <a:r>
              <a:rPr lang="en-GB" dirty="0">
                <a:solidFill>
                  <a:schemeClr val="bg1"/>
                </a:solidFill>
              </a:rPr>
              <a:t>Women are between </a:t>
            </a:r>
            <a:r>
              <a:rPr lang="en-GB" b="1" dirty="0">
                <a:solidFill>
                  <a:schemeClr val="bg1"/>
                </a:solidFill>
              </a:rPr>
              <a:t>1.5-3</a:t>
            </a:r>
            <a:r>
              <a:rPr lang="en-GB" dirty="0">
                <a:solidFill>
                  <a:schemeClr val="bg1"/>
                </a:solidFill>
              </a:rPr>
              <a:t> times more likely to experience mood disorders in adulthood. However, before puberty the rates are the same between the genders. That suggests hormones might play a role. </a:t>
            </a:r>
          </a:p>
          <a:p>
            <a:pPr marL="0" indent="0">
              <a:buNone/>
            </a:pPr>
            <a:endParaRPr lang="en-GB" dirty="0">
              <a:solidFill>
                <a:schemeClr val="bg1"/>
              </a:solidFill>
            </a:endParaRPr>
          </a:p>
        </p:txBody>
      </p:sp>
    </p:spTree>
    <p:extLst>
      <p:ext uri="{BB962C8B-B14F-4D97-AF65-F5344CB8AC3E}">
        <p14:creationId xmlns:p14="http://schemas.microsoft.com/office/powerpoint/2010/main" val="23938697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4CEF08-110E-499B-B092-904BE3B7D8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175" y="918210"/>
            <a:ext cx="8001760" cy="4876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8050" y="1722120"/>
            <a:ext cx="7245350" cy="3268980"/>
          </a:xfrm>
        </p:spPr>
        <p:txBody>
          <a:bodyPr anchor="ctr">
            <a:normAutofit/>
          </a:bodyPr>
          <a:lstStyle/>
          <a:p>
            <a:pPr algn="l"/>
            <a:r>
              <a:rPr lang="en-GB" b="1" dirty="0">
                <a:solidFill>
                  <a:schemeClr val="bg1"/>
                </a:solidFill>
                <a:latin typeface="+mn-lt"/>
              </a:rPr>
              <a:t>What is depression?</a:t>
            </a:r>
            <a:br>
              <a:rPr lang="en-GB" b="1" dirty="0">
                <a:solidFill>
                  <a:schemeClr val="bg1"/>
                </a:solidFill>
                <a:latin typeface="+mn-lt"/>
              </a:rPr>
            </a:br>
            <a:r>
              <a:rPr lang="en-GB" b="1" dirty="0">
                <a:solidFill>
                  <a:schemeClr val="bg1"/>
                </a:solidFill>
                <a:latin typeface="+mn-lt"/>
              </a:rPr>
              <a:t>		Definition </a:t>
            </a:r>
          </a:p>
        </p:txBody>
      </p:sp>
      <p:sp>
        <p:nvSpPr>
          <p:cNvPr id="3" name="Subtitle 2"/>
          <p:cNvSpPr>
            <a:spLocks noGrp="1"/>
          </p:cNvSpPr>
          <p:nvPr>
            <p:ph type="subTitle" idx="1"/>
          </p:nvPr>
        </p:nvSpPr>
        <p:spPr>
          <a:xfrm>
            <a:off x="8909809" y="1722120"/>
            <a:ext cx="2443991" cy="3268980"/>
          </a:xfrm>
        </p:spPr>
        <p:txBody>
          <a:bodyPr anchor="ctr">
            <a:normAutofit/>
          </a:bodyPr>
          <a:lstStyle/>
          <a:p>
            <a:pPr algn="l"/>
            <a:r>
              <a:rPr lang="en-GB" sz="3200" dirty="0"/>
              <a:t>Work in groups or pairs to try and come up with a definition</a:t>
            </a:r>
          </a:p>
        </p:txBody>
      </p:sp>
    </p:spTree>
    <p:extLst>
      <p:ext uri="{BB962C8B-B14F-4D97-AF65-F5344CB8AC3E}">
        <p14:creationId xmlns:p14="http://schemas.microsoft.com/office/powerpoint/2010/main" val="39186695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a:t>
            </a:r>
            <a:br>
              <a:rPr lang="en-GB" dirty="0"/>
            </a:br>
            <a:r>
              <a:rPr lang="en-GB" dirty="0"/>
              <a:t>Hormones</a:t>
            </a:r>
          </a:p>
        </p:txBody>
      </p:sp>
      <p:sp>
        <p:nvSpPr>
          <p:cNvPr id="3" name="Content Placeholder 2"/>
          <p:cNvSpPr>
            <a:spLocks noGrp="1"/>
          </p:cNvSpPr>
          <p:nvPr>
            <p:ph idx="1"/>
          </p:nvPr>
        </p:nvSpPr>
        <p:spPr>
          <a:xfrm>
            <a:off x="5003059" y="1202507"/>
            <a:ext cx="7024817" cy="5399625"/>
          </a:xfrm>
        </p:spPr>
        <p:txBody>
          <a:bodyPr anchor="ctr">
            <a:normAutofit/>
          </a:bodyPr>
          <a:lstStyle/>
          <a:p>
            <a:r>
              <a:rPr lang="en-GB" dirty="0">
                <a:solidFill>
                  <a:schemeClr val="bg1"/>
                </a:solidFill>
              </a:rPr>
              <a:t>Women are much more likely to suffer from depression than men and there is some evidence this can be linked to hormonal differences</a:t>
            </a:r>
          </a:p>
          <a:p>
            <a:r>
              <a:rPr lang="en-GB" dirty="0">
                <a:solidFill>
                  <a:schemeClr val="bg1"/>
                </a:solidFill>
              </a:rPr>
              <a:t>In males testosterone levels peak at puberty then remain almost constant until middle age when a very gradual decline begins</a:t>
            </a:r>
          </a:p>
          <a:p>
            <a:r>
              <a:rPr lang="en-GB" dirty="0">
                <a:solidFill>
                  <a:schemeClr val="bg1"/>
                </a:solidFill>
              </a:rPr>
              <a:t>In females sex hormone levels vary greatly over the course of a month and because of lifespan changes</a:t>
            </a:r>
          </a:p>
        </p:txBody>
      </p:sp>
    </p:spTree>
    <p:extLst>
      <p:ext uri="{BB962C8B-B14F-4D97-AF65-F5344CB8AC3E}">
        <p14:creationId xmlns:p14="http://schemas.microsoft.com/office/powerpoint/2010/main" val="20569882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95423" y="640263"/>
            <a:ext cx="3793580" cy="5254510"/>
          </a:xfrm>
        </p:spPr>
        <p:txBody>
          <a:bodyPr>
            <a:normAutofit/>
          </a:bodyPr>
          <a:lstStyle/>
          <a:p>
            <a:r>
              <a:rPr lang="en-GB" dirty="0"/>
              <a:t>Biological causes of depression-  </a:t>
            </a:r>
            <a:br>
              <a:rPr lang="en-GB" dirty="0"/>
            </a:br>
            <a:r>
              <a:rPr lang="en-GB" dirty="0"/>
              <a:t>Hormones</a:t>
            </a:r>
          </a:p>
        </p:txBody>
      </p:sp>
      <p:sp>
        <p:nvSpPr>
          <p:cNvPr id="3" name="Content Placeholder 2"/>
          <p:cNvSpPr>
            <a:spLocks noGrp="1"/>
          </p:cNvSpPr>
          <p:nvPr>
            <p:ph idx="1"/>
          </p:nvPr>
        </p:nvSpPr>
        <p:spPr>
          <a:xfrm>
            <a:off x="5003059" y="729187"/>
            <a:ext cx="7024817" cy="5399625"/>
          </a:xfrm>
        </p:spPr>
        <p:txBody>
          <a:bodyPr anchor="ctr">
            <a:normAutofit fontScale="92500" lnSpcReduction="10000"/>
          </a:bodyPr>
          <a:lstStyle/>
          <a:p>
            <a:pPr marL="25400" indent="0">
              <a:buNone/>
            </a:pPr>
            <a:r>
              <a:rPr lang="en-GB" dirty="0">
                <a:solidFill>
                  <a:schemeClr val="bg1"/>
                </a:solidFill>
              </a:rPr>
              <a:t>When do hormones affect mood?</a:t>
            </a:r>
          </a:p>
          <a:p>
            <a:r>
              <a:rPr lang="en-GB" b="1" dirty="0">
                <a:solidFill>
                  <a:schemeClr val="bg1"/>
                </a:solidFill>
              </a:rPr>
              <a:t>Thyroid problems</a:t>
            </a:r>
            <a:r>
              <a:rPr lang="en-GB" dirty="0">
                <a:solidFill>
                  <a:schemeClr val="bg1"/>
                </a:solidFill>
              </a:rPr>
              <a:t>: some symptoms of depression can be associated with thyroid condition</a:t>
            </a:r>
          </a:p>
          <a:p>
            <a:r>
              <a:rPr lang="en-GB" b="1" dirty="0">
                <a:solidFill>
                  <a:schemeClr val="bg1"/>
                </a:solidFill>
              </a:rPr>
              <a:t>Pregnancy and post-natal depression: </a:t>
            </a:r>
            <a:r>
              <a:rPr lang="en-GB" dirty="0">
                <a:solidFill>
                  <a:schemeClr val="bg1"/>
                </a:solidFill>
              </a:rPr>
              <a:t>during pregnancy, women are subject to physical and emotional changes caused in part by changes in hormones. After pregnancy, women experience a huge shift in hormone levels. </a:t>
            </a:r>
          </a:p>
          <a:p>
            <a:r>
              <a:rPr lang="en-GB" b="1" dirty="0">
                <a:solidFill>
                  <a:schemeClr val="bg1"/>
                </a:solidFill>
              </a:rPr>
              <a:t>Perimenopause and menopause: </a:t>
            </a:r>
            <a:r>
              <a:rPr lang="en-GB" dirty="0">
                <a:solidFill>
                  <a:schemeClr val="bg1"/>
                </a:solidFill>
              </a:rPr>
              <a:t>changes in hormones, other symptoms of menopause (e.g. sleep disturbances) and full loads of responsibilities can lead to depression (around 15% of women during menopause) </a:t>
            </a:r>
          </a:p>
        </p:txBody>
      </p:sp>
    </p:spTree>
    <p:extLst>
      <p:ext uri="{BB962C8B-B14F-4D97-AF65-F5344CB8AC3E}">
        <p14:creationId xmlns:p14="http://schemas.microsoft.com/office/powerpoint/2010/main" val="1782049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Hormones</a:t>
            </a:r>
            <a:br>
              <a:rPr lang="en-GB" dirty="0"/>
            </a:br>
            <a:r>
              <a:rPr lang="en-GB" dirty="0"/>
              <a:t/>
            </a:r>
            <a:br>
              <a:rPr lang="en-GB" dirty="0"/>
            </a:br>
            <a:r>
              <a:rPr lang="en-GB" dirty="0" err="1"/>
              <a:t>Estrogen</a:t>
            </a:r>
            <a:endParaRPr lang="en-GB" dirty="0"/>
          </a:p>
        </p:txBody>
      </p:sp>
      <p:sp>
        <p:nvSpPr>
          <p:cNvPr id="3" name="Content Placeholder 2"/>
          <p:cNvSpPr>
            <a:spLocks noGrp="1"/>
          </p:cNvSpPr>
          <p:nvPr>
            <p:ph idx="1"/>
          </p:nvPr>
        </p:nvSpPr>
        <p:spPr>
          <a:xfrm>
            <a:off x="5003059" y="1202507"/>
            <a:ext cx="7024817" cy="5399625"/>
          </a:xfrm>
        </p:spPr>
        <p:txBody>
          <a:bodyPr anchor="ctr">
            <a:normAutofit/>
          </a:bodyPr>
          <a:lstStyle/>
          <a:p>
            <a:pPr marL="0" indent="0">
              <a:buNone/>
            </a:pPr>
            <a:r>
              <a:rPr lang="en-GB" dirty="0" err="1">
                <a:solidFill>
                  <a:schemeClr val="bg1"/>
                </a:solidFill>
              </a:rPr>
              <a:t>Estrogen</a:t>
            </a:r>
            <a:r>
              <a:rPr lang="en-GB" dirty="0">
                <a:solidFill>
                  <a:schemeClr val="bg1"/>
                </a:solidFill>
              </a:rPr>
              <a:t> (sometimes referred to as oestrogen) – boosts serotonin levels. Females often find they have low levels of </a:t>
            </a:r>
            <a:r>
              <a:rPr lang="en-GB" dirty="0" err="1">
                <a:solidFill>
                  <a:schemeClr val="bg1"/>
                </a:solidFill>
              </a:rPr>
              <a:t>estrogen</a:t>
            </a:r>
            <a:r>
              <a:rPr lang="en-GB" dirty="0">
                <a:solidFill>
                  <a:schemeClr val="bg1"/>
                </a:solidFill>
              </a:rPr>
              <a:t> during menopause. </a:t>
            </a:r>
          </a:p>
          <a:p>
            <a:pPr marL="0" indent="0">
              <a:buNone/>
            </a:pPr>
            <a:r>
              <a:rPr lang="en-GB" dirty="0">
                <a:solidFill>
                  <a:schemeClr val="bg1"/>
                </a:solidFill>
              </a:rPr>
              <a:t>The predominant male sex hormone is testosterone though males also have some level of the female sex hormone </a:t>
            </a:r>
            <a:r>
              <a:rPr lang="en-GB" dirty="0" err="1">
                <a:solidFill>
                  <a:schemeClr val="bg1"/>
                </a:solidFill>
              </a:rPr>
              <a:t>estrogen</a:t>
            </a:r>
            <a:r>
              <a:rPr lang="en-GB" dirty="0">
                <a:solidFill>
                  <a:schemeClr val="bg1"/>
                </a:solidFill>
              </a:rPr>
              <a:t> occurring naturally </a:t>
            </a:r>
          </a:p>
          <a:p>
            <a:pPr marL="0" indent="0">
              <a:buNone/>
            </a:pPr>
            <a:r>
              <a:rPr lang="en-GB" dirty="0">
                <a:solidFill>
                  <a:schemeClr val="bg1"/>
                </a:solidFill>
              </a:rPr>
              <a:t>In males too much </a:t>
            </a:r>
            <a:r>
              <a:rPr lang="en-GB" dirty="0" err="1">
                <a:solidFill>
                  <a:schemeClr val="bg1"/>
                </a:solidFill>
              </a:rPr>
              <a:t>estrogen</a:t>
            </a:r>
            <a:r>
              <a:rPr lang="en-GB" dirty="0">
                <a:solidFill>
                  <a:schemeClr val="bg1"/>
                </a:solidFill>
              </a:rPr>
              <a:t> can cause depression or mood swings</a:t>
            </a: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3F06EC12-3AF8-40A2-A8FE-CB0D24F9F9D1}"/>
              </a:ext>
            </a:extLst>
          </p:cNvPr>
          <p:cNvPicPr>
            <a:picLocks noChangeAspect="1"/>
          </p:cNvPicPr>
          <p:nvPr/>
        </p:nvPicPr>
        <p:blipFill rotWithShape="1">
          <a:blip r:embed="rId2"/>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14014177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Hormones</a:t>
            </a:r>
            <a:br>
              <a:rPr lang="en-GB" dirty="0"/>
            </a:br>
            <a:r>
              <a:rPr lang="en-GB" dirty="0"/>
              <a:t/>
            </a:r>
            <a:br>
              <a:rPr lang="en-GB" dirty="0"/>
            </a:br>
            <a:r>
              <a:rPr lang="en-GB" dirty="0">
                <a:solidFill>
                  <a:srgbClr val="FFFFFF"/>
                </a:solidFill>
              </a:rPr>
              <a:t>Progesterone</a:t>
            </a:r>
            <a:endParaRPr lang="en-GB" dirty="0"/>
          </a:p>
        </p:txBody>
      </p:sp>
      <p:sp>
        <p:nvSpPr>
          <p:cNvPr id="3" name="Content Placeholder 2"/>
          <p:cNvSpPr>
            <a:spLocks noGrp="1"/>
          </p:cNvSpPr>
          <p:nvPr>
            <p:ph idx="1"/>
          </p:nvPr>
        </p:nvSpPr>
        <p:spPr>
          <a:xfrm>
            <a:off x="5003059" y="1202507"/>
            <a:ext cx="7024817" cy="5399625"/>
          </a:xfrm>
        </p:spPr>
        <p:txBody>
          <a:bodyPr anchor="ctr">
            <a:normAutofit fontScale="92500" lnSpcReduction="20000"/>
          </a:bodyPr>
          <a:lstStyle/>
          <a:p>
            <a:pPr marL="0" indent="0">
              <a:buNone/>
            </a:pPr>
            <a:r>
              <a:rPr lang="en-GB" dirty="0">
                <a:solidFill>
                  <a:schemeClr val="bg1"/>
                </a:solidFill>
              </a:rPr>
              <a:t>Progesterone – Helps to balance </a:t>
            </a:r>
            <a:r>
              <a:rPr lang="en-GB" dirty="0" err="1">
                <a:solidFill>
                  <a:schemeClr val="bg1"/>
                </a:solidFill>
              </a:rPr>
              <a:t>Estrogen</a:t>
            </a:r>
            <a:r>
              <a:rPr lang="en-GB" dirty="0">
                <a:solidFill>
                  <a:schemeClr val="bg1"/>
                </a:solidFill>
              </a:rPr>
              <a:t>, promote sleep and has a calming effect.</a:t>
            </a:r>
          </a:p>
          <a:p>
            <a:pPr marL="0" indent="0">
              <a:buNone/>
            </a:pPr>
            <a:endParaRPr lang="en-GB" dirty="0">
              <a:solidFill>
                <a:schemeClr val="bg1"/>
              </a:solidFill>
            </a:endParaRPr>
          </a:p>
          <a:p>
            <a:pPr marL="0" indent="0">
              <a:buNone/>
            </a:pPr>
            <a:r>
              <a:rPr lang="en-GB" dirty="0">
                <a:solidFill>
                  <a:schemeClr val="bg1"/>
                </a:solidFill>
              </a:rPr>
              <a:t>Progesterone, which appears after ovulation, can have a depressing effect. This thought to happen because it triggers the amygdala which is the area of the brain which assesses risks in the environment. Progesterone enhancing the reactivity of the amygdala could explain why at certain types of the month females may stress for small or unidentifiable reasons.</a:t>
            </a:r>
          </a:p>
          <a:p>
            <a:pPr marL="0" indent="0">
              <a:buNone/>
            </a:pPr>
            <a:endParaRPr lang="en-GB" dirty="0">
              <a:solidFill>
                <a:schemeClr val="bg1"/>
              </a:solidFill>
            </a:endParaRPr>
          </a:p>
          <a:p>
            <a:pPr marL="0" indent="0">
              <a:buNone/>
            </a:pPr>
            <a:r>
              <a:rPr lang="en-GB" dirty="0">
                <a:solidFill>
                  <a:schemeClr val="bg1"/>
                </a:solidFill>
              </a:rPr>
              <a:t>Research has found a clear link between contraception and depression which could be explained by the fact that all hormonal contraception contain progesterone and some are even progesterone-only.</a:t>
            </a:r>
          </a:p>
        </p:txBody>
      </p:sp>
      <p:pic>
        <p:nvPicPr>
          <p:cNvPr id="7" name="Picture 6">
            <a:extLst>
              <a:ext uri="{FF2B5EF4-FFF2-40B4-BE49-F238E27FC236}">
                <a16:creationId xmlns:a16="http://schemas.microsoft.com/office/drawing/2014/main" id="{3F06EC12-3AF8-40A2-A8FE-CB0D24F9F9D1}"/>
              </a:ext>
            </a:extLst>
          </p:cNvPr>
          <p:cNvPicPr>
            <a:picLocks noChangeAspect="1"/>
          </p:cNvPicPr>
          <p:nvPr/>
        </p:nvPicPr>
        <p:blipFill rotWithShape="1">
          <a:blip r:embed="rId3"/>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20762380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Hormones</a:t>
            </a:r>
            <a:br>
              <a:rPr lang="en-GB" dirty="0"/>
            </a:br>
            <a:r>
              <a:rPr lang="en-GB" dirty="0"/>
              <a:t/>
            </a:r>
            <a:br>
              <a:rPr lang="en-GB" dirty="0"/>
            </a:br>
            <a:r>
              <a:rPr lang="en-GB" dirty="0">
                <a:solidFill>
                  <a:srgbClr val="FFFFFF"/>
                </a:solidFill>
              </a:rPr>
              <a:t>Cortisol</a:t>
            </a:r>
            <a:endParaRPr lang="en-GB" dirty="0"/>
          </a:p>
        </p:txBody>
      </p:sp>
      <p:sp>
        <p:nvSpPr>
          <p:cNvPr id="3" name="Content Placeholder 2"/>
          <p:cNvSpPr>
            <a:spLocks noGrp="1"/>
          </p:cNvSpPr>
          <p:nvPr>
            <p:ph idx="1"/>
          </p:nvPr>
        </p:nvSpPr>
        <p:spPr>
          <a:xfrm>
            <a:off x="4937409" y="2009664"/>
            <a:ext cx="7024817" cy="5399625"/>
          </a:xfrm>
        </p:spPr>
        <p:txBody>
          <a:bodyPr anchor="ctr">
            <a:normAutofit lnSpcReduction="10000"/>
          </a:bodyPr>
          <a:lstStyle/>
          <a:p>
            <a:pPr marL="0" indent="0">
              <a:buNone/>
            </a:pPr>
            <a:r>
              <a:rPr lang="en-GB" dirty="0">
                <a:solidFill>
                  <a:schemeClr val="bg1"/>
                </a:solidFill>
              </a:rPr>
              <a:t>Cortisol – a stress hormone – too high or low can cause depression.. </a:t>
            </a:r>
          </a:p>
          <a:p>
            <a:r>
              <a:rPr lang="en-GB" dirty="0">
                <a:solidFill>
                  <a:schemeClr val="bg1"/>
                </a:solidFill>
              </a:rPr>
              <a:t>High levels of stress hormones can make you feel jittery, anxious, unable to sleep, and irritable and if chronic can then lead to depression</a:t>
            </a:r>
          </a:p>
          <a:p>
            <a:r>
              <a:rPr lang="en-GB" dirty="0">
                <a:solidFill>
                  <a:schemeClr val="bg1"/>
                </a:solidFill>
              </a:rPr>
              <a:t>Low levels of stress hormones can make you feel sluggish, tired (even after sleep), have difficulty concentrating, moody and depressed</a:t>
            </a:r>
          </a:p>
          <a:p>
            <a:pPr marL="0" indent="0">
              <a:buNone/>
            </a:pPr>
            <a:r>
              <a:rPr lang="en-GB" dirty="0">
                <a:solidFill>
                  <a:schemeClr val="bg1"/>
                </a:solidFill>
              </a:rPr>
              <a:t>Thus, the balance of these two hormones is very important in avoiding the onset of depression</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3F06EC12-3AF8-40A2-A8FE-CB0D24F9F9D1}"/>
              </a:ext>
            </a:extLst>
          </p:cNvPr>
          <p:cNvPicPr>
            <a:picLocks noChangeAspect="1"/>
          </p:cNvPicPr>
          <p:nvPr/>
        </p:nvPicPr>
        <p:blipFill rotWithShape="1">
          <a:blip r:embed="rId3"/>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9668421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Hormones evaluation</a:t>
            </a:r>
          </a:p>
        </p:txBody>
      </p:sp>
      <p:sp>
        <p:nvSpPr>
          <p:cNvPr id="3" name="Content Placeholder 2"/>
          <p:cNvSpPr>
            <a:spLocks noGrp="1"/>
          </p:cNvSpPr>
          <p:nvPr>
            <p:ph idx="1"/>
          </p:nvPr>
        </p:nvSpPr>
        <p:spPr>
          <a:xfrm>
            <a:off x="4937409" y="2009664"/>
            <a:ext cx="7024817" cy="5399625"/>
          </a:xfrm>
        </p:spPr>
        <p:txBody>
          <a:bodyPr anchor="ctr">
            <a:normAutofit/>
          </a:bodyPr>
          <a:lstStyle/>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3F06EC12-3AF8-40A2-A8FE-CB0D24F9F9D1}"/>
              </a:ext>
            </a:extLst>
          </p:cNvPr>
          <p:cNvPicPr>
            <a:picLocks noChangeAspect="1"/>
          </p:cNvPicPr>
          <p:nvPr/>
        </p:nvPicPr>
        <p:blipFill rotWithShape="1">
          <a:blip r:embed="rId3"/>
          <a:srcRect t="27885" b="28846"/>
          <a:stretch/>
        </p:blipFill>
        <p:spPr>
          <a:xfrm>
            <a:off x="10484300" y="419101"/>
            <a:ext cx="1219200" cy="527539"/>
          </a:xfrm>
          <a:prstGeom prst="rect">
            <a:avLst/>
          </a:prstGeom>
        </p:spPr>
      </p:pic>
    </p:spTree>
    <p:extLst>
      <p:ext uri="{BB962C8B-B14F-4D97-AF65-F5344CB8AC3E}">
        <p14:creationId xmlns:p14="http://schemas.microsoft.com/office/powerpoint/2010/main" val="3663149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
            </a:r>
            <a:br>
              <a:rPr lang="en-GB" dirty="0"/>
            </a:br>
            <a:r>
              <a:rPr lang="en-GB" dirty="0"/>
              <a:t/>
            </a:r>
            <a:br>
              <a:rPr lang="en-GB" dirty="0"/>
            </a:br>
            <a:r>
              <a:rPr lang="en-GB" dirty="0"/>
              <a:t>Diathesis Stress model</a:t>
            </a:r>
          </a:p>
        </p:txBody>
      </p:sp>
      <p:sp>
        <p:nvSpPr>
          <p:cNvPr id="3" name="Content Placeholder 2"/>
          <p:cNvSpPr>
            <a:spLocks noGrp="1"/>
          </p:cNvSpPr>
          <p:nvPr>
            <p:ph idx="1"/>
          </p:nvPr>
        </p:nvSpPr>
        <p:spPr>
          <a:xfrm>
            <a:off x="4937409" y="1448972"/>
            <a:ext cx="7024817" cy="5926883"/>
          </a:xfrm>
        </p:spPr>
        <p:txBody>
          <a:bodyPr anchor="ctr">
            <a:normAutofit/>
          </a:bodyPr>
          <a:lstStyle/>
          <a:p>
            <a:pPr marL="25400" indent="0">
              <a:buNone/>
            </a:pPr>
            <a:r>
              <a:rPr lang="en-GB" dirty="0">
                <a:solidFill>
                  <a:schemeClr val="bg1"/>
                </a:solidFill>
              </a:rPr>
              <a:t>If someone already has a predisposition biologically for depression and stress goes over a certain threshold, they will then develop this disorder. It also says that people can have varying levels of biological predisposition – the greater a person’s biological propensity for developing depression, the less amount of stress needed to then develop it. </a:t>
            </a:r>
          </a:p>
          <a:p>
            <a:pPr marL="25400" indent="0">
              <a:buNone/>
            </a:pPr>
            <a:endParaRPr lang="en-GB" dirty="0">
              <a:solidFill>
                <a:schemeClr val="bg1"/>
              </a:solidFill>
            </a:endParaRPr>
          </a:p>
          <a:p>
            <a:pPr marL="25400" indent="0">
              <a:buNone/>
            </a:pPr>
            <a:r>
              <a:rPr lang="en-GB" dirty="0">
                <a:solidFill>
                  <a:schemeClr val="bg1"/>
                </a:solidFill>
              </a:rPr>
              <a:t>In simpler terms, the model believed that some people are born more susceptible to depression, however, will only develop depression if they experience enough stressful life events. </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248B7614-5551-411A-8E3C-BF6C0AF0796D}"/>
              </a:ext>
            </a:extLst>
          </p:cNvPr>
          <p:cNvPicPr>
            <a:picLocks noChangeAspect="1"/>
          </p:cNvPicPr>
          <p:nvPr/>
        </p:nvPicPr>
        <p:blipFill rotWithShape="1">
          <a:blip r:embed="rId3"/>
          <a:srcRect t="27885" b="28846"/>
          <a:stretch/>
        </p:blipFill>
        <p:spPr>
          <a:xfrm>
            <a:off x="10743026" y="365479"/>
            <a:ext cx="1219200" cy="527539"/>
          </a:xfrm>
          <a:prstGeom prst="rect">
            <a:avLst/>
          </a:prstGeom>
        </p:spPr>
      </p:pic>
    </p:spTree>
    <p:extLst>
      <p:ext uri="{BB962C8B-B14F-4D97-AF65-F5344CB8AC3E}">
        <p14:creationId xmlns:p14="http://schemas.microsoft.com/office/powerpoint/2010/main" val="1378809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6D444-2756-434F-AE61-96D69830C1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24846-31B5-4BE5-B708-7D42A671372D}"/>
              </a:ext>
            </a:extLst>
          </p:cNvPr>
          <p:cNvSpPr>
            <a:spLocks noGrp="1"/>
          </p:cNvSpPr>
          <p:nvPr>
            <p:ph type="title"/>
          </p:nvPr>
        </p:nvSpPr>
        <p:spPr>
          <a:xfrm>
            <a:off x="841247" y="474146"/>
            <a:ext cx="10515593" cy="1197864"/>
          </a:xfrm>
        </p:spPr>
        <p:txBody>
          <a:bodyPr>
            <a:normAutofit/>
          </a:bodyPr>
          <a:lstStyle/>
          <a:p>
            <a:r>
              <a:rPr lang="en-GB" dirty="0"/>
              <a:t>Diathesis Stress model</a:t>
            </a:r>
          </a:p>
        </p:txBody>
      </p:sp>
      <p:cxnSp>
        <p:nvCxnSpPr>
          <p:cNvPr id="13" name="Straight Connector 12">
            <a:extLst>
              <a:ext uri="{FF2B5EF4-FFF2-40B4-BE49-F238E27FC236}">
                <a16:creationId xmlns:a16="http://schemas.microsoft.com/office/drawing/2014/main" id="{EDF5FE34-0A41-407A-8D94-10FCF68F1D0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8309C8D-6CEC-4B05-8E0A-B7FE4EA6B8E4}"/>
              </a:ext>
            </a:extLst>
          </p:cNvPr>
          <p:cNvPicPr>
            <a:picLocks noChangeAspect="1"/>
          </p:cNvPicPr>
          <p:nvPr/>
        </p:nvPicPr>
        <p:blipFill rotWithShape="1">
          <a:blip r:embed="rId2"/>
          <a:srcRect r="-3" b="4122"/>
          <a:stretch/>
        </p:blipFill>
        <p:spPr>
          <a:xfrm>
            <a:off x="835153" y="2002117"/>
            <a:ext cx="6215794" cy="4171569"/>
          </a:xfrm>
          <a:prstGeom prst="rect">
            <a:avLst/>
          </a:prstGeom>
        </p:spPr>
      </p:pic>
      <p:sp>
        <p:nvSpPr>
          <p:cNvPr id="8" name="Content Placeholder 7">
            <a:extLst>
              <a:ext uri="{FF2B5EF4-FFF2-40B4-BE49-F238E27FC236}">
                <a16:creationId xmlns:a16="http://schemas.microsoft.com/office/drawing/2014/main" id="{EC54CD10-B843-4C99-92BD-10E7E9E40FB5}"/>
              </a:ext>
            </a:extLst>
          </p:cNvPr>
          <p:cNvSpPr>
            <a:spLocks noGrp="1"/>
          </p:cNvSpPr>
          <p:nvPr>
            <p:ph idx="1"/>
          </p:nvPr>
        </p:nvSpPr>
        <p:spPr>
          <a:xfrm>
            <a:off x="7533314" y="1999578"/>
            <a:ext cx="3823525" cy="4171568"/>
          </a:xfrm>
        </p:spPr>
        <p:txBody>
          <a:bodyPr anchor="ctr">
            <a:normAutofit/>
          </a:bodyPr>
          <a:lstStyle/>
          <a:p>
            <a:r>
              <a:rPr lang="en-US" sz="2400" dirty="0"/>
              <a:t>If an individual who is vulnerable to depression experiences a negative environment/experience they are more likely to experience a negative outcome. </a:t>
            </a:r>
          </a:p>
          <a:p>
            <a:r>
              <a:rPr lang="en-US" sz="2400" dirty="0"/>
              <a:t>If the person is a resilient individual, then they are going to be less effected by their environment or experiences. </a:t>
            </a:r>
          </a:p>
        </p:txBody>
      </p:sp>
    </p:spTree>
    <p:extLst>
      <p:ext uri="{BB962C8B-B14F-4D97-AF65-F5344CB8AC3E}">
        <p14:creationId xmlns:p14="http://schemas.microsoft.com/office/powerpoint/2010/main" val="2716466142"/>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
            </a:r>
            <a:br>
              <a:rPr lang="en-GB" dirty="0"/>
            </a:br>
            <a:r>
              <a:rPr lang="en-GB" dirty="0"/>
              <a:t/>
            </a:r>
            <a:br>
              <a:rPr lang="en-GB" dirty="0"/>
            </a:br>
            <a:r>
              <a:rPr lang="en-GB" dirty="0"/>
              <a:t>Diathesis Stress model</a:t>
            </a:r>
          </a:p>
        </p:txBody>
      </p:sp>
      <p:sp>
        <p:nvSpPr>
          <p:cNvPr id="3" name="Content Placeholder 2"/>
          <p:cNvSpPr>
            <a:spLocks noGrp="1"/>
          </p:cNvSpPr>
          <p:nvPr>
            <p:ph idx="1"/>
          </p:nvPr>
        </p:nvSpPr>
        <p:spPr>
          <a:xfrm>
            <a:off x="4937409" y="305514"/>
            <a:ext cx="7024817" cy="5926883"/>
          </a:xfrm>
        </p:spPr>
        <p:txBody>
          <a:bodyPr anchor="ctr">
            <a:normAutofit/>
          </a:bodyPr>
          <a:lstStyle/>
          <a:p>
            <a:pPr marL="0" indent="0">
              <a:buNone/>
            </a:pPr>
            <a:r>
              <a:rPr lang="en-GB" dirty="0">
                <a:solidFill>
                  <a:schemeClr val="bg1"/>
                </a:solidFill>
              </a:rPr>
              <a:t>Protective factors: </a:t>
            </a:r>
          </a:p>
          <a:p>
            <a:pPr marL="0" indent="0">
              <a:buNone/>
            </a:pPr>
            <a:endParaRPr lang="en-GB" dirty="0">
              <a:solidFill>
                <a:schemeClr val="bg1"/>
              </a:solidFill>
            </a:endParaRPr>
          </a:p>
          <a:p>
            <a:pPr marL="0" indent="0">
              <a:buNone/>
            </a:pPr>
            <a:r>
              <a:rPr lang="en-GB" dirty="0">
                <a:solidFill>
                  <a:schemeClr val="bg1"/>
                </a:solidFill>
              </a:rPr>
              <a:t>These are things which will help prevent an individual from suffering from depression even if they are more susceptible and have experienced stressful situations in their life. </a:t>
            </a:r>
          </a:p>
          <a:p>
            <a:pPr marL="0" indent="0">
              <a:buNone/>
            </a:pPr>
            <a:endParaRPr lang="en-GB" dirty="0">
              <a:solidFill>
                <a:schemeClr val="bg1"/>
              </a:solidFill>
            </a:endParaRPr>
          </a:p>
          <a:p>
            <a:pPr marL="0" indent="0">
              <a:buNone/>
            </a:pPr>
            <a:r>
              <a:rPr lang="en-GB" dirty="0">
                <a:solidFill>
                  <a:schemeClr val="bg1"/>
                </a:solidFill>
              </a:rPr>
              <a:t>What do you think these factors could be?</a:t>
            </a:r>
          </a:p>
        </p:txBody>
      </p:sp>
    </p:spTree>
    <p:extLst>
      <p:ext uri="{BB962C8B-B14F-4D97-AF65-F5344CB8AC3E}">
        <p14:creationId xmlns:p14="http://schemas.microsoft.com/office/powerpoint/2010/main" val="1590332776"/>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Biological causes of depression-  </a:t>
            </a:r>
            <a:br>
              <a:rPr lang="en-GB" dirty="0"/>
            </a:br>
            <a:r>
              <a:rPr lang="en-GB" dirty="0"/>
              <a:t/>
            </a:r>
            <a:br>
              <a:rPr lang="en-GB" dirty="0"/>
            </a:br>
            <a:r>
              <a:rPr lang="en-GB" dirty="0"/>
              <a:t/>
            </a:r>
            <a:br>
              <a:rPr lang="en-GB" dirty="0"/>
            </a:br>
            <a:r>
              <a:rPr lang="en-GB" dirty="0"/>
              <a:t>Diathesis Stress model</a:t>
            </a:r>
          </a:p>
        </p:txBody>
      </p:sp>
      <p:sp>
        <p:nvSpPr>
          <p:cNvPr id="3" name="Content Placeholder 2"/>
          <p:cNvSpPr>
            <a:spLocks noGrp="1"/>
          </p:cNvSpPr>
          <p:nvPr>
            <p:ph idx="1"/>
          </p:nvPr>
        </p:nvSpPr>
        <p:spPr>
          <a:xfrm>
            <a:off x="4937409" y="465558"/>
            <a:ext cx="7024817" cy="6199011"/>
          </a:xfrm>
        </p:spPr>
        <p:txBody>
          <a:bodyPr anchor="ctr">
            <a:normAutofit lnSpcReduction="10000"/>
          </a:bodyPr>
          <a:lstStyle/>
          <a:p>
            <a:pPr marL="0" indent="0">
              <a:buNone/>
            </a:pPr>
            <a:r>
              <a:rPr lang="en-GB" dirty="0">
                <a:solidFill>
                  <a:schemeClr val="bg1"/>
                </a:solidFill>
              </a:rPr>
              <a:t>Protective factors: </a:t>
            </a:r>
          </a:p>
          <a:p>
            <a:pPr marL="0" indent="0">
              <a:buNone/>
            </a:pPr>
            <a:endParaRPr lang="en-GB" dirty="0">
              <a:solidFill>
                <a:schemeClr val="bg1"/>
              </a:solidFill>
            </a:endParaRPr>
          </a:p>
          <a:p>
            <a:pPr marL="0" indent="0">
              <a:buNone/>
            </a:pPr>
            <a:r>
              <a:rPr lang="en-GB" dirty="0">
                <a:solidFill>
                  <a:schemeClr val="bg1"/>
                </a:solidFill>
              </a:rPr>
              <a:t>These are things which will help prevent an individual from suffering from depression even if they are more susceptible and have experienced stressful situations in their life. </a:t>
            </a:r>
          </a:p>
          <a:p>
            <a:pPr marL="0" indent="0">
              <a:buNone/>
            </a:pPr>
            <a:endParaRPr lang="en-GB" dirty="0">
              <a:solidFill>
                <a:schemeClr val="bg1"/>
              </a:solidFill>
            </a:endParaRPr>
          </a:p>
          <a:p>
            <a:pPr marL="0" indent="0">
              <a:buNone/>
            </a:pPr>
            <a:r>
              <a:rPr lang="en-GB" dirty="0">
                <a:solidFill>
                  <a:schemeClr val="bg1"/>
                </a:solidFill>
              </a:rPr>
              <a:t>A supportive social group </a:t>
            </a:r>
          </a:p>
          <a:p>
            <a:pPr marL="0" indent="0">
              <a:buNone/>
            </a:pPr>
            <a:r>
              <a:rPr lang="en-GB" dirty="0">
                <a:solidFill>
                  <a:schemeClr val="bg1"/>
                </a:solidFill>
              </a:rPr>
              <a:t>Self-confidence </a:t>
            </a:r>
          </a:p>
          <a:p>
            <a:pPr marL="0" indent="0">
              <a:buNone/>
            </a:pPr>
            <a:r>
              <a:rPr lang="en-GB" dirty="0">
                <a:solidFill>
                  <a:schemeClr val="bg1"/>
                </a:solidFill>
              </a:rPr>
              <a:t>Self-esteem</a:t>
            </a:r>
          </a:p>
          <a:p>
            <a:pPr marL="0" indent="0">
              <a:buNone/>
            </a:pPr>
            <a:r>
              <a:rPr lang="en-GB" dirty="0">
                <a:solidFill>
                  <a:schemeClr val="bg1"/>
                </a:solidFill>
              </a:rPr>
              <a:t>Exercise</a:t>
            </a:r>
          </a:p>
          <a:p>
            <a:pPr marL="0" indent="0">
              <a:buNone/>
            </a:pPr>
            <a:endParaRPr lang="en-GB" dirty="0">
              <a:solidFill>
                <a:schemeClr val="bg1"/>
              </a:solidFill>
            </a:endParaRPr>
          </a:p>
          <a:p>
            <a:pPr marL="0" indent="0">
              <a:buNone/>
            </a:pPr>
            <a:r>
              <a:rPr lang="en-GB" dirty="0">
                <a:solidFill>
                  <a:schemeClr val="bg1"/>
                </a:solidFill>
              </a:rPr>
              <a:t>The more protective factors a person has the less likely they are to develop a mental illness. </a:t>
            </a:r>
          </a:p>
        </p:txBody>
      </p:sp>
      <p:pic>
        <p:nvPicPr>
          <p:cNvPr id="7" name="Picture 6">
            <a:extLst>
              <a:ext uri="{FF2B5EF4-FFF2-40B4-BE49-F238E27FC236}">
                <a16:creationId xmlns:a16="http://schemas.microsoft.com/office/drawing/2014/main" id="{D6822D74-9CD5-4A15-9B94-D779DE8981E1}"/>
              </a:ext>
            </a:extLst>
          </p:cNvPr>
          <p:cNvPicPr>
            <a:picLocks noChangeAspect="1"/>
          </p:cNvPicPr>
          <p:nvPr/>
        </p:nvPicPr>
        <p:blipFill rotWithShape="1">
          <a:blip r:embed="rId3"/>
          <a:srcRect t="27885" b="28846"/>
          <a:stretch/>
        </p:blipFill>
        <p:spPr>
          <a:xfrm>
            <a:off x="10743026" y="365479"/>
            <a:ext cx="1219200" cy="527539"/>
          </a:xfrm>
          <a:prstGeom prst="rect">
            <a:avLst/>
          </a:prstGeom>
        </p:spPr>
      </p:pic>
    </p:spTree>
    <p:extLst>
      <p:ext uri="{BB962C8B-B14F-4D97-AF65-F5344CB8AC3E}">
        <p14:creationId xmlns:p14="http://schemas.microsoft.com/office/powerpoint/2010/main" val="23132619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3973667" cy="5811837"/>
          </a:xfrm>
        </p:spPr>
        <p:txBody>
          <a:bodyPr>
            <a:normAutofit/>
          </a:bodyPr>
          <a:lstStyle/>
          <a:p>
            <a:r>
              <a:rPr lang="en-GB" sz="4800" u="sng" dirty="0">
                <a:solidFill>
                  <a:srgbClr val="FFFFFF"/>
                </a:solidFill>
              </a:rPr>
              <a:t>Copy definition</a:t>
            </a:r>
          </a:p>
        </p:txBody>
      </p:sp>
      <p:sp>
        <p:nvSpPr>
          <p:cNvPr id="3" name="Content Placeholder 2"/>
          <p:cNvSpPr>
            <a:spLocks noGrp="1"/>
          </p:cNvSpPr>
          <p:nvPr>
            <p:ph idx="1"/>
          </p:nvPr>
        </p:nvSpPr>
        <p:spPr>
          <a:xfrm>
            <a:off x="5362127" y="521419"/>
            <a:ext cx="5996871" cy="5811837"/>
          </a:xfrm>
        </p:spPr>
        <p:txBody>
          <a:bodyPr anchor="ctr">
            <a:normAutofit/>
          </a:bodyPr>
          <a:lstStyle/>
          <a:p>
            <a:pPr marL="0" indent="0">
              <a:buNone/>
            </a:pPr>
            <a:r>
              <a:rPr lang="en-GB" sz="4000" dirty="0">
                <a:solidFill>
                  <a:srgbClr val="FFFFFF"/>
                </a:solidFill>
              </a:rPr>
              <a:t>Depression is a mood, or affective disorder. This mental illness is a collection of physical, emotional, mental and behavioural experiences that are severe, prolonged and damaging to everyday functioning.</a:t>
            </a:r>
          </a:p>
          <a:p>
            <a:endParaRPr lang="en-GB" sz="2000" dirty="0">
              <a:solidFill>
                <a:srgbClr val="FFFFFF"/>
              </a:solidFill>
            </a:endParaRPr>
          </a:p>
        </p:txBody>
      </p:sp>
      <p:pic>
        <p:nvPicPr>
          <p:cNvPr id="9" name="Picture 8">
            <a:extLst>
              <a:ext uri="{FF2B5EF4-FFF2-40B4-BE49-F238E27FC236}">
                <a16:creationId xmlns:a16="http://schemas.microsoft.com/office/drawing/2014/main" id="{63DA5514-44D7-46BC-87D9-DCB916679C59}"/>
              </a:ext>
            </a:extLst>
          </p:cNvPr>
          <p:cNvPicPr>
            <a:picLocks noChangeAspect="1"/>
          </p:cNvPicPr>
          <p:nvPr/>
        </p:nvPicPr>
        <p:blipFill rotWithShape="1">
          <a:blip r:embed="rId2"/>
          <a:srcRect t="27885" b="28846"/>
          <a:stretch/>
        </p:blipFill>
        <p:spPr>
          <a:xfrm>
            <a:off x="10541450" y="112723"/>
            <a:ext cx="1219200" cy="527539"/>
          </a:xfrm>
          <a:prstGeom prst="rect">
            <a:avLst/>
          </a:prstGeom>
        </p:spPr>
      </p:pic>
    </p:spTree>
    <p:extLst>
      <p:ext uri="{BB962C8B-B14F-4D97-AF65-F5344CB8AC3E}">
        <p14:creationId xmlns:p14="http://schemas.microsoft.com/office/powerpoint/2010/main" val="3615485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35F5-BE0E-4123-804C-F52E8994D1FF}"/>
              </a:ext>
            </a:extLst>
          </p:cNvPr>
          <p:cNvSpPr>
            <a:spLocks noGrp="1"/>
          </p:cNvSpPr>
          <p:nvPr>
            <p:ph type="title"/>
          </p:nvPr>
        </p:nvSpPr>
        <p:spPr/>
        <p:txBody>
          <a:bodyPr/>
          <a:lstStyle/>
          <a:p>
            <a:endParaRPr lang="en-GB"/>
          </a:p>
        </p:txBody>
      </p:sp>
      <p:pic>
        <p:nvPicPr>
          <p:cNvPr id="4" name="Online Media 3" title="Diathesis Stress and Protective Factors Understanding the Diathesis Stress Model   Video  Lesson Tra">
            <a:hlinkClick r:id="" action="ppaction://media"/>
            <a:extLst>
              <a:ext uri="{FF2B5EF4-FFF2-40B4-BE49-F238E27FC236}">
                <a16:creationId xmlns:a16="http://schemas.microsoft.com/office/drawing/2014/main" id="{E89162C4-32CB-45F9-9E37-F667B01D77D6}"/>
              </a:ext>
            </a:extLst>
          </p:cNvPr>
          <p:cNvPicPr>
            <a:picLocks noGrp="1" noRot="1" noChangeAspect="1"/>
          </p:cNvPicPr>
          <p:nvPr>
            <p:ph idx="1"/>
            <a:videoFile r:link="rId1"/>
          </p:nvPr>
        </p:nvPicPr>
        <p:blipFill>
          <a:blip r:embed="rId3"/>
          <a:stretch>
            <a:fillRect/>
          </a:stretch>
        </p:blipFill>
        <p:spPr>
          <a:xfrm>
            <a:off x="0" y="0"/>
            <a:ext cx="12192000" cy="6857843"/>
          </a:xfrm>
          <a:prstGeom prst="rect">
            <a:avLst/>
          </a:prstGeom>
        </p:spPr>
      </p:pic>
    </p:spTree>
    <p:extLst>
      <p:ext uri="{BB962C8B-B14F-4D97-AF65-F5344CB8AC3E}">
        <p14:creationId xmlns:p14="http://schemas.microsoft.com/office/powerpoint/2010/main" val="22944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Diathesis Stress model evaluation</a:t>
            </a:r>
          </a:p>
        </p:txBody>
      </p:sp>
      <p:sp>
        <p:nvSpPr>
          <p:cNvPr id="3" name="Content Placeholder 2"/>
          <p:cNvSpPr>
            <a:spLocks noGrp="1"/>
          </p:cNvSpPr>
          <p:nvPr>
            <p:ph idx="1"/>
          </p:nvPr>
        </p:nvSpPr>
        <p:spPr>
          <a:xfrm>
            <a:off x="4937409" y="1448972"/>
            <a:ext cx="7024817" cy="5926883"/>
          </a:xfrm>
        </p:spPr>
        <p:txBody>
          <a:bodyPr anchor="ctr">
            <a:normAutofit/>
          </a:bodyPr>
          <a:lstStyle/>
          <a:p>
            <a:pPr marL="25400" indent="0">
              <a:buNone/>
            </a:pPr>
            <a:r>
              <a:rPr lang="en-GB" dirty="0">
                <a:solidFill>
                  <a:schemeClr val="bg1"/>
                </a:solidFill>
              </a:rPr>
              <a:t>Strengths</a:t>
            </a:r>
          </a:p>
          <a:p>
            <a:pPr marL="539750" indent="-514350">
              <a:buAutoNum type="arabicPeriod"/>
            </a:pPr>
            <a:r>
              <a:rPr lang="en-GB" dirty="0">
                <a:solidFill>
                  <a:schemeClr val="bg1"/>
                </a:solidFill>
              </a:rPr>
              <a:t>It is useful for understanding the interplay of nature and nurture, since there is evidence that both play a part (</a:t>
            </a:r>
            <a:r>
              <a:rPr lang="en-GB" dirty="0" err="1">
                <a:solidFill>
                  <a:schemeClr val="bg1"/>
                </a:solidFill>
              </a:rPr>
              <a:t>e.g</a:t>
            </a:r>
            <a:r>
              <a:rPr lang="en-GB" dirty="0">
                <a:solidFill>
                  <a:schemeClr val="bg1"/>
                </a:solidFill>
              </a:rPr>
              <a:t> McGuffin that we are about to look at) </a:t>
            </a:r>
          </a:p>
          <a:p>
            <a:pPr marL="539750" indent="-514350">
              <a:buAutoNum type="arabicPeriod"/>
            </a:pPr>
            <a:r>
              <a:rPr lang="en-GB" dirty="0">
                <a:solidFill>
                  <a:schemeClr val="bg1"/>
                </a:solidFill>
              </a:rPr>
              <a:t>It can help people because it promotes the idea of protective factors. Protective factors like positive social support and high self esteem can counteract the effect of stressors, which prevents mental ill health (e.g. adolescence and PSHE) </a:t>
            </a:r>
          </a:p>
          <a:p>
            <a:pPr marL="539750" indent="-514350">
              <a:buAutoNum type="arabicPeriod"/>
            </a:pPr>
            <a:r>
              <a:rPr lang="en-GB" dirty="0">
                <a:solidFill>
                  <a:schemeClr val="bg1"/>
                </a:solidFill>
              </a:rPr>
              <a:t>Can help identify people who might suffer from mental ill health and get extra support </a:t>
            </a: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7" name="Picture 6">
            <a:extLst>
              <a:ext uri="{FF2B5EF4-FFF2-40B4-BE49-F238E27FC236}">
                <a16:creationId xmlns:a16="http://schemas.microsoft.com/office/drawing/2014/main" id="{248B7614-5551-411A-8E3C-BF6C0AF0796D}"/>
              </a:ext>
            </a:extLst>
          </p:cNvPr>
          <p:cNvPicPr>
            <a:picLocks noChangeAspect="1"/>
          </p:cNvPicPr>
          <p:nvPr/>
        </p:nvPicPr>
        <p:blipFill rotWithShape="1">
          <a:blip r:embed="rId3"/>
          <a:srcRect t="27885" b="28846"/>
          <a:stretch/>
        </p:blipFill>
        <p:spPr>
          <a:xfrm>
            <a:off x="10743026" y="450348"/>
            <a:ext cx="1219200" cy="527539"/>
          </a:xfrm>
          <a:prstGeom prst="rect">
            <a:avLst/>
          </a:prstGeom>
        </p:spPr>
      </p:pic>
    </p:spTree>
    <p:extLst>
      <p:ext uri="{BB962C8B-B14F-4D97-AF65-F5344CB8AC3E}">
        <p14:creationId xmlns:p14="http://schemas.microsoft.com/office/powerpoint/2010/main" val="1981190905"/>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Diathesis Stress model evaluation</a:t>
            </a:r>
          </a:p>
        </p:txBody>
      </p:sp>
      <p:sp>
        <p:nvSpPr>
          <p:cNvPr id="3" name="Content Placeholder 2"/>
          <p:cNvSpPr>
            <a:spLocks noGrp="1"/>
          </p:cNvSpPr>
          <p:nvPr>
            <p:ph idx="1"/>
          </p:nvPr>
        </p:nvSpPr>
        <p:spPr>
          <a:xfrm>
            <a:off x="4937409" y="0"/>
            <a:ext cx="7024817" cy="5926883"/>
          </a:xfrm>
        </p:spPr>
        <p:txBody>
          <a:bodyPr anchor="ctr">
            <a:normAutofit/>
          </a:bodyPr>
          <a:lstStyle/>
          <a:p>
            <a:pPr marL="25400" indent="0">
              <a:buNone/>
            </a:pPr>
            <a:r>
              <a:rPr lang="en-GB" dirty="0">
                <a:solidFill>
                  <a:schemeClr val="bg1"/>
                </a:solidFill>
              </a:rPr>
              <a:t>Weakness</a:t>
            </a:r>
          </a:p>
          <a:p>
            <a:pPr marL="25400" indent="0">
              <a:buNone/>
            </a:pPr>
            <a:endParaRPr lang="en-GB" dirty="0">
              <a:solidFill>
                <a:schemeClr val="bg1"/>
              </a:solidFill>
            </a:endParaRPr>
          </a:p>
          <a:p>
            <a:pPr marL="25400" indent="0">
              <a:buNone/>
            </a:pPr>
            <a:r>
              <a:rPr lang="en-GB" dirty="0">
                <a:solidFill>
                  <a:schemeClr val="bg1"/>
                </a:solidFill>
              </a:rPr>
              <a:t>This model does not account for the influence of cognitive processes and there is a lot of evidence that distorted thinking must be present to cause depression </a:t>
            </a:r>
          </a:p>
        </p:txBody>
      </p:sp>
      <p:pic>
        <p:nvPicPr>
          <p:cNvPr id="7" name="Picture 6">
            <a:extLst>
              <a:ext uri="{FF2B5EF4-FFF2-40B4-BE49-F238E27FC236}">
                <a16:creationId xmlns:a16="http://schemas.microsoft.com/office/drawing/2014/main" id="{248B7614-5551-411A-8E3C-BF6C0AF0796D}"/>
              </a:ext>
            </a:extLst>
          </p:cNvPr>
          <p:cNvPicPr>
            <a:picLocks noChangeAspect="1"/>
          </p:cNvPicPr>
          <p:nvPr/>
        </p:nvPicPr>
        <p:blipFill rotWithShape="1">
          <a:blip r:embed="rId3"/>
          <a:srcRect t="27885" b="28846"/>
          <a:stretch/>
        </p:blipFill>
        <p:spPr>
          <a:xfrm>
            <a:off x="10743026" y="365479"/>
            <a:ext cx="1219200" cy="527539"/>
          </a:xfrm>
          <a:prstGeom prst="rect">
            <a:avLst/>
          </a:prstGeom>
        </p:spPr>
      </p:pic>
    </p:spTree>
    <p:extLst>
      <p:ext uri="{BB962C8B-B14F-4D97-AF65-F5344CB8AC3E}">
        <p14:creationId xmlns:p14="http://schemas.microsoft.com/office/powerpoint/2010/main" val="11053009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0259-78C0-46D6-9F33-86A3FE64B435}"/>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680FB145-3942-43ED-A057-1B0E2F8048BF}"/>
              </a:ext>
            </a:extLst>
          </p:cNvPr>
          <p:cNvSpPr>
            <a:spLocks noGrp="1"/>
          </p:cNvSpPr>
          <p:nvPr>
            <p:ph idx="1"/>
          </p:nvPr>
        </p:nvSpPr>
        <p:spPr/>
        <p:txBody>
          <a:bodyPr/>
          <a:lstStyle/>
          <a:p>
            <a:pPr marL="0" indent="0">
              <a:buNone/>
            </a:pPr>
            <a:r>
              <a:rPr lang="en-GB" dirty="0"/>
              <a:t>Answer in your jotters</a:t>
            </a:r>
          </a:p>
          <a:p>
            <a:pPr marL="514350" indent="-514350">
              <a:buAutoNum type="arabicPeriod"/>
            </a:pPr>
            <a:r>
              <a:rPr lang="en-GB" dirty="0"/>
              <a:t>What do Psychologists think about serotonin and depression?</a:t>
            </a:r>
          </a:p>
          <a:p>
            <a:pPr marL="514350" indent="-514350">
              <a:buAutoNum type="arabicPeriod"/>
            </a:pPr>
            <a:r>
              <a:rPr lang="en-GB" dirty="0"/>
              <a:t>Explain one point in life that hormonal changes might cause depression</a:t>
            </a:r>
          </a:p>
          <a:p>
            <a:pPr marL="514350" indent="-514350">
              <a:buAutoNum type="arabicPeriod"/>
            </a:pPr>
            <a:r>
              <a:rPr lang="en-GB" dirty="0"/>
              <a:t>Identify one hormone thought to be involved in depression and why (what happens if it is low/high or whatever) </a:t>
            </a:r>
          </a:p>
          <a:p>
            <a:pPr marL="514350" indent="-514350">
              <a:buAutoNum type="arabicPeriod"/>
            </a:pPr>
            <a:r>
              <a:rPr lang="en-GB" dirty="0"/>
              <a:t>What does the diathesis-stress model say about depression?</a:t>
            </a:r>
          </a:p>
          <a:p>
            <a:pPr marL="25400" indent="0">
              <a:buNone/>
            </a:pPr>
            <a:endParaRPr lang="en-GB" dirty="0"/>
          </a:p>
          <a:p>
            <a:pPr marL="514350" indent="-514350">
              <a:buAutoNum type="arabicPeriod"/>
            </a:pPr>
            <a:endParaRPr lang="en-GB" dirty="0"/>
          </a:p>
          <a:p>
            <a:endParaRPr lang="en-GB" dirty="0"/>
          </a:p>
        </p:txBody>
      </p:sp>
    </p:spTree>
    <p:extLst>
      <p:ext uri="{BB962C8B-B14F-4D97-AF65-F5344CB8AC3E}">
        <p14:creationId xmlns:p14="http://schemas.microsoft.com/office/powerpoint/2010/main" val="2938715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Biological study</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McGuffin et al (1996)</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555572"/>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82CA-1148-49D1-9BA6-CFA3699A5095}"/>
              </a:ext>
            </a:extLst>
          </p:cNvPr>
          <p:cNvSpPr>
            <a:spLocks noGrp="1"/>
          </p:cNvSpPr>
          <p:nvPr>
            <p:ph type="title"/>
          </p:nvPr>
        </p:nvSpPr>
        <p:spPr>
          <a:xfrm>
            <a:off x="4965430" y="629268"/>
            <a:ext cx="6586491" cy="1286160"/>
          </a:xfrm>
        </p:spPr>
        <p:txBody>
          <a:bodyPr anchor="b">
            <a:normAutofit/>
          </a:bodyPr>
          <a:lstStyle/>
          <a:p>
            <a:r>
              <a:rPr lang="en-GB" dirty="0"/>
              <a:t>McGuffin et al (1996)</a:t>
            </a:r>
          </a:p>
        </p:txBody>
      </p:sp>
      <p:sp>
        <p:nvSpPr>
          <p:cNvPr id="3" name="Content Placeholder 2">
            <a:extLst>
              <a:ext uri="{FF2B5EF4-FFF2-40B4-BE49-F238E27FC236}">
                <a16:creationId xmlns:a16="http://schemas.microsoft.com/office/drawing/2014/main" id="{1E798854-FC20-4BF3-B682-9397206A5D5B}"/>
              </a:ext>
            </a:extLst>
          </p:cNvPr>
          <p:cNvSpPr>
            <a:spLocks noGrp="1"/>
          </p:cNvSpPr>
          <p:nvPr>
            <p:ph idx="1"/>
          </p:nvPr>
        </p:nvSpPr>
        <p:spPr>
          <a:xfrm>
            <a:off x="4965431" y="2438400"/>
            <a:ext cx="6586489" cy="3785419"/>
          </a:xfrm>
        </p:spPr>
        <p:txBody>
          <a:bodyPr>
            <a:normAutofit/>
          </a:bodyPr>
          <a:lstStyle/>
          <a:p>
            <a:pPr marL="0" indent="0">
              <a:buNone/>
            </a:pPr>
            <a:r>
              <a:rPr lang="en-GB" sz="2400" dirty="0"/>
              <a:t>Mandatory study is a twin study. </a:t>
            </a:r>
          </a:p>
          <a:p>
            <a:pPr marL="25400" indent="0">
              <a:buNone/>
            </a:pPr>
            <a:r>
              <a:rPr lang="en-GB" sz="2400" dirty="0"/>
              <a:t>Why do you think studying twins is useful when we are trying to work out if something is genetic based or not? </a:t>
            </a:r>
          </a:p>
          <a:p>
            <a:pPr marL="25400" indent="0">
              <a:buNone/>
            </a:pPr>
            <a:endParaRPr lang="en-GB" sz="2400" dirty="0"/>
          </a:p>
          <a:p>
            <a:pPr marL="25400" indent="0">
              <a:buNone/>
            </a:pPr>
            <a:r>
              <a:rPr lang="en-GB" sz="2400" dirty="0"/>
              <a:t>What is meant by monozygotic and dizygotic twins? </a:t>
            </a:r>
          </a:p>
          <a:p>
            <a:pPr marL="25400" indent="0">
              <a:buNone/>
            </a:pPr>
            <a:endParaRPr lang="en-GB" sz="2400" dirty="0"/>
          </a:p>
          <a:p>
            <a:pPr marL="25400" indent="0">
              <a:buNone/>
            </a:pPr>
            <a:r>
              <a:rPr lang="en-GB" sz="2400" dirty="0"/>
              <a:t>If something was genetically inherited, what would you expect to see in monozygotic twins?</a:t>
            </a:r>
          </a:p>
          <a:p>
            <a:pPr marL="0" indent="0">
              <a:buNone/>
            </a:pPr>
            <a:endParaRPr lang="en-GB" sz="2000" dirty="0"/>
          </a:p>
        </p:txBody>
      </p:sp>
      <p:pic>
        <p:nvPicPr>
          <p:cNvPr id="5" name="Picture 4">
            <a:extLst>
              <a:ext uri="{FF2B5EF4-FFF2-40B4-BE49-F238E27FC236}">
                <a16:creationId xmlns:a16="http://schemas.microsoft.com/office/drawing/2014/main" id="{47917C81-4D72-441D-B8F0-36D31BF5A519}"/>
              </a:ext>
            </a:extLst>
          </p:cNvPr>
          <p:cNvPicPr>
            <a:picLocks noChangeAspect="1"/>
          </p:cNvPicPr>
          <p:nvPr/>
        </p:nvPicPr>
        <p:blipFill rotWithShape="1">
          <a:blip r:embed="rId3"/>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954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McGuffin et al (1996) – Biological causes of Depression</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5996871" cy="5811837"/>
          </a:xfrm>
        </p:spPr>
        <p:txBody>
          <a:bodyPr anchor="ctr">
            <a:normAutofit/>
          </a:bodyPr>
          <a:lstStyle/>
          <a:p>
            <a:pPr marL="0" lvl="0" indent="0">
              <a:spcBef>
                <a:spcPts val="400"/>
              </a:spcBef>
              <a:buClr>
                <a:schemeClr val="dk1"/>
              </a:buClr>
              <a:buSzPts val="2000"/>
              <a:buNone/>
            </a:pPr>
            <a:r>
              <a:rPr lang="en-GB" b="1" dirty="0">
                <a:solidFill>
                  <a:srgbClr val="FFFFFF"/>
                </a:solidFill>
              </a:rPr>
              <a:t>Why a twin study?</a:t>
            </a:r>
          </a:p>
          <a:p>
            <a:pPr marL="0" lvl="0" indent="0">
              <a:spcBef>
                <a:spcPts val="400"/>
              </a:spcBef>
              <a:buClr>
                <a:schemeClr val="dk1"/>
              </a:buClr>
              <a:buSzPts val="2000"/>
              <a:buNone/>
            </a:pPr>
            <a:r>
              <a:rPr lang="en-GB" dirty="0">
                <a:solidFill>
                  <a:srgbClr val="FFFFFF"/>
                </a:solidFill>
              </a:rPr>
              <a:t>Twins tend to share the same environment growing up, since they grow up in the same house at the same time. However, MZ twins share 100% of the same genes while DZ twins only share 50%. If there is a higher concordance between MZ twins than DZ twins, that suggests a genetic basis. </a:t>
            </a:r>
          </a:p>
          <a:p>
            <a:pPr marL="0" lvl="0" indent="0">
              <a:spcBef>
                <a:spcPts val="400"/>
              </a:spcBef>
              <a:buClr>
                <a:schemeClr val="dk1"/>
              </a:buClr>
              <a:buSzPts val="2000"/>
              <a:buNone/>
            </a:pPr>
            <a:endParaRPr lang="en-GB" b="1" dirty="0">
              <a:solidFill>
                <a:srgbClr val="FFFFFF"/>
              </a:solidFill>
              <a:sym typeface="Calibri"/>
            </a:endParaRPr>
          </a:p>
          <a:p>
            <a:pPr marL="0" lvl="0" indent="0">
              <a:spcBef>
                <a:spcPts val="400"/>
              </a:spcBef>
              <a:buClr>
                <a:schemeClr val="dk1"/>
              </a:buClr>
              <a:buSzPts val="2000"/>
              <a:buNone/>
            </a:pPr>
            <a:r>
              <a:rPr lang="en-GB" b="1" dirty="0">
                <a:solidFill>
                  <a:srgbClr val="FFFFFF"/>
                </a:solidFill>
                <a:sym typeface="Calibri"/>
              </a:rPr>
              <a:t>Aim: </a:t>
            </a:r>
            <a:r>
              <a:rPr lang="en-GB" dirty="0">
                <a:solidFill>
                  <a:srgbClr val="FFFFFF"/>
                </a:solidFill>
                <a:sym typeface="Calibri"/>
              </a:rPr>
              <a:t>to investigate the contribution of genetics versus environment in depression  </a:t>
            </a:r>
          </a:p>
          <a:p>
            <a:pPr marL="0" indent="0">
              <a:buNone/>
            </a:pPr>
            <a:endParaRPr lang="en-GB" sz="2000" dirty="0">
              <a:solidFill>
                <a:srgbClr val="FFFFFF"/>
              </a:solidFill>
            </a:endParaRPr>
          </a:p>
        </p:txBody>
      </p:sp>
    </p:spTree>
    <p:extLst>
      <p:ext uri="{BB962C8B-B14F-4D97-AF65-F5344CB8AC3E}">
        <p14:creationId xmlns:p14="http://schemas.microsoft.com/office/powerpoint/2010/main" val="432019966"/>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McGuffin et al (1996) – Biological causes of Depression</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5996871" cy="5811837"/>
          </a:xfrm>
        </p:spPr>
        <p:txBody>
          <a:bodyPr anchor="ctr">
            <a:normAutofit/>
          </a:bodyPr>
          <a:lstStyle/>
          <a:p>
            <a:pPr marL="0" lvl="0" indent="0">
              <a:lnSpc>
                <a:spcPct val="80000"/>
              </a:lnSpc>
              <a:spcBef>
                <a:spcPts val="400"/>
              </a:spcBef>
              <a:buClr>
                <a:schemeClr val="dk1"/>
              </a:buClr>
              <a:buSzPts val="2000"/>
              <a:buNone/>
            </a:pPr>
            <a:r>
              <a:rPr lang="en-GB" b="1" dirty="0"/>
              <a:t>Method</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dirty="0"/>
              <a:t>177 people who suffered from depression but had a currently undiagnosed twin took part</a:t>
            </a:r>
          </a:p>
          <a:p>
            <a:pPr marL="0" lvl="0" indent="0">
              <a:lnSpc>
                <a:spcPct val="80000"/>
              </a:lnSpc>
              <a:spcBef>
                <a:spcPts val="400"/>
              </a:spcBef>
              <a:buClr>
                <a:schemeClr val="dk1"/>
              </a:buClr>
              <a:buSzPts val="2000"/>
              <a:buNone/>
            </a:pPr>
            <a:r>
              <a:rPr lang="en-GB" dirty="0"/>
              <a:t>They were all interviewed (both twins). The interviewer was ‘blind’ to their mental health history and was identifying how many symptoms of depression they had. </a:t>
            </a:r>
          </a:p>
          <a:p>
            <a:pPr marL="0" indent="0">
              <a:buNone/>
            </a:pPr>
            <a:endParaRPr lang="en-GB" sz="2000" dirty="0">
              <a:solidFill>
                <a:srgbClr val="FFFFFF"/>
              </a:solidFill>
            </a:endParaRPr>
          </a:p>
        </p:txBody>
      </p:sp>
    </p:spTree>
    <p:extLst>
      <p:ext uri="{BB962C8B-B14F-4D97-AF65-F5344CB8AC3E}">
        <p14:creationId xmlns:p14="http://schemas.microsoft.com/office/powerpoint/2010/main" val="2330587184"/>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McGuffin et al (1996) – Biological causes of Depression</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6583027" cy="6211521"/>
          </a:xfrm>
        </p:spPr>
        <p:txBody>
          <a:bodyPr anchor="ctr">
            <a:normAutofit/>
          </a:bodyPr>
          <a:lstStyle/>
          <a:p>
            <a:pPr marL="0" lvl="0" indent="0">
              <a:lnSpc>
                <a:spcPct val="80000"/>
              </a:lnSpc>
              <a:spcBef>
                <a:spcPts val="400"/>
              </a:spcBef>
              <a:buClr>
                <a:schemeClr val="dk1"/>
              </a:buClr>
              <a:buSzPts val="2000"/>
              <a:buNone/>
            </a:pPr>
            <a:r>
              <a:rPr lang="en-GB" b="1" dirty="0"/>
              <a:t>Results</a:t>
            </a:r>
          </a:p>
          <a:p>
            <a:pPr marL="0" lvl="0" indent="0">
              <a:lnSpc>
                <a:spcPct val="80000"/>
              </a:lnSpc>
              <a:spcBef>
                <a:spcPts val="400"/>
              </a:spcBef>
              <a:buClr>
                <a:schemeClr val="dk1"/>
              </a:buClr>
              <a:buSzPts val="2000"/>
              <a:buNone/>
            </a:pPr>
            <a:endParaRPr lang="en-GB" b="1" dirty="0"/>
          </a:p>
          <a:p>
            <a:pPr marL="0" lvl="0" indent="0">
              <a:lnSpc>
                <a:spcPct val="80000"/>
              </a:lnSpc>
              <a:spcBef>
                <a:spcPts val="400"/>
              </a:spcBef>
              <a:buClr>
                <a:schemeClr val="dk1"/>
              </a:buClr>
              <a:buSzPts val="2000"/>
              <a:buNone/>
            </a:pPr>
            <a:r>
              <a:rPr lang="en-GB" dirty="0"/>
              <a:t>The concordance rate for identical twins (46%) was higher than from non-identical (20%) </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b="1" dirty="0"/>
              <a:t>Conclusion</a:t>
            </a:r>
          </a:p>
          <a:p>
            <a:pPr marL="0" lvl="0" indent="0">
              <a:lnSpc>
                <a:spcPct val="80000"/>
              </a:lnSpc>
              <a:spcBef>
                <a:spcPts val="400"/>
              </a:spcBef>
              <a:buClr>
                <a:schemeClr val="dk1"/>
              </a:buClr>
              <a:buSzPts val="2000"/>
              <a:buNone/>
            </a:pPr>
            <a:r>
              <a:rPr lang="en-GB" dirty="0"/>
              <a:t>Suggests there is a genetic component of depression and that even when all environment is shared, genetics plays a part </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b="1" i="1" dirty="0"/>
              <a:t>Concordance Rate</a:t>
            </a:r>
            <a:r>
              <a:rPr lang="en-GB" i="1" dirty="0"/>
              <a:t> is a term that is used in statistics and by geneticists to describe the </a:t>
            </a:r>
            <a:r>
              <a:rPr lang="en-GB" b="1" i="1" dirty="0"/>
              <a:t>rate</a:t>
            </a:r>
            <a:r>
              <a:rPr lang="en-GB" i="1" dirty="0"/>
              <a:t> of probability that two people with shared genes will develop the same organic disease</a:t>
            </a:r>
            <a:endParaRPr lang="en-GB" sz="2000" i="1" dirty="0">
              <a:solidFill>
                <a:srgbClr val="FFFFFF"/>
              </a:solidFill>
            </a:endParaRPr>
          </a:p>
        </p:txBody>
      </p:sp>
    </p:spTree>
    <p:extLst>
      <p:ext uri="{BB962C8B-B14F-4D97-AF65-F5344CB8AC3E}">
        <p14:creationId xmlns:p14="http://schemas.microsoft.com/office/powerpoint/2010/main" val="3630580791"/>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t>In your jotter</a:t>
            </a:r>
          </a:p>
        </p:txBody>
      </p:sp>
      <p:sp>
        <p:nvSpPr>
          <p:cNvPr id="3" name="Content Placeholder 2"/>
          <p:cNvSpPr>
            <a:spLocks noGrp="1"/>
          </p:cNvSpPr>
          <p:nvPr>
            <p:ph idx="1"/>
          </p:nvPr>
        </p:nvSpPr>
        <p:spPr>
          <a:xfrm>
            <a:off x="4937409" y="465558"/>
            <a:ext cx="7024817" cy="5926883"/>
          </a:xfrm>
        </p:spPr>
        <p:txBody>
          <a:bodyPr anchor="ctr">
            <a:normAutofit/>
          </a:bodyPr>
          <a:lstStyle/>
          <a:p>
            <a:r>
              <a:rPr lang="en-GB" dirty="0">
                <a:solidFill>
                  <a:schemeClr val="bg1"/>
                </a:solidFill>
              </a:rPr>
              <a:t>Summarise McGuffin 1996 in your jotter</a:t>
            </a:r>
          </a:p>
          <a:p>
            <a:r>
              <a:rPr lang="en-GB" dirty="0">
                <a:solidFill>
                  <a:schemeClr val="bg1"/>
                </a:solidFill>
              </a:rPr>
              <a:t>No more than one sentence for each part</a:t>
            </a:r>
          </a:p>
          <a:p>
            <a:r>
              <a:rPr lang="en-GB" dirty="0">
                <a:solidFill>
                  <a:schemeClr val="bg1"/>
                </a:solidFill>
              </a:rPr>
              <a:t>Try and read it over once more just now and then fill it in from memory </a:t>
            </a:r>
          </a:p>
          <a:p>
            <a:pPr marL="25400" indent="0">
              <a:buNone/>
            </a:pPr>
            <a:r>
              <a:rPr lang="en-GB" dirty="0">
                <a:solidFill>
                  <a:schemeClr val="bg1"/>
                </a:solidFill>
              </a:rPr>
              <a:t>Aim:</a:t>
            </a:r>
          </a:p>
          <a:p>
            <a:pPr marL="25400" indent="0">
              <a:buNone/>
            </a:pPr>
            <a:r>
              <a:rPr lang="en-GB" dirty="0">
                <a:solidFill>
                  <a:schemeClr val="bg1"/>
                </a:solidFill>
              </a:rPr>
              <a:t>Method:</a:t>
            </a:r>
          </a:p>
          <a:p>
            <a:pPr marL="25400" indent="0">
              <a:buNone/>
            </a:pPr>
            <a:r>
              <a:rPr lang="en-GB" dirty="0">
                <a:solidFill>
                  <a:schemeClr val="bg1"/>
                </a:solidFill>
              </a:rPr>
              <a:t>Results:</a:t>
            </a:r>
          </a:p>
          <a:p>
            <a:pPr marL="25400" indent="0">
              <a:buNone/>
            </a:pPr>
            <a:r>
              <a:rPr lang="en-GB" dirty="0">
                <a:solidFill>
                  <a:schemeClr val="bg1"/>
                </a:solidFill>
              </a:rPr>
              <a:t>Conclusion: </a:t>
            </a:r>
          </a:p>
        </p:txBody>
      </p:sp>
    </p:spTree>
    <p:extLst>
      <p:ext uri="{BB962C8B-B14F-4D97-AF65-F5344CB8AC3E}">
        <p14:creationId xmlns:p14="http://schemas.microsoft.com/office/powerpoint/2010/main" val="4496314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p:cNvSpPr/>
          <p:nvPr/>
        </p:nvSpPr>
        <p:spPr>
          <a:xfrm>
            <a:off x="643468" y="623392"/>
            <a:ext cx="3363974" cy="1607060"/>
          </a:xfrm>
          <a:prstGeom prst="rect">
            <a:avLst/>
          </a:prstGeom>
          <a:noFill/>
          <a:ln w="19050">
            <a:solidFill>
              <a:schemeClr val="tx1"/>
            </a:solidFill>
          </a:ln>
        </p:spPr>
        <p:txBody>
          <a:bodyPr vert="horz" wrap="square" lIns="91440" tIns="45720" rIns="91440" bIns="45720" rtlCol="0" anchor="ctr">
            <a:normAutofit/>
          </a:bodyPr>
          <a:lstStyle/>
          <a:p>
            <a:pPr algn="ctr">
              <a:lnSpc>
                <a:spcPct val="90000"/>
              </a:lnSpc>
              <a:spcBef>
                <a:spcPct val="0"/>
              </a:spcBef>
              <a:spcAft>
                <a:spcPts val="600"/>
              </a:spcAft>
            </a:pPr>
            <a:r>
              <a:rPr lang="en-US" sz="2200" kern="1200" dirty="0">
                <a:solidFill>
                  <a:schemeClr val="tx1"/>
                </a:solidFill>
                <a:effectLst/>
                <a:latin typeface="+mj-lt"/>
                <a:ea typeface="+mj-ea"/>
                <a:cs typeface="+mj-cs"/>
              </a:rPr>
              <a:t>Stephen Fry openly speaks about his struggles with manic depression and bi-polar disorder</a:t>
            </a:r>
            <a:endParaRPr lang="en-US" sz="2200" kern="1200" dirty="0">
              <a:solidFill>
                <a:schemeClr val="tx1"/>
              </a:solidFill>
              <a:latin typeface="+mj-lt"/>
              <a:ea typeface="+mj-ea"/>
              <a:cs typeface="+mj-cs"/>
            </a:endParaRPr>
          </a:p>
        </p:txBody>
      </p:sp>
      <p:sp>
        <p:nvSpPr>
          <p:cNvPr id="6" name="Rectangle 5"/>
          <p:cNvSpPr/>
          <p:nvPr/>
        </p:nvSpPr>
        <p:spPr>
          <a:xfrm>
            <a:off x="316523" y="2620109"/>
            <a:ext cx="4044461" cy="3886200"/>
          </a:xfrm>
          <a:prstGeom prst="rect">
            <a:avLst/>
          </a:prstGeom>
        </p:spPr>
        <p:txBody>
          <a:bodyPr vert="horz" lIns="91440" tIns="45720" rIns="91440" bIns="45720" rtlCol="0">
            <a:normAutofit/>
          </a:bodyPr>
          <a:lstStyle/>
          <a:p>
            <a:pPr>
              <a:lnSpc>
                <a:spcPct val="90000"/>
              </a:lnSpc>
              <a:spcAft>
                <a:spcPts val="600"/>
              </a:spcAft>
            </a:pPr>
            <a:r>
              <a:rPr lang="en-US" sz="2400" i="1" dirty="0">
                <a:effectLst/>
              </a:rPr>
              <a:t>“It's not all bad. Heightened self-consciousness, apartness, an inability to join in, physical shame and self-loathing—they are not all bad. Those devils have been my angels. Without them I would never have disappeared into language, literature, the mind, laughter and all the mad intensities that made and unmade me”</a:t>
            </a:r>
            <a:endParaRPr lang="en-US" sz="2400" dirty="0"/>
          </a:p>
        </p:txBody>
      </p:sp>
      <p:pic>
        <p:nvPicPr>
          <p:cNvPr id="8" name="Picture 7" descr="CopyrightStephenFry.2018jpg"/>
          <p:cNvPicPr/>
          <p:nvPr/>
        </p:nvPicPr>
        <p:blipFill>
          <a:blip r:embed="rId2">
            <a:extLst>
              <a:ext uri="{28A0092B-C50C-407E-A947-70E740481C1C}">
                <a14:useLocalDpi xmlns:a14="http://schemas.microsoft.com/office/drawing/2010/main" val="0"/>
              </a:ext>
            </a:extLst>
          </a:blip>
          <a:stretch>
            <a:fillRect/>
          </a:stretch>
        </p:blipFill>
        <p:spPr bwMode="auto">
          <a:xfrm>
            <a:off x="5718048" y="643467"/>
            <a:ext cx="5410199" cy="5410199"/>
          </a:xfrm>
          <a:prstGeom prst="rect">
            <a:avLst/>
          </a:prstGeom>
          <a:noFill/>
        </p:spPr>
      </p:pic>
    </p:spTree>
    <p:extLst>
      <p:ext uri="{BB962C8B-B14F-4D97-AF65-F5344CB8AC3E}">
        <p14:creationId xmlns:p14="http://schemas.microsoft.com/office/powerpoint/2010/main" val="22077029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0FB6BE-BA90-4014-ACA3-3E1A9DC5C8EB}"/>
              </a:ext>
            </a:extLst>
          </p:cNvPr>
          <p:cNvSpPr>
            <a:spLocks noGrp="1"/>
          </p:cNvSpPr>
          <p:nvPr>
            <p:ph type="title"/>
          </p:nvPr>
        </p:nvSpPr>
        <p:spPr>
          <a:xfrm>
            <a:off x="833002" y="365125"/>
            <a:ext cx="3973667" cy="5811837"/>
          </a:xfrm>
        </p:spPr>
        <p:txBody>
          <a:bodyPr>
            <a:normAutofit/>
          </a:bodyPr>
          <a:lstStyle/>
          <a:p>
            <a:r>
              <a:rPr lang="en-GB" dirty="0">
                <a:solidFill>
                  <a:srgbClr val="FFFFFF"/>
                </a:solidFill>
              </a:rPr>
              <a:t>McGuffin et al (1996) – Biological causes of Depression</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Evaluation</a:t>
            </a:r>
          </a:p>
        </p:txBody>
      </p:sp>
      <p:sp>
        <p:nvSpPr>
          <p:cNvPr id="3" name="Content Placeholder 2">
            <a:extLst>
              <a:ext uri="{FF2B5EF4-FFF2-40B4-BE49-F238E27FC236}">
                <a16:creationId xmlns:a16="http://schemas.microsoft.com/office/drawing/2014/main" id="{9DAF6C97-B75D-430D-9EE8-2EBD30BBDEF9}"/>
              </a:ext>
            </a:extLst>
          </p:cNvPr>
          <p:cNvSpPr>
            <a:spLocks noGrp="1"/>
          </p:cNvSpPr>
          <p:nvPr>
            <p:ph idx="1"/>
          </p:nvPr>
        </p:nvSpPr>
        <p:spPr>
          <a:xfrm>
            <a:off x="5356927" y="365125"/>
            <a:ext cx="6583027" cy="6211521"/>
          </a:xfrm>
        </p:spPr>
        <p:txBody>
          <a:bodyPr anchor="ctr">
            <a:normAutofit/>
          </a:bodyPr>
          <a:lstStyle/>
          <a:p>
            <a:pPr marL="0" lvl="0" indent="0">
              <a:lnSpc>
                <a:spcPct val="80000"/>
              </a:lnSpc>
              <a:spcBef>
                <a:spcPts val="400"/>
              </a:spcBef>
              <a:buClr>
                <a:schemeClr val="dk1"/>
              </a:buClr>
              <a:buSzPts val="2000"/>
              <a:buNone/>
            </a:pPr>
            <a:r>
              <a:rPr lang="en-GB" b="1" dirty="0"/>
              <a:t>Weakness: </a:t>
            </a:r>
            <a:r>
              <a:rPr lang="en-GB" dirty="0"/>
              <a:t>Concordance rates aren’t very high. It would be 100% if it was PURELY genetic. Must be other factors at work too (maybe diathesis stress is a good idea?) </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b="1" dirty="0"/>
              <a:t>Strength: </a:t>
            </a:r>
            <a:r>
              <a:rPr lang="en-GB" dirty="0"/>
              <a:t>‘Blind’ methodology – the researcher didn’t know if they were interviewing a twin diagnosed with depression or not, so couldn’t be biased </a:t>
            </a:r>
          </a:p>
          <a:p>
            <a:pPr marL="0" lvl="0" indent="0">
              <a:lnSpc>
                <a:spcPct val="80000"/>
              </a:lnSpc>
              <a:spcBef>
                <a:spcPts val="400"/>
              </a:spcBef>
              <a:buClr>
                <a:schemeClr val="dk1"/>
              </a:buClr>
              <a:buSzPts val="2000"/>
              <a:buNone/>
            </a:pPr>
            <a:endParaRPr lang="en-GB" dirty="0"/>
          </a:p>
          <a:p>
            <a:pPr marL="0" lvl="0" indent="0">
              <a:lnSpc>
                <a:spcPct val="80000"/>
              </a:lnSpc>
              <a:spcBef>
                <a:spcPts val="400"/>
              </a:spcBef>
              <a:buClr>
                <a:schemeClr val="dk1"/>
              </a:buClr>
              <a:buSzPts val="2000"/>
              <a:buNone/>
            </a:pPr>
            <a:r>
              <a:rPr lang="en-GB" b="1" dirty="0"/>
              <a:t>Strength/weakness: </a:t>
            </a:r>
            <a:r>
              <a:rPr lang="en-GB" dirty="0"/>
              <a:t>The low concordance rates might be explained by comorbidity. Maybe you don’t just inherit ‘depression’ but a vulnerability for different mental ill health. They only looked a depression but the twin could have had other related disorders. </a:t>
            </a:r>
          </a:p>
        </p:txBody>
      </p:sp>
    </p:spTree>
    <p:extLst>
      <p:ext uri="{BB962C8B-B14F-4D97-AF65-F5344CB8AC3E}">
        <p14:creationId xmlns:p14="http://schemas.microsoft.com/office/powerpoint/2010/main" val="3888390976"/>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McGuffin et al (1996) – Biological causes of Depression</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Link</a:t>
            </a:r>
            <a:endParaRPr lang="en-GB" dirty="0"/>
          </a:p>
        </p:txBody>
      </p:sp>
      <p:sp>
        <p:nvSpPr>
          <p:cNvPr id="3" name="Content Placeholder 2"/>
          <p:cNvSpPr>
            <a:spLocks noGrp="1"/>
          </p:cNvSpPr>
          <p:nvPr>
            <p:ph idx="1"/>
          </p:nvPr>
        </p:nvSpPr>
        <p:spPr>
          <a:xfrm>
            <a:off x="4937409" y="465558"/>
            <a:ext cx="7024817" cy="5926883"/>
          </a:xfrm>
        </p:spPr>
        <p:txBody>
          <a:bodyPr anchor="ctr">
            <a:normAutofit/>
          </a:bodyPr>
          <a:lstStyle/>
          <a:p>
            <a:pPr marL="0" lvl="0" indent="0">
              <a:lnSpc>
                <a:spcPct val="80000"/>
              </a:lnSpc>
              <a:spcBef>
                <a:spcPts val="400"/>
              </a:spcBef>
              <a:buClr>
                <a:schemeClr val="dk1"/>
              </a:buClr>
              <a:buSzPts val="2000"/>
              <a:buNone/>
            </a:pPr>
            <a:r>
              <a:rPr lang="en-GB" sz="3200" dirty="0">
                <a:solidFill>
                  <a:schemeClr val="bg1"/>
                </a:solidFill>
              </a:rPr>
              <a:t>Links to the idea of there being a biological cause – genes control our neurotransmitter and hormone development so it links to either of these </a:t>
            </a:r>
          </a:p>
          <a:p>
            <a:pPr marL="0" lvl="0" indent="0">
              <a:lnSpc>
                <a:spcPct val="80000"/>
              </a:lnSpc>
              <a:spcBef>
                <a:spcPts val="400"/>
              </a:spcBef>
              <a:buClr>
                <a:schemeClr val="dk1"/>
              </a:buClr>
              <a:buSzPts val="2000"/>
              <a:buNone/>
            </a:pPr>
            <a:endParaRPr lang="en-GB" sz="3200" dirty="0">
              <a:solidFill>
                <a:schemeClr val="bg1"/>
              </a:solidFill>
            </a:endParaRPr>
          </a:p>
          <a:p>
            <a:pPr marL="0" lvl="0" indent="0">
              <a:lnSpc>
                <a:spcPct val="80000"/>
              </a:lnSpc>
              <a:spcBef>
                <a:spcPts val="400"/>
              </a:spcBef>
              <a:buClr>
                <a:schemeClr val="dk1"/>
              </a:buClr>
              <a:buSzPts val="2000"/>
              <a:buNone/>
            </a:pPr>
            <a:r>
              <a:rPr lang="en-GB" sz="3200" dirty="0">
                <a:solidFill>
                  <a:schemeClr val="bg1"/>
                </a:solidFill>
              </a:rPr>
              <a:t>Links to diathesis stress – concordance was not very high. If it was ONLY genetics, surely it would be 100% for MZ twins. That suggests other factors are at play too – maybe you can be predisposed but need certain life events to trigger it </a:t>
            </a:r>
          </a:p>
        </p:txBody>
      </p:sp>
    </p:spTree>
    <p:extLst>
      <p:ext uri="{BB962C8B-B14F-4D97-AF65-F5344CB8AC3E}">
        <p14:creationId xmlns:p14="http://schemas.microsoft.com/office/powerpoint/2010/main" val="2484125528"/>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McGuffin et al (1996) – Biological causes of Depression</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Implications</a:t>
            </a:r>
            <a:endParaRPr lang="en-GB" dirty="0"/>
          </a:p>
        </p:txBody>
      </p:sp>
      <p:sp>
        <p:nvSpPr>
          <p:cNvPr id="3" name="Content Placeholder 2"/>
          <p:cNvSpPr>
            <a:spLocks noGrp="1"/>
          </p:cNvSpPr>
          <p:nvPr>
            <p:ph idx="1"/>
          </p:nvPr>
        </p:nvSpPr>
        <p:spPr>
          <a:xfrm>
            <a:off x="4937409" y="465558"/>
            <a:ext cx="7024817" cy="5926883"/>
          </a:xfrm>
        </p:spPr>
        <p:txBody>
          <a:bodyPr anchor="ctr">
            <a:normAutofit/>
          </a:bodyPr>
          <a:lstStyle/>
          <a:p>
            <a:pPr marL="0" lvl="0" indent="0">
              <a:lnSpc>
                <a:spcPct val="80000"/>
              </a:lnSpc>
              <a:spcBef>
                <a:spcPts val="400"/>
              </a:spcBef>
              <a:buClr>
                <a:schemeClr val="dk1"/>
              </a:buClr>
              <a:buSzPts val="2000"/>
              <a:buNone/>
            </a:pPr>
            <a:r>
              <a:rPr lang="en-GB" sz="3200" dirty="0">
                <a:solidFill>
                  <a:schemeClr val="bg1"/>
                </a:solidFill>
              </a:rPr>
              <a:t>If depression has a genetic basis, it should be possible to identify the genes involved and maybe treat depression more effectively (or identify when people are at risk) </a:t>
            </a:r>
          </a:p>
        </p:txBody>
      </p:sp>
    </p:spTree>
    <p:extLst>
      <p:ext uri="{BB962C8B-B14F-4D97-AF65-F5344CB8AC3E}">
        <p14:creationId xmlns:p14="http://schemas.microsoft.com/office/powerpoint/2010/main" val="3647948648"/>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McGuffin et al (1996) – Biological causes of Depression</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
            </a:r>
            <a:br>
              <a:rPr lang="en-GB" dirty="0">
                <a:solidFill>
                  <a:srgbClr val="FFFFFF"/>
                </a:solidFill>
              </a:rPr>
            </a:br>
            <a:r>
              <a:rPr lang="en-GB" dirty="0">
                <a:solidFill>
                  <a:srgbClr val="FFFFFF"/>
                </a:solidFill>
              </a:rPr>
              <a:t>Compare</a:t>
            </a:r>
            <a:endParaRPr lang="en-GB" dirty="0"/>
          </a:p>
        </p:txBody>
      </p:sp>
      <p:sp>
        <p:nvSpPr>
          <p:cNvPr id="3" name="Content Placeholder 2"/>
          <p:cNvSpPr>
            <a:spLocks noGrp="1"/>
          </p:cNvSpPr>
          <p:nvPr>
            <p:ph idx="1"/>
          </p:nvPr>
        </p:nvSpPr>
        <p:spPr>
          <a:xfrm>
            <a:off x="4937409" y="465558"/>
            <a:ext cx="7024817" cy="5926883"/>
          </a:xfrm>
        </p:spPr>
        <p:txBody>
          <a:bodyPr anchor="ctr">
            <a:normAutofit/>
          </a:bodyPr>
          <a:lstStyle/>
          <a:p>
            <a:pPr marL="0" lvl="0" indent="0">
              <a:lnSpc>
                <a:spcPct val="80000"/>
              </a:lnSpc>
              <a:spcBef>
                <a:spcPts val="400"/>
              </a:spcBef>
              <a:buClr>
                <a:schemeClr val="dk1"/>
              </a:buClr>
              <a:buSzPts val="2000"/>
              <a:buNone/>
            </a:pPr>
            <a:r>
              <a:rPr lang="en-GB" sz="3200" dirty="0">
                <a:solidFill>
                  <a:schemeClr val="bg1"/>
                </a:solidFill>
              </a:rPr>
              <a:t>Adoption studies are also useful – when people share genes with parents but are then raised by someone else, do they have more in common (mental health wise) with their bio parents or adopted parents? </a:t>
            </a:r>
          </a:p>
          <a:p>
            <a:pPr marL="0" lvl="0" indent="0">
              <a:lnSpc>
                <a:spcPct val="80000"/>
              </a:lnSpc>
              <a:spcBef>
                <a:spcPts val="400"/>
              </a:spcBef>
              <a:buClr>
                <a:schemeClr val="dk1"/>
              </a:buClr>
              <a:buSzPts val="2000"/>
              <a:buNone/>
            </a:pPr>
            <a:endParaRPr lang="en-GB" sz="3200" dirty="0">
              <a:solidFill>
                <a:schemeClr val="bg1"/>
              </a:solidFill>
            </a:endParaRPr>
          </a:p>
          <a:p>
            <a:pPr marL="0" lvl="0" indent="0">
              <a:lnSpc>
                <a:spcPct val="80000"/>
              </a:lnSpc>
              <a:spcBef>
                <a:spcPts val="400"/>
              </a:spcBef>
              <a:buClr>
                <a:schemeClr val="dk1"/>
              </a:buClr>
              <a:buSzPts val="2000"/>
              <a:buNone/>
            </a:pPr>
            <a:r>
              <a:rPr lang="en-GB" sz="3200" dirty="0">
                <a:solidFill>
                  <a:schemeClr val="bg1"/>
                </a:solidFill>
              </a:rPr>
              <a:t>Tully (2008) – having a biological parent with depression caused increased risk of the child having it too, even if they were then adopted and grew up in a different household (suggests the same as McGuffin – there is a genetic factor) </a:t>
            </a:r>
          </a:p>
        </p:txBody>
      </p:sp>
    </p:spTree>
    <p:extLst>
      <p:ext uri="{BB962C8B-B14F-4D97-AF65-F5344CB8AC3E}">
        <p14:creationId xmlns:p14="http://schemas.microsoft.com/office/powerpoint/2010/main" val="3095978123"/>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0259-78C0-46D6-9F33-86A3FE64B435}"/>
              </a:ext>
            </a:extLst>
          </p:cNvPr>
          <p:cNvSpPr>
            <a:spLocks noGrp="1"/>
          </p:cNvSpPr>
          <p:nvPr>
            <p:ph type="title"/>
          </p:nvPr>
        </p:nvSpPr>
        <p:spPr/>
        <p:txBody>
          <a:bodyPr/>
          <a:lstStyle/>
          <a:p>
            <a:r>
              <a:rPr lang="en-GB" dirty="0"/>
              <a:t>Task </a:t>
            </a:r>
          </a:p>
        </p:txBody>
      </p:sp>
      <p:sp>
        <p:nvSpPr>
          <p:cNvPr id="3" name="Content Placeholder 2">
            <a:extLst>
              <a:ext uri="{FF2B5EF4-FFF2-40B4-BE49-F238E27FC236}">
                <a16:creationId xmlns:a16="http://schemas.microsoft.com/office/drawing/2014/main" id="{680FB145-3942-43ED-A057-1B0E2F8048BF}"/>
              </a:ext>
            </a:extLst>
          </p:cNvPr>
          <p:cNvSpPr>
            <a:spLocks noGrp="1"/>
          </p:cNvSpPr>
          <p:nvPr>
            <p:ph idx="1"/>
          </p:nvPr>
        </p:nvSpPr>
        <p:spPr/>
        <p:txBody>
          <a:bodyPr/>
          <a:lstStyle/>
          <a:p>
            <a:pPr marL="0" indent="0">
              <a:buNone/>
            </a:pPr>
            <a:r>
              <a:rPr lang="en-GB" dirty="0"/>
              <a:t>Pick a post-it note colour </a:t>
            </a:r>
          </a:p>
          <a:p>
            <a:pPr marL="0" indent="0">
              <a:buNone/>
            </a:pPr>
            <a:endParaRPr lang="en-GB" dirty="0"/>
          </a:p>
          <a:p>
            <a:pPr marL="0" indent="0">
              <a:buNone/>
            </a:pPr>
            <a:r>
              <a:rPr lang="en-GB" dirty="0"/>
              <a:t>On your post-it note write the following;</a:t>
            </a:r>
          </a:p>
          <a:p>
            <a:pPr marL="0" indent="0">
              <a:buNone/>
            </a:pPr>
            <a:endParaRPr lang="en-GB" dirty="0"/>
          </a:p>
          <a:p>
            <a:pPr marL="0" lvl="0" indent="0">
              <a:lnSpc>
                <a:spcPct val="80000"/>
              </a:lnSpc>
              <a:spcBef>
                <a:spcPts val="544"/>
              </a:spcBef>
              <a:buClr>
                <a:schemeClr val="dk1"/>
              </a:buClr>
              <a:buSzPts val="2720"/>
              <a:buNone/>
            </a:pPr>
            <a:r>
              <a:rPr lang="en-GB" dirty="0">
                <a:solidFill>
                  <a:schemeClr val="dk1"/>
                </a:solidFill>
                <a:ea typeface="Calibri"/>
                <a:cs typeface="Calibri"/>
                <a:sym typeface="Calibri"/>
              </a:rPr>
              <a:t>Purple – McGuffin aim and method</a:t>
            </a:r>
          </a:p>
          <a:p>
            <a:pPr marL="0" lvl="0" indent="0">
              <a:lnSpc>
                <a:spcPct val="80000"/>
              </a:lnSpc>
              <a:spcBef>
                <a:spcPts val="544"/>
              </a:spcBef>
              <a:buClr>
                <a:schemeClr val="dk1"/>
              </a:buClr>
              <a:buSzPts val="2720"/>
              <a:buNone/>
            </a:pPr>
            <a:endParaRPr lang="en-GB" dirty="0"/>
          </a:p>
          <a:p>
            <a:pPr marL="0" lvl="0" indent="0">
              <a:lnSpc>
                <a:spcPct val="80000"/>
              </a:lnSpc>
              <a:spcBef>
                <a:spcPts val="544"/>
              </a:spcBef>
              <a:buClr>
                <a:schemeClr val="dk1"/>
              </a:buClr>
              <a:buSzPts val="2720"/>
              <a:buNone/>
            </a:pPr>
            <a:r>
              <a:rPr lang="en-GB" dirty="0">
                <a:solidFill>
                  <a:schemeClr val="dk1"/>
                </a:solidFill>
                <a:ea typeface="Calibri"/>
                <a:cs typeface="Calibri"/>
                <a:sym typeface="Calibri"/>
              </a:rPr>
              <a:t>Green – McGuffin results and conclusion</a:t>
            </a:r>
          </a:p>
          <a:p>
            <a:pPr marL="0" lvl="0" indent="0">
              <a:lnSpc>
                <a:spcPct val="80000"/>
              </a:lnSpc>
              <a:spcBef>
                <a:spcPts val="544"/>
              </a:spcBef>
              <a:buClr>
                <a:schemeClr val="dk1"/>
              </a:buClr>
              <a:buSzPts val="2720"/>
              <a:buNone/>
            </a:pPr>
            <a:endParaRPr lang="en-GB" dirty="0"/>
          </a:p>
          <a:p>
            <a:pPr marL="0" lvl="0" indent="0">
              <a:lnSpc>
                <a:spcPct val="80000"/>
              </a:lnSpc>
              <a:spcBef>
                <a:spcPts val="544"/>
              </a:spcBef>
              <a:buClr>
                <a:schemeClr val="dk1"/>
              </a:buClr>
              <a:buSzPts val="2720"/>
              <a:buNone/>
            </a:pPr>
            <a:r>
              <a:rPr lang="en-GB" dirty="0">
                <a:solidFill>
                  <a:schemeClr val="dk1"/>
                </a:solidFill>
                <a:ea typeface="Calibri"/>
                <a:cs typeface="Calibri"/>
                <a:sym typeface="Calibri"/>
              </a:rPr>
              <a:t>Yellow – a strength </a:t>
            </a:r>
            <a:r>
              <a:rPr lang="en-GB" dirty="0"/>
              <a:t>and</a:t>
            </a:r>
            <a:r>
              <a:rPr lang="en-GB" dirty="0">
                <a:solidFill>
                  <a:schemeClr val="dk1"/>
                </a:solidFill>
                <a:ea typeface="Calibri"/>
                <a:cs typeface="Calibri"/>
                <a:sym typeface="Calibri"/>
              </a:rPr>
              <a:t> weakness of McGuffin </a:t>
            </a:r>
          </a:p>
          <a:p>
            <a:pPr marL="0" indent="0">
              <a:buNone/>
            </a:pPr>
            <a:endParaRPr lang="en-GB" dirty="0"/>
          </a:p>
          <a:p>
            <a:pPr marL="25400" indent="0">
              <a:buNone/>
            </a:pPr>
            <a:endParaRPr lang="en-GB" dirty="0"/>
          </a:p>
          <a:p>
            <a:pPr marL="514350" indent="-514350">
              <a:buAutoNum type="arabicPeriod"/>
            </a:pPr>
            <a:endParaRPr lang="en-GB" dirty="0"/>
          </a:p>
          <a:p>
            <a:endParaRPr lang="en-GB" dirty="0"/>
          </a:p>
        </p:txBody>
      </p:sp>
    </p:spTree>
    <p:extLst>
      <p:ext uri="{BB962C8B-B14F-4D97-AF65-F5344CB8AC3E}">
        <p14:creationId xmlns:p14="http://schemas.microsoft.com/office/powerpoint/2010/main" val="22458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1. Explain the serotonin hypothesis of depression (at least 2 sentences) </a:t>
            </a:r>
          </a:p>
        </p:txBody>
      </p:sp>
      <p:sp>
        <p:nvSpPr>
          <p:cNvPr id="4" name="Oval 3"/>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7443898" y="4095383"/>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149374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539750" indent="-514350">
              <a:buAutoNum type="arabicPeriod"/>
            </a:pPr>
            <a:r>
              <a:rPr lang="en-GB" dirty="0"/>
              <a:t>Explain the serotonin hypothesis of depression (at least 2 sentences) </a:t>
            </a:r>
          </a:p>
          <a:p>
            <a:pPr marL="25400" indent="0">
              <a:buNone/>
            </a:pPr>
            <a:endParaRPr lang="en-GB" dirty="0"/>
          </a:p>
          <a:p>
            <a:pPr marL="25400" indent="0">
              <a:buNone/>
            </a:pPr>
            <a:r>
              <a:rPr lang="en-GB" dirty="0"/>
              <a:t>Serotonin is a neurotransmitter (a chemical messenger going between neurons). Abnormal levels could prevent messages being sent properly. The serotonin hypothesis states that low levels of serotonin are linked to depression. </a:t>
            </a:r>
          </a:p>
        </p:txBody>
      </p:sp>
    </p:spTree>
    <p:extLst>
      <p:ext uri="{BB962C8B-B14F-4D97-AF65-F5344CB8AC3E}">
        <p14:creationId xmlns:p14="http://schemas.microsoft.com/office/powerpoint/2010/main" val="213587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2. What is a strength and a weakness of the serotonin hypothesis? </a:t>
            </a:r>
          </a:p>
        </p:txBody>
      </p:sp>
      <p:sp>
        <p:nvSpPr>
          <p:cNvPr id="4" name="Oval 3"/>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7254712" y="369598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1653535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2. What is a strength and a weakness of the serotonin hypothesis? </a:t>
            </a:r>
          </a:p>
          <a:p>
            <a:pPr marL="25400" indent="0">
              <a:buNone/>
            </a:pPr>
            <a:r>
              <a:rPr lang="en-GB" dirty="0"/>
              <a:t>Strength: SSRIs raise levels of serotonin and work 65% of the time</a:t>
            </a:r>
          </a:p>
          <a:p>
            <a:pPr marL="25400" indent="0">
              <a:buNone/>
            </a:pPr>
            <a:r>
              <a:rPr lang="en-GB" dirty="0"/>
              <a:t>Weakness: </a:t>
            </a:r>
          </a:p>
          <a:p>
            <a:pPr marL="25400" indent="0">
              <a:buNone/>
            </a:pPr>
            <a:r>
              <a:rPr lang="en-GB" dirty="0"/>
              <a:t>Cause v effect (maybe it’s just a symptom, not a cause?)</a:t>
            </a:r>
          </a:p>
          <a:p>
            <a:pPr marL="25400" indent="0">
              <a:buNone/>
            </a:pPr>
            <a:r>
              <a:rPr lang="en-GB" dirty="0"/>
              <a:t>Just because a treatment works doesn’t mean it is the cause</a:t>
            </a:r>
          </a:p>
          <a:p>
            <a:pPr marL="25400" indent="0">
              <a:buNone/>
            </a:pPr>
            <a:r>
              <a:rPr lang="en-GB" dirty="0"/>
              <a:t>Likely to be a mix of neurotransmitter imbalance, not just one</a:t>
            </a:r>
          </a:p>
        </p:txBody>
      </p:sp>
    </p:spTree>
    <p:extLst>
      <p:ext uri="{BB962C8B-B14F-4D97-AF65-F5344CB8AC3E}">
        <p14:creationId xmlns:p14="http://schemas.microsoft.com/office/powerpoint/2010/main" val="4090191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3. What does Diathesis Stress theory say about depression? </a:t>
            </a:r>
          </a:p>
        </p:txBody>
      </p:sp>
      <p:sp>
        <p:nvSpPr>
          <p:cNvPr id="4" name="Oval 3"/>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6603071" y="3759052"/>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1370917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71" name="Rectangle 70">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Shape 193"/>
          <p:cNvSpPr txBox="1">
            <a:spLocks noGrp="1"/>
          </p:cNvSpPr>
          <p:nvPr>
            <p:ph type="title"/>
          </p:nvPr>
        </p:nvSpPr>
        <p:spPr>
          <a:xfrm>
            <a:off x="804671" y="640263"/>
            <a:ext cx="3284331" cy="5254510"/>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GB" sz="5400" dirty="0">
                <a:latin typeface="Calibri"/>
                <a:ea typeface="Calibri"/>
                <a:cs typeface="Calibri"/>
                <a:sym typeface="Calibri"/>
              </a:rPr>
              <a:t>Diagnosing depression</a:t>
            </a:r>
            <a:br>
              <a:rPr lang="en-GB" sz="5400" dirty="0">
                <a:latin typeface="Calibri"/>
                <a:ea typeface="Calibri"/>
                <a:cs typeface="Calibri"/>
                <a:sym typeface="Calibri"/>
              </a:rPr>
            </a:br>
            <a:r>
              <a:rPr lang="en-GB" sz="5400" dirty="0">
                <a:latin typeface="Calibri"/>
                <a:ea typeface="Calibri"/>
                <a:cs typeface="Calibri"/>
                <a:sym typeface="Calibri"/>
              </a:rPr>
              <a:t/>
            </a:r>
            <a:br>
              <a:rPr lang="en-GB" sz="5400" dirty="0">
                <a:latin typeface="Calibri"/>
                <a:ea typeface="Calibri"/>
                <a:cs typeface="Calibri"/>
                <a:sym typeface="Calibri"/>
              </a:rPr>
            </a:br>
            <a:r>
              <a:rPr lang="en-GB" sz="5400" dirty="0">
                <a:latin typeface="Calibri"/>
                <a:ea typeface="Calibri"/>
                <a:cs typeface="Calibri"/>
                <a:sym typeface="Calibri"/>
              </a:rPr>
              <a:t>The DSM-5 (2013)</a:t>
            </a:r>
          </a:p>
        </p:txBody>
      </p:sp>
      <p:sp>
        <p:nvSpPr>
          <p:cNvPr id="194" name="Shape 194"/>
          <p:cNvSpPr txBox="1">
            <a:spLocks noGrp="1"/>
          </p:cNvSpPr>
          <p:nvPr>
            <p:ph type="body" idx="1"/>
          </p:nvPr>
        </p:nvSpPr>
        <p:spPr>
          <a:xfrm>
            <a:off x="5205046" y="640262"/>
            <a:ext cx="6523892" cy="5830875"/>
          </a:xfrm>
          <a:prstGeom prst="rect">
            <a:avLst/>
          </a:prstGeom>
        </p:spPr>
        <p:txBody>
          <a:bodyPr spcFirstLastPara="1" vert="horz" lIns="91425" tIns="45700" rIns="91425" bIns="45700" rtlCol="0" anchor="ctr" anchorCtr="0">
            <a:normAutofit lnSpcReduction="10000"/>
          </a:bodyPr>
          <a:lstStyle/>
          <a:p>
            <a:pPr marL="0" indent="0">
              <a:spcBef>
                <a:spcPts val="0"/>
              </a:spcBef>
              <a:buClr>
                <a:schemeClr val="dk1"/>
              </a:buClr>
              <a:buSzPts val="1760"/>
              <a:buNone/>
            </a:pPr>
            <a:r>
              <a:rPr lang="en-GB" sz="2400" b="1" dirty="0">
                <a:solidFill>
                  <a:schemeClr val="bg1"/>
                </a:solidFill>
                <a:latin typeface="Calibri"/>
                <a:ea typeface="Calibri"/>
                <a:cs typeface="Calibri"/>
                <a:sym typeface="Calibri"/>
              </a:rPr>
              <a:t>Diagnostic and Statistical Manual of Mental Disorders known as the DSM-5 (2013) </a:t>
            </a:r>
            <a:r>
              <a:rPr lang="en-GB" sz="2400" dirty="0">
                <a:solidFill>
                  <a:schemeClr val="bg1"/>
                </a:solidFill>
                <a:latin typeface="Calibri"/>
                <a:ea typeface="Calibri"/>
                <a:cs typeface="Calibri"/>
                <a:sym typeface="Calibri"/>
              </a:rPr>
              <a:t> </a:t>
            </a:r>
          </a:p>
          <a:p>
            <a:pPr marL="0" indent="0">
              <a:spcBef>
                <a:spcPts val="0"/>
              </a:spcBef>
              <a:buClr>
                <a:schemeClr val="dk1"/>
              </a:buClr>
              <a:buSzPts val="1760"/>
              <a:buNone/>
            </a:pPr>
            <a:endParaRPr lang="en-GB" sz="2400" dirty="0">
              <a:solidFill>
                <a:schemeClr val="bg1"/>
              </a:solidFill>
              <a:latin typeface="Calibri"/>
              <a:ea typeface="Calibri"/>
              <a:cs typeface="Calibri"/>
              <a:sym typeface="Calibri"/>
            </a:endParaRPr>
          </a:p>
          <a:p>
            <a:pPr marL="0" indent="0">
              <a:spcBef>
                <a:spcPts val="352"/>
              </a:spcBef>
              <a:buClr>
                <a:schemeClr val="dk1"/>
              </a:buClr>
              <a:buSzPts val="1760"/>
              <a:buNone/>
            </a:pPr>
            <a:r>
              <a:rPr lang="en-GB" sz="2400" dirty="0">
                <a:solidFill>
                  <a:schemeClr val="bg1"/>
                </a:solidFill>
                <a:latin typeface="Calibri"/>
                <a:ea typeface="Calibri"/>
                <a:cs typeface="Calibri"/>
                <a:sym typeface="Calibri"/>
              </a:rPr>
              <a:t>The DSM-5 is a useful tool in diagnosing psychological disorders and helps to reduce the subjectivity involved in identifying psychopathology. It helps psychologists and other health professionals to make objective diagnoses of psychological disorders. </a:t>
            </a:r>
          </a:p>
          <a:p>
            <a:pPr marL="0" indent="0">
              <a:spcBef>
                <a:spcPts val="352"/>
              </a:spcBef>
              <a:buClr>
                <a:schemeClr val="dk1"/>
              </a:buClr>
              <a:buSzPts val="1760"/>
              <a:buNone/>
            </a:pPr>
            <a:endParaRPr lang="en-GB" sz="2400" dirty="0">
              <a:solidFill>
                <a:schemeClr val="bg1"/>
              </a:solidFill>
            </a:endParaRPr>
          </a:p>
          <a:p>
            <a:pPr marL="0" indent="0">
              <a:spcBef>
                <a:spcPts val="352"/>
              </a:spcBef>
              <a:buClr>
                <a:schemeClr val="dk1"/>
              </a:buClr>
              <a:buSzPts val="1760"/>
              <a:buNone/>
            </a:pPr>
            <a:r>
              <a:rPr lang="en-GB" sz="2400" dirty="0">
                <a:solidFill>
                  <a:schemeClr val="bg1"/>
                </a:solidFill>
              </a:rPr>
              <a:t>What do we mean if something is objective v subjective?</a:t>
            </a:r>
          </a:p>
          <a:p>
            <a:pPr marL="0" indent="0">
              <a:spcBef>
                <a:spcPts val="352"/>
              </a:spcBef>
              <a:buClr>
                <a:schemeClr val="dk1"/>
              </a:buClr>
              <a:buSzPts val="1760"/>
              <a:buNone/>
            </a:pPr>
            <a:endParaRPr lang="en-GB" sz="2400" dirty="0">
              <a:solidFill>
                <a:schemeClr val="bg1"/>
              </a:solidFill>
            </a:endParaRPr>
          </a:p>
          <a:p>
            <a:pPr marL="0" indent="0">
              <a:spcBef>
                <a:spcPts val="352"/>
              </a:spcBef>
              <a:buClr>
                <a:schemeClr val="dk1"/>
              </a:buClr>
              <a:buSzPts val="1760"/>
              <a:buNone/>
            </a:pPr>
            <a:r>
              <a:rPr lang="en-GB" sz="2400" b="1" dirty="0">
                <a:solidFill>
                  <a:schemeClr val="bg1"/>
                </a:solidFill>
              </a:rPr>
              <a:t>Subjective</a:t>
            </a:r>
            <a:r>
              <a:rPr lang="en-GB" sz="2400" dirty="0">
                <a:solidFill>
                  <a:schemeClr val="bg1"/>
                </a:solidFill>
              </a:rPr>
              <a:t> refers to personal perspectives, feelings, or opinions entering the decision making process. </a:t>
            </a:r>
            <a:r>
              <a:rPr lang="en-GB" sz="2400" b="1" dirty="0">
                <a:solidFill>
                  <a:schemeClr val="bg1"/>
                </a:solidFill>
              </a:rPr>
              <a:t>Objective</a:t>
            </a:r>
            <a:r>
              <a:rPr lang="en-GB" sz="2400" dirty="0">
                <a:solidFill>
                  <a:schemeClr val="bg1"/>
                </a:solidFill>
              </a:rPr>
              <a:t> refers to the elimination of </a:t>
            </a:r>
            <a:r>
              <a:rPr lang="en-GB" sz="2400" b="1" dirty="0">
                <a:solidFill>
                  <a:schemeClr val="bg1"/>
                </a:solidFill>
              </a:rPr>
              <a:t>subjective </a:t>
            </a:r>
            <a:r>
              <a:rPr lang="en-GB" sz="2400" dirty="0">
                <a:solidFill>
                  <a:schemeClr val="bg1"/>
                </a:solidFill>
              </a:rPr>
              <a:t>perspectives and a process that is purely based on hard facts </a:t>
            </a:r>
          </a:p>
          <a:p>
            <a:pPr marL="0" indent="0">
              <a:spcBef>
                <a:spcPts val="352"/>
              </a:spcBef>
              <a:buClr>
                <a:schemeClr val="dk1"/>
              </a:buClr>
              <a:buSzPts val="1760"/>
              <a:buNone/>
            </a:pPr>
            <a:endParaRPr lang="en-GB" sz="2000" b="1" dirty="0">
              <a:solidFill>
                <a:schemeClr val="bg1"/>
              </a:solidFill>
              <a:latin typeface="Calibri"/>
              <a:ea typeface="Calibri"/>
              <a:cs typeface="Calibri"/>
              <a:sym typeface="Calibri"/>
            </a:endParaRPr>
          </a:p>
          <a:p>
            <a:pPr marL="0" indent="0">
              <a:spcBef>
                <a:spcPts val="352"/>
              </a:spcBef>
              <a:buNone/>
            </a:pPr>
            <a:endParaRPr lang="en-GB"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6589440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xEl>
                                              <p:pRg st="6" end="6"/>
                                            </p:txEl>
                                          </p:spTgt>
                                        </p:tgtEl>
                                        <p:attrNameLst>
                                          <p:attrName>style.visibility</p:attrName>
                                        </p:attrNameLst>
                                      </p:cBhvr>
                                      <p:to>
                                        <p:strVal val="visible"/>
                                      </p:to>
                                    </p:set>
                                    <p:anim calcmode="lin" valueType="num">
                                      <p:cBhvr additive="base">
                                        <p:cTn id="7" dur="500" fill="hold"/>
                                        <p:tgtEl>
                                          <p:spTgt spid="19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3. What does Diathesis Stress theory say about depression? </a:t>
            </a:r>
          </a:p>
          <a:p>
            <a:pPr marL="25400" indent="0">
              <a:buNone/>
            </a:pPr>
            <a:r>
              <a:rPr lang="en-GB" dirty="0"/>
              <a:t>Says people can be genetically predisposed to depression so then will need different levels of stress (events that disrupt wellbeing) in their life to cross the threshold to having depression. </a:t>
            </a:r>
          </a:p>
          <a:p>
            <a:pPr marL="25400" indent="0">
              <a:buNone/>
            </a:pPr>
            <a:endParaRPr lang="en-GB" dirty="0"/>
          </a:p>
        </p:txBody>
      </p:sp>
    </p:spTree>
    <p:extLst>
      <p:ext uri="{BB962C8B-B14F-4D97-AF65-F5344CB8AC3E}">
        <p14:creationId xmlns:p14="http://schemas.microsoft.com/office/powerpoint/2010/main" val="2100112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4. What is a strength and weakness of diathesis stress theory? </a:t>
            </a:r>
          </a:p>
        </p:txBody>
      </p:sp>
      <p:sp>
        <p:nvSpPr>
          <p:cNvPr id="4" name="Oval 3"/>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7160119" y="3380679"/>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2590074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4. What is a strength and weakness of diathesis stress theory? </a:t>
            </a:r>
          </a:p>
          <a:p>
            <a:pPr marL="25400" indent="0">
              <a:buNone/>
            </a:pPr>
            <a:endParaRPr lang="en-GB" dirty="0"/>
          </a:p>
          <a:p>
            <a:pPr marL="25400" indent="0">
              <a:buNone/>
            </a:pPr>
            <a:r>
              <a:rPr lang="en-GB" dirty="0"/>
              <a:t>Strength: Takes into account both nature and nurture which both play a part in depression (e.g. McGuffin shows this). Has positive applications – protective factors that reduce impact of stress can be encouraged. </a:t>
            </a:r>
          </a:p>
          <a:p>
            <a:pPr marL="25400" indent="0">
              <a:buNone/>
            </a:pPr>
            <a:r>
              <a:rPr lang="en-GB" dirty="0"/>
              <a:t>Weakness: Doesn’t take into account cognitive processes – how we look at life events </a:t>
            </a:r>
          </a:p>
        </p:txBody>
      </p:sp>
    </p:spTree>
    <p:extLst>
      <p:ext uri="{BB962C8B-B14F-4D97-AF65-F5344CB8AC3E}">
        <p14:creationId xmlns:p14="http://schemas.microsoft.com/office/powerpoint/2010/main" val="1834370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5. What were McGuffins results and then his conclusion? </a:t>
            </a:r>
          </a:p>
        </p:txBody>
      </p:sp>
      <p:sp>
        <p:nvSpPr>
          <p:cNvPr id="4" name="Oval 3"/>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8158601" y="38641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1118439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5. What were McGuffins results and then his conclusion? </a:t>
            </a:r>
          </a:p>
          <a:p>
            <a:pPr marL="25400" indent="0">
              <a:buNone/>
            </a:pPr>
            <a:endParaRPr lang="en-GB" dirty="0"/>
          </a:p>
          <a:p>
            <a:pPr marL="25400" indent="0">
              <a:buNone/>
            </a:pPr>
            <a:r>
              <a:rPr lang="en-GB" dirty="0"/>
              <a:t>Results: Concordance 46% for MZ and 20% for DZ </a:t>
            </a:r>
          </a:p>
          <a:p>
            <a:pPr marL="25400" indent="0">
              <a:buNone/>
            </a:pPr>
            <a:r>
              <a:rPr lang="en-GB" dirty="0"/>
              <a:t>Conclusion: Because there is higher concordance for MZ (who share all genes) there must be a genetic component to depression </a:t>
            </a:r>
          </a:p>
        </p:txBody>
      </p:sp>
    </p:spTree>
    <p:extLst>
      <p:ext uri="{BB962C8B-B14F-4D97-AF65-F5344CB8AC3E}">
        <p14:creationId xmlns:p14="http://schemas.microsoft.com/office/powerpoint/2010/main" val="1624381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6. Why does McGuffins study back up Diathesis Stress theory? </a:t>
            </a:r>
          </a:p>
        </p:txBody>
      </p:sp>
      <p:sp>
        <p:nvSpPr>
          <p:cNvPr id="4" name="Oval 3"/>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5" name="Oval 32"/>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 name="Oval 31"/>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 name="Oval 30"/>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8" name="Oval 29"/>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9" name="Oval 28"/>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0" name="Oval 27"/>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1" name="Oval 26"/>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 name="Oval 25"/>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3" name="Oval 24"/>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4" name="Oval 23"/>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 name="Oval 22"/>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6" name="Oval 21"/>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 name="Oval 20"/>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8" name="Oval 19"/>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9" name="Oval 18"/>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0" name="Oval 17"/>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1" name="Oval 16"/>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2" name="Oval 15"/>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3" name="Oval 14"/>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4" name="Oval 13"/>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5" name="Oval 12"/>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6" name="Oval 11"/>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7" name="Oval 10"/>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28" name="Oval 9"/>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29" name="Oval 8"/>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0" name="Oval 7"/>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1" name="Oval 6"/>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2" name="Oval 5"/>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3" name="Oval 4"/>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4" name="Oval 3"/>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5" name="Oval 32"/>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31</a:t>
            </a:r>
          </a:p>
        </p:txBody>
      </p:sp>
      <p:sp>
        <p:nvSpPr>
          <p:cNvPr id="36" name="Oval 31"/>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32</a:t>
            </a:r>
          </a:p>
        </p:txBody>
      </p:sp>
      <p:sp>
        <p:nvSpPr>
          <p:cNvPr id="37" name="Oval 30"/>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33</a:t>
            </a:r>
          </a:p>
        </p:txBody>
      </p:sp>
      <p:sp>
        <p:nvSpPr>
          <p:cNvPr id="38" name="Oval 29"/>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34</a:t>
            </a:r>
          </a:p>
        </p:txBody>
      </p:sp>
      <p:sp>
        <p:nvSpPr>
          <p:cNvPr id="39" name="Oval 28"/>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35</a:t>
            </a:r>
          </a:p>
        </p:txBody>
      </p:sp>
      <p:sp>
        <p:nvSpPr>
          <p:cNvPr id="40" name="Oval 27"/>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36</a:t>
            </a:r>
          </a:p>
        </p:txBody>
      </p:sp>
      <p:sp>
        <p:nvSpPr>
          <p:cNvPr id="41" name="Oval 26"/>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37</a:t>
            </a:r>
          </a:p>
        </p:txBody>
      </p:sp>
      <p:sp>
        <p:nvSpPr>
          <p:cNvPr id="42" name="Oval 25"/>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38</a:t>
            </a:r>
          </a:p>
        </p:txBody>
      </p:sp>
      <p:sp>
        <p:nvSpPr>
          <p:cNvPr id="43" name="Oval 24"/>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39</a:t>
            </a:r>
          </a:p>
        </p:txBody>
      </p:sp>
      <p:sp>
        <p:nvSpPr>
          <p:cNvPr id="44" name="Oval 23"/>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40</a:t>
            </a:r>
          </a:p>
        </p:txBody>
      </p:sp>
      <p:sp>
        <p:nvSpPr>
          <p:cNvPr id="45" name="Oval 22"/>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41</a:t>
            </a:r>
          </a:p>
        </p:txBody>
      </p:sp>
      <p:sp>
        <p:nvSpPr>
          <p:cNvPr id="46" name="Oval 21"/>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42</a:t>
            </a:r>
          </a:p>
        </p:txBody>
      </p:sp>
      <p:sp>
        <p:nvSpPr>
          <p:cNvPr id="47" name="Oval 20"/>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43</a:t>
            </a:r>
          </a:p>
        </p:txBody>
      </p:sp>
      <p:sp>
        <p:nvSpPr>
          <p:cNvPr id="48" name="Oval 19"/>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44</a:t>
            </a:r>
          </a:p>
        </p:txBody>
      </p:sp>
      <p:sp>
        <p:nvSpPr>
          <p:cNvPr id="49" name="Oval 18"/>
          <p:cNvSpPr>
            <a:spLocks noChangeArrowheads="1"/>
          </p:cNvSpPr>
          <p:nvPr/>
        </p:nvSpPr>
        <p:spPr bwMode="auto">
          <a:xfrm>
            <a:off x="6960423" y="3559355"/>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45</a:t>
            </a:r>
          </a:p>
        </p:txBody>
      </p:sp>
    </p:spTree>
    <p:extLst>
      <p:ext uri="{BB962C8B-B14F-4D97-AF65-F5344CB8AC3E}">
        <p14:creationId xmlns:p14="http://schemas.microsoft.com/office/powerpoint/2010/main" val="42750150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100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1000"/>
                            </p:stCondLst>
                            <p:childTnLst>
                              <p:par>
                                <p:cTn id="8" presetID="1" presetClass="exit" presetSubtype="0" fill="hold" grpId="0" nodeType="afterEffect">
                                  <p:stCondLst>
                                    <p:cond delay="1000"/>
                                  </p:stCondLst>
                                  <p:childTnLst>
                                    <p:set>
                                      <p:cBhvr>
                                        <p:cTn id="9" dur="1" fill="hold">
                                          <p:stCondLst>
                                            <p:cond delay="0"/>
                                          </p:stCondLst>
                                        </p:cTn>
                                        <p:tgtEl>
                                          <p:spTgt spid="48"/>
                                        </p:tgtEl>
                                        <p:attrNameLst>
                                          <p:attrName>style.visibility</p:attrName>
                                        </p:attrNameLst>
                                      </p:cBhvr>
                                      <p:to>
                                        <p:strVal val="hidden"/>
                                      </p:to>
                                    </p:set>
                                  </p:childTnLst>
                                </p:cTn>
                              </p:par>
                            </p:childTnLst>
                          </p:cTn>
                        </p:par>
                        <p:par>
                          <p:cTn id="10" fill="hold">
                            <p:stCondLst>
                              <p:cond delay="2000"/>
                            </p:stCondLst>
                            <p:childTnLst>
                              <p:par>
                                <p:cTn id="11" presetID="1" presetClass="exit"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hidden"/>
                                      </p:to>
                                    </p:set>
                                  </p:childTnLst>
                                </p:cTn>
                              </p:par>
                            </p:childTnLst>
                          </p:cTn>
                        </p:par>
                        <p:par>
                          <p:cTn id="13" fill="hold">
                            <p:stCondLst>
                              <p:cond delay="3000"/>
                            </p:stCondLst>
                            <p:childTnLst>
                              <p:par>
                                <p:cTn id="14" presetID="1" presetClass="exit" presetSubtype="0" fill="hold" grpId="0" nodeType="afterEffect">
                                  <p:stCondLst>
                                    <p:cond delay="1000"/>
                                  </p:stCondLst>
                                  <p:childTnLst>
                                    <p:set>
                                      <p:cBhvr>
                                        <p:cTn id="15" dur="1" fill="hold">
                                          <p:stCondLst>
                                            <p:cond delay="0"/>
                                          </p:stCondLst>
                                        </p:cTn>
                                        <p:tgtEl>
                                          <p:spTgt spid="46"/>
                                        </p:tgtEl>
                                        <p:attrNameLst>
                                          <p:attrName>style.visibility</p:attrName>
                                        </p:attrNameLst>
                                      </p:cBhvr>
                                      <p:to>
                                        <p:strVal val="hidden"/>
                                      </p:to>
                                    </p:set>
                                  </p:childTnLst>
                                </p:cTn>
                              </p:par>
                            </p:childTnLst>
                          </p:cTn>
                        </p:par>
                        <p:par>
                          <p:cTn id="16" fill="hold">
                            <p:stCondLst>
                              <p:cond delay="4000"/>
                            </p:stCondLst>
                            <p:childTnLst>
                              <p:par>
                                <p:cTn id="17" presetID="1" presetClass="exit" presetSubtype="0" fill="hold" grpId="0" nodeType="afterEffect">
                                  <p:stCondLst>
                                    <p:cond delay="1000"/>
                                  </p:stCondLst>
                                  <p:childTnLst>
                                    <p:set>
                                      <p:cBhvr>
                                        <p:cTn id="18" dur="1" fill="hold">
                                          <p:stCondLst>
                                            <p:cond delay="0"/>
                                          </p:stCondLst>
                                        </p:cTn>
                                        <p:tgtEl>
                                          <p:spTgt spid="45"/>
                                        </p:tgtEl>
                                        <p:attrNameLst>
                                          <p:attrName>style.visibility</p:attrName>
                                        </p:attrNameLst>
                                      </p:cBhvr>
                                      <p:to>
                                        <p:strVal val="hidden"/>
                                      </p:to>
                                    </p:set>
                                  </p:childTnLst>
                                </p:cTn>
                              </p:par>
                            </p:childTnLst>
                          </p:cTn>
                        </p:par>
                        <p:par>
                          <p:cTn id="19" fill="hold">
                            <p:stCondLst>
                              <p:cond delay="5000"/>
                            </p:stCondLst>
                            <p:childTnLst>
                              <p:par>
                                <p:cTn id="20" presetID="1" presetClass="exit" presetSubtype="0" fill="hold" grpId="0" nodeType="afterEffect">
                                  <p:stCondLst>
                                    <p:cond delay="1000"/>
                                  </p:stCondLst>
                                  <p:childTnLst>
                                    <p:set>
                                      <p:cBhvr>
                                        <p:cTn id="21" dur="1" fill="hold">
                                          <p:stCondLst>
                                            <p:cond delay="0"/>
                                          </p:stCondLst>
                                        </p:cTn>
                                        <p:tgtEl>
                                          <p:spTgt spid="44"/>
                                        </p:tgtEl>
                                        <p:attrNameLst>
                                          <p:attrName>style.visibility</p:attrName>
                                        </p:attrNameLst>
                                      </p:cBhvr>
                                      <p:to>
                                        <p:strVal val="hidden"/>
                                      </p:to>
                                    </p:set>
                                  </p:childTnLst>
                                </p:cTn>
                              </p:par>
                            </p:childTnLst>
                          </p:cTn>
                        </p:par>
                        <p:par>
                          <p:cTn id="22" fill="hold">
                            <p:stCondLst>
                              <p:cond delay="6000"/>
                            </p:stCondLst>
                            <p:childTnLst>
                              <p:par>
                                <p:cTn id="23" presetID="1" presetClass="exit"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hidden"/>
                                      </p:to>
                                    </p:set>
                                  </p:childTnLst>
                                </p:cTn>
                              </p:par>
                            </p:childTnLst>
                          </p:cTn>
                        </p:par>
                        <p:par>
                          <p:cTn id="25" fill="hold">
                            <p:stCondLst>
                              <p:cond delay="7000"/>
                            </p:stCondLst>
                            <p:childTnLst>
                              <p:par>
                                <p:cTn id="26" presetID="1" presetClass="exit" presetSubtype="0" fill="hold" grpId="0" nodeType="afterEffect">
                                  <p:stCondLst>
                                    <p:cond delay="1000"/>
                                  </p:stCondLst>
                                  <p:childTnLst>
                                    <p:set>
                                      <p:cBhvr>
                                        <p:cTn id="27" dur="1" fill="hold">
                                          <p:stCondLst>
                                            <p:cond delay="0"/>
                                          </p:stCondLst>
                                        </p:cTn>
                                        <p:tgtEl>
                                          <p:spTgt spid="42"/>
                                        </p:tgtEl>
                                        <p:attrNameLst>
                                          <p:attrName>style.visibility</p:attrName>
                                        </p:attrNameLst>
                                      </p:cBhvr>
                                      <p:to>
                                        <p:strVal val="hidden"/>
                                      </p:to>
                                    </p:set>
                                  </p:childTnLst>
                                </p:cTn>
                              </p:par>
                            </p:childTnLst>
                          </p:cTn>
                        </p:par>
                        <p:par>
                          <p:cTn id="28" fill="hold">
                            <p:stCondLst>
                              <p:cond delay="8000"/>
                            </p:stCondLst>
                            <p:childTnLst>
                              <p:par>
                                <p:cTn id="29" presetID="1" presetClass="exit"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hidden"/>
                                      </p:to>
                                    </p:set>
                                  </p:childTnLst>
                                </p:cTn>
                              </p:par>
                            </p:childTnLst>
                          </p:cTn>
                        </p:par>
                        <p:par>
                          <p:cTn id="31" fill="hold">
                            <p:stCondLst>
                              <p:cond delay="9000"/>
                            </p:stCondLst>
                            <p:childTnLst>
                              <p:par>
                                <p:cTn id="32" presetID="1" presetClass="exit" presetSubtype="0" fill="hold" grpId="0" nodeType="afterEffect">
                                  <p:stCondLst>
                                    <p:cond delay="100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10000"/>
                            </p:stCondLst>
                            <p:childTnLst>
                              <p:par>
                                <p:cTn id="35" presetID="1" presetClass="exit" presetSubtype="0" fill="hold" grpId="0" nodeType="afterEffect">
                                  <p:stCondLst>
                                    <p:cond delay="1000"/>
                                  </p:stCondLst>
                                  <p:childTnLst>
                                    <p:set>
                                      <p:cBhvr>
                                        <p:cTn id="36" dur="1" fill="hold">
                                          <p:stCondLst>
                                            <p:cond delay="0"/>
                                          </p:stCondLst>
                                        </p:cTn>
                                        <p:tgtEl>
                                          <p:spTgt spid="39"/>
                                        </p:tgtEl>
                                        <p:attrNameLst>
                                          <p:attrName>style.visibility</p:attrName>
                                        </p:attrNameLst>
                                      </p:cBhvr>
                                      <p:to>
                                        <p:strVal val="hidden"/>
                                      </p:to>
                                    </p:set>
                                  </p:childTnLst>
                                </p:cTn>
                              </p:par>
                            </p:childTnLst>
                          </p:cTn>
                        </p:par>
                        <p:par>
                          <p:cTn id="37" fill="hold">
                            <p:stCondLst>
                              <p:cond delay="11000"/>
                            </p:stCondLst>
                            <p:childTnLst>
                              <p:par>
                                <p:cTn id="38" presetID="1" presetClass="exit" presetSubtype="0" fill="hold" grpId="0" nodeType="afterEffect">
                                  <p:stCondLst>
                                    <p:cond delay="100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12000"/>
                            </p:stCondLst>
                            <p:childTnLst>
                              <p:par>
                                <p:cTn id="41" presetID="1" presetClass="exit" presetSubtype="0" fill="hold" grpId="0" nodeType="afterEffect">
                                  <p:stCondLst>
                                    <p:cond delay="1000"/>
                                  </p:stCondLst>
                                  <p:childTnLst>
                                    <p:set>
                                      <p:cBhvr>
                                        <p:cTn id="42" dur="1" fill="hold">
                                          <p:stCondLst>
                                            <p:cond delay="0"/>
                                          </p:stCondLst>
                                        </p:cTn>
                                        <p:tgtEl>
                                          <p:spTgt spid="37"/>
                                        </p:tgtEl>
                                        <p:attrNameLst>
                                          <p:attrName>style.visibility</p:attrName>
                                        </p:attrNameLst>
                                      </p:cBhvr>
                                      <p:to>
                                        <p:strVal val="hidden"/>
                                      </p:to>
                                    </p:set>
                                  </p:childTnLst>
                                </p:cTn>
                              </p:par>
                            </p:childTnLst>
                          </p:cTn>
                        </p:par>
                        <p:par>
                          <p:cTn id="43" fill="hold">
                            <p:stCondLst>
                              <p:cond delay="13000"/>
                            </p:stCondLst>
                            <p:childTnLst>
                              <p:par>
                                <p:cTn id="44" presetID="1" presetClass="exit" presetSubtype="0" fill="hold" grpId="0" nodeType="afterEffect">
                                  <p:stCondLst>
                                    <p:cond delay="1000"/>
                                  </p:stCondLst>
                                  <p:childTnLst>
                                    <p:set>
                                      <p:cBhvr>
                                        <p:cTn id="45" dur="1" fill="hold">
                                          <p:stCondLst>
                                            <p:cond delay="0"/>
                                          </p:stCondLst>
                                        </p:cTn>
                                        <p:tgtEl>
                                          <p:spTgt spid="36"/>
                                        </p:tgtEl>
                                        <p:attrNameLst>
                                          <p:attrName>style.visibility</p:attrName>
                                        </p:attrNameLst>
                                      </p:cBhvr>
                                      <p:to>
                                        <p:strVal val="hidden"/>
                                      </p:to>
                                    </p:set>
                                  </p:childTnLst>
                                </p:cTn>
                              </p:par>
                            </p:childTnLst>
                          </p:cTn>
                        </p:par>
                        <p:par>
                          <p:cTn id="46" fill="hold">
                            <p:stCondLst>
                              <p:cond delay="14000"/>
                            </p:stCondLst>
                            <p:childTnLst>
                              <p:par>
                                <p:cTn id="47" presetID="1" presetClass="exit" presetSubtype="0" fill="hold" grpId="0" nodeType="afterEffect">
                                  <p:stCondLst>
                                    <p:cond delay="1000"/>
                                  </p:stCondLst>
                                  <p:childTnLst>
                                    <p:set>
                                      <p:cBhvr>
                                        <p:cTn id="48" dur="1" fill="hold">
                                          <p:stCondLst>
                                            <p:cond delay="0"/>
                                          </p:stCondLst>
                                        </p:cTn>
                                        <p:tgtEl>
                                          <p:spTgt spid="35"/>
                                        </p:tgtEl>
                                        <p:attrNameLst>
                                          <p:attrName>style.visibility</p:attrName>
                                        </p:attrNameLst>
                                      </p:cBhvr>
                                      <p:to>
                                        <p:strVal val="hidden"/>
                                      </p:to>
                                    </p:set>
                                  </p:childTnLst>
                                </p:cTn>
                              </p:par>
                            </p:childTnLst>
                          </p:cTn>
                        </p:par>
                        <p:par>
                          <p:cTn id="49" fill="hold">
                            <p:stCondLst>
                              <p:cond delay="15000"/>
                            </p:stCondLst>
                            <p:childTnLst>
                              <p:par>
                                <p:cTn id="50" presetID="1" presetClass="exit" presetSubtype="0" fill="hold" grpId="0" nodeType="afterEffect">
                                  <p:stCondLst>
                                    <p:cond delay="1000"/>
                                  </p:stCondLst>
                                  <p:childTnLst>
                                    <p:set>
                                      <p:cBhvr>
                                        <p:cTn id="51" dur="1" fill="hold">
                                          <p:stCondLst>
                                            <p:cond delay="0"/>
                                          </p:stCondLst>
                                        </p:cTn>
                                        <p:tgtEl>
                                          <p:spTgt spid="34"/>
                                        </p:tgtEl>
                                        <p:attrNameLst>
                                          <p:attrName>style.visibility</p:attrName>
                                        </p:attrNameLst>
                                      </p:cBhvr>
                                      <p:to>
                                        <p:strVal val="hidden"/>
                                      </p:to>
                                    </p:set>
                                  </p:childTnLst>
                                </p:cTn>
                              </p:par>
                            </p:childTnLst>
                          </p:cTn>
                        </p:par>
                        <p:par>
                          <p:cTn id="52" fill="hold">
                            <p:stCondLst>
                              <p:cond delay="16000"/>
                            </p:stCondLst>
                            <p:childTnLst>
                              <p:par>
                                <p:cTn id="53" presetID="1" presetClass="exit" presetSubtype="0" fill="hold" grpId="0" nodeType="afterEffect">
                                  <p:stCondLst>
                                    <p:cond delay="1000"/>
                                  </p:stCondLst>
                                  <p:childTnLst>
                                    <p:set>
                                      <p:cBhvr>
                                        <p:cTn id="54" dur="1" fill="hold">
                                          <p:stCondLst>
                                            <p:cond delay="0"/>
                                          </p:stCondLst>
                                        </p:cTn>
                                        <p:tgtEl>
                                          <p:spTgt spid="33"/>
                                        </p:tgtEl>
                                        <p:attrNameLst>
                                          <p:attrName>style.visibility</p:attrName>
                                        </p:attrNameLst>
                                      </p:cBhvr>
                                      <p:to>
                                        <p:strVal val="hidden"/>
                                      </p:to>
                                    </p:set>
                                  </p:childTnLst>
                                </p:cTn>
                              </p:par>
                            </p:childTnLst>
                          </p:cTn>
                        </p:par>
                        <p:par>
                          <p:cTn id="55" fill="hold">
                            <p:stCondLst>
                              <p:cond delay="17000"/>
                            </p:stCondLst>
                            <p:childTnLst>
                              <p:par>
                                <p:cTn id="56" presetID="1" presetClass="exit"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hidden"/>
                                      </p:to>
                                    </p:set>
                                  </p:childTnLst>
                                </p:cTn>
                              </p:par>
                            </p:childTnLst>
                          </p:cTn>
                        </p:par>
                        <p:par>
                          <p:cTn id="58" fill="hold">
                            <p:stCondLst>
                              <p:cond delay="18000"/>
                            </p:stCondLst>
                            <p:childTnLst>
                              <p:par>
                                <p:cTn id="59" presetID="1" presetClass="exit" presetSubtype="0" fill="hold" grpId="0" nodeType="after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childTnLst>
                          </p:cTn>
                        </p:par>
                        <p:par>
                          <p:cTn id="61" fill="hold">
                            <p:stCondLst>
                              <p:cond delay="19000"/>
                            </p:stCondLst>
                            <p:childTnLst>
                              <p:par>
                                <p:cTn id="62" presetID="1" presetClass="exit" presetSubtype="0" fill="hold" grpId="0" nodeType="afterEffect">
                                  <p:stCondLst>
                                    <p:cond delay="1000"/>
                                  </p:stCondLst>
                                  <p:childTnLst>
                                    <p:set>
                                      <p:cBhvr>
                                        <p:cTn id="63" dur="1" fill="hold">
                                          <p:stCondLst>
                                            <p:cond delay="0"/>
                                          </p:stCondLst>
                                        </p:cTn>
                                        <p:tgtEl>
                                          <p:spTgt spid="30"/>
                                        </p:tgtEl>
                                        <p:attrNameLst>
                                          <p:attrName>style.visibility</p:attrName>
                                        </p:attrNameLst>
                                      </p:cBhvr>
                                      <p:to>
                                        <p:strVal val="hidden"/>
                                      </p:to>
                                    </p:set>
                                  </p:childTnLst>
                                </p:cTn>
                              </p:par>
                            </p:childTnLst>
                          </p:cTn>
                        </p:par>
                        <p:par>
                          <p:cTn id="64" fill="hold">
                            <p:stCondLst>
                              <p:cond delay="20000"/>
                            </p:stCondLst>
                            <p:childTnLst>
                              <p:par>
                                <p:cTn id="65" presetID="1" presetClass="exit" presetSubtype="0" fill="hold" grpId="0" nodeType="afterEffect">
                                  <p:stCondLst>
                                    <p:cond delay="1000"/>
                                  </p:stCondLst>
                                  <p:childTnLst>
                                    <p:set>
                                      <p:cBhvr>
                                        <p:cTn id="66" dur="1" fill="hold">
                                          <p:stCondLst>
                                            <p:cond delay="0"/>
                                          </p:stCondLst>
                                        </p:cTn>
                                        <p:tgtEl>
                                          <p:spTgt spid="29"/>
                                        </p:tgtEl>
                                        <p:attrNameLst>
                                          <p:attrName>style.visibility</p:attrName>
                                        </p:attrNameLst>
                                      </p:cBhvr>
                                      <p:to>
                                        <p:strVal val="hidden"/>
                                      </p:to>
                                    </p:set>
                                  </p:childTnLst>
                                </p:cTn>
                              </p:par>
                            </p:childTnLst>
                          </p:cTn>
                        </p:par>
                        <p:par>
                          <p:cTn id="67" fill="hold">
                            <p:stCondLst>
                              <p:cond delay="21000"/>
                            </p:stCondLst>
                            <p:childTnLst>
                              <p:par>
                                <p:cTn id="68" presetID="1" presetClass="exit" presetSubtype="0" fill="hold" grpId="0" nodeType="afterEffect">
                                  <p:stCondLst>
                                    <p:cond delay="1000"/>
                                  </p:stCondLst>
                                  <p:childTnLst>
                                    <p:set>
                                      <p:cBhvr>
                                        <p:cTn id="69" dur="1" fill="hold">
                                          <p:stCondLst>
                                            <p:cond delay="0"/>
                                          </p:stCondLst>
                                        </p:cTn>
                                        <p:tgtEl>
                                          <p:spTgt spid="28"/>
                                        </p:tgtEl>
                                        <p:attrNameLst>
                                          <p:attrName>style.visibility</p:attrName>
                                        </p:attrNameLst>
                                      </p:cBhvr>
                                      <p:to>
                                        <p:strVal val="hidden"/>
                                      </p:to>
                                    </p:set>
                                  </p:childTnLst>
                                </p:cTn>
                              </p:par>
                            </p:childTnLst>
                          </p:cTn>
                        </p:par>
                        <p:par>
                          <p:cTn id="70" fill="hold">
                            <p:stCondLst>
                              <p:cond delay="22000"/>
                            </p:stCondLst>
                            <p:childTnLst>
                              <p:par>
                                <p:cTn id="71" presetID="1" presetClass="exit" presetSubtype="0" fill="hold" grpId="0" nodeType="afterEffect">
                                  <p:stCondLst>
                                    <p:cond delay="1000"/>
                                  </p:stCondLst>
                                  <p:childTnLst>
                                    <p:set>
                                      <p:cBhvr>
                                        <p:cTn id="72" dur="1" fill="hold">
                                          <p:stCondLst>
                                            <p:cond delay="0"/>
                                          </p:stCondLst>
                                        </p:cTn>
                                        <p:tgtEl>
                                          <p:spTgt spid="27"/>
                                        </p:tgtEl>
                                        <p:attrNameLst>
                                          <p:attrName>style.visibility</p:attrName>
                                        </p:attrNameLst>
                                      </p:cBhvr>
                                      <p:to>
                                        <p:strVal val="hidden"/>
                                      </p:to>
                                    </p:set>
                                  </p:childTnLst>
                                </p:cTn>
                              </p:par>
                            </p:childTnLst>
                          </p:cTn>
                        </p:par>
                        <p:par>
                          <p:cTn id="73" fill="hold">
                            <p:stCondLst>
                              <p:cond delay="23000"/>
                            </p:stCondLst>
                            <p:childTnLst>
                              <p:par>
                                <p:cTn id="74" presetID="1" presetClass="exit" presetSubtype="0" fill="hold" grpId="0" nodeType="afterEffect">
                                  <p:stCondLst>
                                    <p:cond delay="1000"/>
                                  </p:stCondLst>
                                  <p:childTnLst>
                                    <p:set>
                                      <p:cBhvr>
                                        <p:cTn id="75" dur="1" fill="hold">
                                          <p:stCondLst>
                                            <p:cond delay="0"/>
                                          </p:stCondLst>
                                        </p:cTn>
                                        <p:tgtEl>
                                          <p:spTgt spid="26"/>
                                        </p:tgtEl>
                                        <p:attrNameLst>
                                          <p:attrName>style.visibility</p:attrName>
                                        </p:attrNameLst>
                                      </p:cBhvr>
                                      <p:to>
                                        <p:strVal val="hidden"/>
                                      </p:to>
                                    </p:set>
                                  </p:childTnLst>
                                </p:cTn>
                              </p:par>
                            </p:childTnLst>
                          </p:cTn>
                        </p:par>
                        <p:par>
                          <p:cTn id="76" fill="hold">
                            <p:stCondLst>
                              <p:cond delay="24000"/>
                            </p:stCondLst>
                            <p:childTnLst>
                              <p:par>
                                <p:cTn id="77" presetID="1" presetClass="exit" presetSubtype="0" fill="hold" grpId="0" nodeType="afterEffect">
                                  <p:stCondLst>
                                    <p:cond delay="1000"/>
                                  </p:stCondLst>
                                  <p:childTnLst>
                                    <p:set>
                                      <p:cBhvr>
                                        <p:cTn id="78" dur="1" fill="hold">
                                          <p:stCondLst>
                                            <p:cond delay="0"/>
                                          </p:stCondLst>
                                        </p:cTn>
                                        <p:tgtEl>
                                          <p:spTgt spid="25"/>
                                        </p:tgtEl>
                                        <p:attrNameLst>
                                          <p:attrName>style.visibility</p:attrName>
                                        </p:attrNameLst>
                                      </p:cBhvr>
                                      <p:to>
                                        <p:strVal val="hidden"/>
                                      </p:to>
                                    </p:set>
                                  </p:childTnLst>
                                </p:cTn>
                              </p:par>
                            </p:childTnLst>
                          </p:cTn>
                        </p:par>
                        <p:par>
                          <p:cTn id="79" fill="hold">
                            <p:stCondLst>
                              <p:cond delay="25000"/>
                            </p:stCondLst>
                            <p:childTnLst>
                              <p:par>
                                <p:cTn id="80" presetID="1" presetClass="exit" presetSubtype="0" fill="hold" grpId="0" nodeType="afterEffect">
                                  <p:stCondLst>
                                    <p:cond delay="1000"/>
                                  </p:stCondLst>
                                  <p:childTnLst>
                                    <p:set>
                                      <p:cBhvr>
                                        <p:cTn id="81" dur="1" fill="hold">
                                          <p:stCondLst>
                                            <p:cond delay="0"/>
                                          </p:stCondLst>
                                        </p:cTn>
                                        <p:tgtEl>
                                          <p:spTgt spid="24"/>
                                        </p:tgtEl>
                                        <p:attrNameLst>
                                          <p:attrName>style.visibility</p:attrName>
                                        </p:attrNameLst>
                                      </p:cBhvr>
                                      <p:to>
                                        <p:strVal val="hidden"/>
                                      </p:to>
                                    </p:set>
                                  </p:childTnLst>
                                </p:cTn>
                              </p:par>
                            </p:childTnLst>
                          </p:cTn>
                        </p:par>
                        <p:par>
                          <p:cTn id="82" fill="hold">
                            <p:stCondLst>
                              <p:cond delay="26000"/>
                            </p:stCondLst>
                            <p:childTnLst>
                              <p:par>
                                <p:cTn id="83" presetID="1" presetClass="exit" presetSubtype="0" fill="hold" grpId="0" nodeType="afterEffect">
                                  <p:stCondLst>
                                    <p:cond delay="1000"/>
                                  </p:stCondLst>
                                  <p:childTnLst>
                                    <p:set>
                                      <p:cBhvr>
                                        <p:cTn id="84" dur="1" fill="hold">
                                          <p:stCondLst>
                                            <p:cond delay="0"/>
                                          </p:stCondLst>
                                        </p:cTn>
                                        <p:tgtEl>
                                          <p:spTgt spid="23"/>
                                        </p:tgtEl>
                                        <p:attrNameLst>
                                          <p:attrName>style.visibility</p:attrName>
                                        </p:attrNameLst>
                                      </p:cBhvr>
                                      <p:to>
                                        <p:strVal val="hidden"/>
                                      </p:to>
                                    </p:set>
                                  </p:childTnLst>
                                </p:cTn>
                              </p:par>
                            </p:childTnLst>
                          </p:cTn>
                        </p:par>
                        <p:par>
                          <p:cTn id="85" fill="hold">
                            <p:stCondLst>
                              <p:cond delay="27000"/>
                            </p:stCondLst>
                            <p:childTnLst>
                              <p:par>
                                <p:cTn id="86" presetID="1" presetClass="exit" presetSubtype="0" fill="hold" grpId="0" nodeType="afterEffect">
                                  <p:stCondLst>
                                    <p:cond delay="1000"/>
                                  </p:stCondLst>
                                  <p:childTnLst>
                                    <p:set>
                                      <p:cBhvr>
                                        <p:cTn id="87" dur="1" fill="hold">
                                          <p:stCondLst>
                                            <p:cond delay="0"/>
                                          </p:stCondLst>
                                        </p:cTn>
                                        <p:tgtEl>
                                          <p:spTgt spid="22"/>
                                        </p:tgtEl>
                                        <p:attrNameLst>
                                          <p:attrName>style.visibility</p:attrName>
                                        </p:attrNameLst>
                                      </p:cBhvr>
                                      <p:to>
                                        <p:strVal val="hidden"/>
                                      </p:to>
                                    </p:set>
                                  </p:childTnLst>
                                </p:cTn>
                              </p:par>
                            </p:childTnLst>
                          </p:cTn>
                        </p:par>
                        <p:par>
                          <p:cTn id="88" fill="hold">
                            <p:stCondLst>
                              <p:cond delay="28000"/>
                            </p:stCondLst>
                            <p:childTnLst>
                              <p:par>
                                <p:cTn id="89" presetID="1" presetClass="exit" presetSubtype="0" fill="hold" grpId="0" nodeType="afterEffect">
                                  <p:stCondLst>
                                    <p:cond delay="1000"/>
                                  </p:stCondLst>
                                  <p:childTnLst>
                                    <p:set>
                                      <p:cBhvr>
                                        <p:cTn id="90" dur="1" fill="hold">
                                          <p:stCondLst>
                                            <p:cond delay="0"/>
                                          </p:stCondLst>
                                        </p:cTn>
                                        <p:tgtEl>
                                          <p:spTgt spid="21"/>
                                        </p:tgtEl>
                                        <p:attrNameLst>
                                          <p:attrName>style.visibility</p:attrName>
                                        </p:attrNameLst>
                                      </p:cBhvr>
                                      <p:to>
                                        <p:strVal val="hidden"/>
                                      </p:to>
                                    </p:set>
                                  </p:childTnLst>
                                </p:cTn>
                              </p:par>
                            </p:childTnLst>
                          </p:cTn>
                        </p:par>
                        <p:par>
                          <p:cTn id="91" fill="hold">
                            <p:stCondLst>
                              <p:cond delay="29000"/>
                            </p:stCondLst>
                            <p:childTnLst>
                              <p:par>
                                <p:cTn id="92" presetID="1" presetClass="exit" presetSubtype="0" fill="hold" grpId="0" nodeType="afterEffect">
                                  <p:stCondLst>
                                    <p:cond delay="1000"/>
                                  </p:stCondLst>
                                  <p:childTnLst>
                                    <p:set>
                                      <p:cBhvr>
                                        <p:cTn id="93" dur="1" fill="hold">
                                          <p:stCondLst>
                                            <p:cond delay="0"/>
                                          </p:stCondLst>
                                        </p:cTn>
                                        <p:tgtEl>
                                          <p:spTgt spid="20"/>
                                        </p:tgtEl>
                                        <p:attrNameLst>
                                          <p:attrName>style.visibility</p:attrName>
                                        </p:attrNameLst>
                                      </p:cBhvr>
                                      <p:to>
                                        <p:strVal val="hidden"/>
                                      </p:to>
                                    </p:set>
                                  </p:childTnLst>
                                </p:cTn>
                              </p:par>
                            </p:childTnLst>
                          </p:cTn>
                        </p:par>
                        <p:par>
                          <p:cTn id="94" fill="hold">
                            <p:stCondLst>
                              <p:cond delay="30000"/>
                            </p:stCondLst>
                            <p:childTnLst>
                              <p:par>
                                <p:cTn id="95" presetID="1" presetClass="exit" presetSubtype="0" fill="hold" grpId="0" nodeType="afterEffect">
                                  <p:stCondLst>
                                    <p:cond delay="1000"/>
                                  </p:stCondLst>
                                  <p:childTnLst>
                                    <p:set>
                                      <p:cBhvr>
                                        <p:cTn id="96" dur="1" fill="hold">
                                          <p:stCondLst>
                                            <p:cond delay="0"/>
                                          </p:stCondLst>
                                        </p:cTn>
                                        <p:tgtEl>
                                          <p:spTgt spid="19"/>
                                        </p:tgtEl>
                                        <p:attrNameLst>
                                          <p:attrName>style.visibility</p:attrName>
                                        </p:attrNameLst>
                                      </p:cBhvr>
                                      <p:to>
                                        <p:strVal val="hidden"/>
                                      </p:to>
                                    </p:set>
                                  </p:childTnLst>
                                </p:cTn>
                              </p:par>
                            </p:childTnLst>
                          </p:cTn>
                        </p:par>
                        <p:par>
                          <p:cTn id="97" fill="hold">
                            <p:stCondLst>
                              <p:cond delay="31000"/>
                            </p:stCondLst>
                            <p:childTnLst>
                              <p:par>
                                <p:cTn id="98" presetID="1" presetClass="exit" presetSubtype="0" fill="hold" grpId="0" nodeType="afterEffect">
                                  <p:stCondLst>
                                    <p:cond delay="1000"/>
                                  </p:stCondLst>
                                  <p:childTnLst>
                                    <p:set>
                                      <p:cBhvr>
                                        <p:cTn id="99" dur="1" fill="hold">
                                          <p:stCondLst>
                                            <p:cond delay="0"/>
                                          </p:stCondLst>
                                        </p:cTn>
                                        <p:tgtEl>
                                          <p:spTgt spid="18"/>
                                        </p:tgtEl>
                                        <p:attrNameLst>
                                          <p:attrName>style.visibility</p:attrName>
                                        </p:attrNameLst>
                                      </p:cBhvr>
                                      <p:to>
                                        <p:strVal val="hidden"/>
                                      </p:to>
                                    </p:set>
                                  </p:childTnLst>
                                </p:cTn>
                              </p:par>
                            </p:childTnLst>
                          </p:cTn>
                        </p:par>
                        <p:par>
                          <p:cTn id="100" fill="hold">
                            <p:stCondLst>
                              <p:cond delay="32000"/>
                            </p:stCondLst>
                            <p:childTnLst>
                              <p:par>
                                <p:cTn id="101" presetID="1" presetClass="exit" presetSubtype="0" fill="hold" grpId="0" nodeType="afterEffect">
                                  <p:stCondLst>
                                    <p:cond delay="1000"/>
                                  </p:stCondLst>
                                  <p:childTnLst>
                                    <p:set>
                                      <p:cBhvr>
                                        <p:cTn id="102" dur="1" fill="hold">
                                          <p:stCondLst>
                                            <p:cond delay="0"/>
                                          </p:stCondLst>
                                        </p:cTn>
                                        <p:tgtEl>
                                          <p:spTgt spid="17"/>
                                        </p:tgtEl>
                                        <p:attrNameLst>
                                          <p:attrName>style.visibility</p:attrName>
                                        </p:attrNameLst>
                                      </p:cBhvr>
                                      <p:to>
                                        <p:strVal val="hidden"/>
                                      </p:to>
                                    </p:set>
                                  </p:childTnLst>
                                </p:cTn>
                              </p:par>
                            </p:childTnLst>
                          </p:cTn>
                        </p:par>
                        <p:par>
                          <p:cTn id="103" fill="hold">
                            <p:stCondLst>
                              <p:cond delay="33000"/>
                            </p:stCondLst>
                            <p:childTnLst>
                              <p:par>
                                <p:cTn id="104" presetID="1" presetClass="exit" presetSubtype="0" fill="hold" grpId="0" nodeType="afterEffect">
                                  <p:stCondLst>
                                    <p:cond delay="1000"/>
                                  </p:stCondLst>
                                  <p:childTnLst>
                                    <p:set>
                                      <p:cBhvr>
                                        <p:cTn id="105" dur="1" fill="hold">
                                          <p:stCondLst>
                                            <p:cond delay="0"/>
                                          </p:stCondLst>
                                        </p:cTn>
                                        <p:tgtEl>
                                          <p:spTgt spid="16"/>
                                        </p:tgtEl>
                                        <p:attrNameLst>
                                          <p:attrName>style.visibility</p:attrName>
                                        </p:attrNameLst>
                                      </p:cBhvr>
                                      <p:to>
                                        <p:strVal val="hidden"/>
                                      </p:to>
                                    </p:set>
                                  </p:childTnLst>
                                </p:cTn>
                              </p:par>
                            </p:childTnLst>
                          </p:cTn>
                        </p:par>
                        <p:par>
                          <p:cTn id="106" fill="hold">
                            <p:stCondLst>
                              <p:cond delay="34000"/>
                            </p:stCondLst>
                            <p:childTnLst>
                              <p:par>
                                <p:cTn id="107" presetID="1" presetClass="exit" presetSubtype="0" fill="hold" grpId="0" nodeType="afterEffect">
                                  <p:stCondLst>
                                    <p:cond delay="1000"/>
                                  </p:stCondLst>
                                  <p:childTnLst>
                                    <p:set>
                                      <p:cBhvr>
                                        <p:cTn id="108" dur="1" fill="hold">
                                          <p:stCondLst>
                                            <p:cond delay="0"/>
                                          </p:stCondLst>
                                        </p:cTn>
                                        <p:tgtEl>
                                          <p:spTgt spid="15"/>
                                        </p:tgtEl>
                                        <p:attrNameLst>
                                          <p:attrName>style.visibility</p:attrName>
                                        </p:attrNameLst>
                                      </p:cBhvr>
                                      <p:to>
                                        <p:strVal val="hidden"/>
                                      </p:to>
                                    </p:set>
                                  </p:childTnLst>
                                </p:cTn>
                              </p:par>
                            </p:childTnLst>
                          </p:cTn>
                        </p:par>
                        <p:par>
                          <p:cTn id="109" fill="hold">
                            <p:stCondLst>
                              <p:cond delay="35000"/>
                            </p:stCondLst>
                            <p:childTnLst>
                              <p:par>
                                <p:cTn id="110" presetID="1" presetClass="exit" presetSubtype="0" fill="hold" grpId="0" nodeType="afterEffect">
                                  <p:stCondLst>
                                    <p:cond delay="1000"/>
                                  </p:stCondLst>
                                  <p:childTnLst>
                                    <p:set>
                                      <p:cBhvr>
                                        <p:cTn id="111" dur="1" fill="hold">
                                          <p:stCondLst>
                                            <p:cond delay="0"/>
                                          </p:stCondLst>
                                        </p:cTn>
                                        <p:tgtEl>
                                          <p:spTgt spid="14"/>
                                        </p:tgtEl>
                                        <p:attrNameLst>
                                          <p:attrName>style.visibility</p:attrName>
                                        </p:attrNameLst>
                                      </p:cBhvr>
                                      <p:to>
                                        <p:strVal val="hidden"/>
                                      </p:to>
                                    </p:set>
                                  </p:childTnLst>
                                </p:cTn>
                              </p:par>
                            </p:childTnLst>
                          </p:cTn>
                        </p:par>
                        <p:par>
                          <p:cTn id="112" fill="hold">
                            <p:stCondLst>
                              <p:cond delay="36000"/>
                            </p:stCondLst>
                            <p:childTnLst>
                              <p:par>
                                <p:cTn id="113" presetID="1" presetClass="exit" presetSubtype="0" fill="hold" grpId="0" nodeType="afterEffect">
                                  <p:stCondLst>
                                    <p:cond delay="1000"/>
                                  </p:stCondLst>
                                  <p:childTnLst>
                                    <p:set>
                                      <p:cBhvr>
                                        <p:cTn id="114" dur="1" fill="hold">
                                          <p:stCondLst>
                                            <p:cond delay="0"/>
                                          </p:stCondLst>
                                        </p:cTn>
                                        <p:tgtEl>
                                          <p:spTgt spid="13"/>
                                        </p:tgtEl>
                                        <p:attrNameLst>
                                          <p:attrName>style.visibility</p:attrName>
                                        </p:attrNameLst>
                                      </p:cBhvr>
                                      <p:to>
                                        <p:strVal val="hidden"/>
                                      </p:to>
                                    </p:set>
                                  </p:childTnLst>
                                </p:cTn>
                              </p:par>
                            </p:childTnLst>
                          </p:cTn>
                        </p:par>
                        <p:par>
                          <p:cTn id="115" fill="hold">
                            <p:stCondLst>
                              <p:cond delay="37000"/>
                            </p:stCondLst>
                            <p:childTnLst>
                              <p:par>
                                <p:cTn id="116" presetID="1" presetClass="exit" presetSubtype="0" fill="hold" grpId="0" nodeType="afterEffect">
                                  <p:stCondLst>
                                    <p:cond delay="1000"/>
                                  </p:stCondLst>
                                  <p:childTnLst>
                                    <p:set>
                                      <p:cBhvr>
                                        <p:cTn id="117" dur="1" fill="hold">
                                          <p:stCondLst>
                                            <p:cond delay="0"/>
                                          </p:stCondLst>
                                        </p:cTn>
                                        <p:tgtEl>
                                          <p:spTgt spid="12"/>
                                        </p:tgtEl>
                                        <p:attrNameLst>
                                          <p:attrName>style.visibility</p:attrName>
                                        </p:attrNameLst>
                                      </p:cBhvr>
                                      <p:to>
                                        <p:strVal val="hidden"/>
                                      </p:to>
                                    </p:set>
                                  </p:childTnLst>
                                </p:cTn>
                              </p:par>
                            </p:childTnLst>
                          </p:cTn>
                        </p:par>
                        <p:par>
                          <p:cTn id="118" fill="hold">
                            <p:stCondLst>
                              <p:cond delay="38000"/>
                            </p:stCondLst>
                            <p:childTnLst>
                              <p:par>
                                <p:cTn id="119" presetID="1" presetClass="exit" presetSubtype="0" fill="hold" grpId="0" nodeType="afterEffect">
                                  <p:stCondLst>
                                    <p:cond delay="1000"/>
                                  </p:stCondLst>
                                  <p:childTnLst>
                                    <p:set>
                                      <p:cBhvr>
                                        <p:cTn id="120" dur="1" fill="hold">
                                          <p:stCondLst>
                                            <p:cond delay="0"/>
                                          </p:stCondLst>
                                        </p:cTn>
                                        <p:tgtEl>
                                          <p:spTgt spid="11"/>
                                        </p:tgtEl>
                                        <p:attrNameLst>
                                          <p:attrName>style.visibility</p:attrName>
                                        </p:attrNameLst>
                                      </p:cBhvr>
                                      <p:to>
                                        <p:strVal val="hidden"/>
                                      </p:to>
                                    </p:set>
                                  </p:childTnLst>
                                </p:cTn>
                              </p:par>
                            </p:childTnLst>
                          </p:cTn>
                        </p:par>
                        <p:par>
                          <p:cTn id="121" fill="hold">
                            <p:stCondLst>
                              <p:cond delay="39000"/>
                            </p:stCondLst>
                            <p:childTnLst>
                              <p:par>
                                <p:cTn id="122" presetID="1" presetClass="exit" presetSubtype="0" fill="hold" grpId="0" nodeType="afterEffect">
                                  <p:stCondLst>
                                    <p:cond delay="1000"/>
                                  </p:stCondLst>
                                  <p:childTnLst>
                                    <p:set>
                                      <p:cBhvr>
                                        <p:cTn id="123" dur="1" fill="hold">
                                          <p:stCondLst>
                                            <p:cond delay="0"/>
                                          </p:stCondLst>
                                        </p:cTn>
                                        <p:tgtEl>
                                          <p:spTgt spid="10"/>
                                        </p:tgtEl>
                                        <p:attrNameLst>
                                          <p:attrName>style.visibility</p:attrName>
                                        </p:attrNameLst>
                                      </p:cBhvr>
                                      <p:to>
                                        <p:strVal val="hidden"/>
                                      </p:to>
                                    </p:set>
                                  </p:childTnLst>
                                </p:cTn>
                              </p:par>
                            </p:childTnLst>
                          </p:cTn>
                        </p:par>
                        <p:par>
                          <p:cTn id="124" fill="hold">
                            <p:stCondLst>
                              <p:cond delay="40000"/>
                            </p:stCondLst>
                            <p:childTnLst>
                              <p:par>
                                <p:cTn id="125" presetID="1" presetClass="exit" presetSubtype="0" fill="hold" grpId="0" nodeType="afterEffect">
                                  <p:stCondLst>
                                    <p:cond delay="1000"/>
                                  </p:stCondLst>
                                  <p:childTnLst>
                                    <p:set>
                                      <p:cBhvr>
                                        <p:cTn id="126" dur="1" fill="hold">
                                          <p:stCondLst>
                                            <p:cond delay="0"/>
                                          </p:stCondLst>
                                        </p:cTn>
                                        <p:tgtEl>
                                          <p:spTgt spid="9"/>
                                        </p:tgtEl>
                                        <p:attrNameLst>
                                          <p:attrName>style.visibility</p:attrName>
                                        </p:attrNameLst>
                                      </p:cBhvr>
                                      <p:to>
                                        <p:strVal val="hidden"/>
                                      </p:to>
                                    </p:set>
                                  </p:childTnLst>
                                </p:cTn>
                              </p:par>
                            </p:childTnLst>
                          </p:cTn>
                        </p:par>
                        <p:par>
                          <p:cTn id="127" fill="hold">
                            <p:stCondLst>
                              <p:cond delay="41000"/>
                            </p:stCondLst>
                            <p:childTnLst>
                              <p:par>
                                <p:cTn id="128" presetID="1" presetClass="exit" presetSubtype="0" fill="hold" grpId="0" nodeType="afterEffect">
                                  <p:stCondLst>
                                    <p:cond delay="1000"/>
                                  </p:stCondLst>
                                  <p:childTnLst>
                                    <p:set>
                                      <p:cBhvr>
                                        <p:cTn id="129" dur="1" fill="hold">
                                          <p:stCondLst>
                                            <p:cond delay="0"/>
                                          </p:stCondLst>
                                        </p:cTn>
                                        <p:tgtEl>
                                          <p:spTgt spid="8"/>
                                        </p:tgtEl>
                                        <p:attrNameLst>
                                          <p:attrName>style.visibility</p:attrName>
                                        </p:attrNameLst>
                                      </p:cBhvr>
                                      <p:to>
                                        <p:strVal val="hidden"/>
                                      </p:to>
                                    </p:set>
                                  </p:childTnLst>
                                </p:cTn>
                              </p:par>
                            </p:childTnLst>
                          </p:cTn>
                        </p:par>
                        <p:par>
                          <p:cTn id="130" fill="hold">
                            <p:stCondLst>
                              <p:cond delay="42000"/>
                            </p:stCondLst>
                            <p:childTnLst>
                              <p:par>
                                <p:cTn id="131" presetID="1" presetClass="exit" presetSubtype="0" fill="hold" grpId="0" nodeType="afterEffect">
                                  <p:stCondLst>
                                    <p:cond delay="1000"/>
                                  </p:stCondLst>
                                  <p:childTnLst>
                                    <p:set>
                                      <p:cBhvr>
                                        <p:cTn id="132" dur="1" fill="hold">
                                          <p:stCondLst>
                                            <p:cond delay="0"/>
                                          </p:stCondLst>
                                        </p:cTn>
                                        <p:tgtEl>
                                          <p:spTgt spid="7"/>
                                        </p:tgtEl>
                                        <p:attrNameLst>
                                          <p:attrName>style.visibility</p:attrName>
                                        </p:attrNameLst>
                                      </p:cBhvr>
                                      <p:to>
                                        <p:strVal val="hidden"/>
                                      </p:to>
                                    </p:set>
                                  </p:childTnLst>
                                </p:cTn>
                              </p:par>
                            </p:childTnLst>
                          </p:cTn>
                        </p:par>
                        <p:par>
                          <p:cTn id="133" fill="hold">
                            <p:stCondLst>
                              <p:cond delay="43000"/>
                            </p:stCondLst>
                            <p:childTnLst>
                              <p:par>
                                <p:cTn id="134" presetID="1" presetClass="exit" presetSubtype="0" fill="hold" grpId="0" nodeType="afterEffect">
                                  <p:stCondLst>
                                    <p:cond delay="1000"/>
                                  </p:stCondLst>
                                  <p:childTnLst>
                                    <p:set>
                                      <p:cBhvr>
                                        <p:cTn id="135" dur="1" fill="hold">
                                          <p:stCondLst>
                                            <p:cond delay="0"/>
                                          </p:stCondLst>
                                        </p:cTn>
                                        <p:tgtEl>
                                          <p:spTgt spid="6"/>
                                        </p:tgtEl>
                                        <p:attrNameLst>
                                          <p:attrName>style.visibility</p:attrName>
                                        </p:attrNameLst>
                                      </p:cBhvr>
                                      <p:to>
                                        <p:strVal val="hidden"/>
                                      </p:to>
                                    </p:set>
                                  </p:childTnLst>
                                </p:cTn>
                              </p:par>
                            </p:childTnLst>
                          </p:cTn>
                        </p:par>
                        <p:par>
                          <p:cTn id="136" fill="hold">
                            <p:stCondLst>
                              <p:cond delay="44000"/>
                            </p:stCondLst>
                            <p:childTnLst>
                              <p:par>
                                <p:cTn id="137" presetID="1" presetClass="exit" presetSubtype="0" fill="hold" grpId="0" nodeType="afterEffect">
                                  <p:stCondLst>
                                    <p:cond delay="1000"/>
                                  </p:stCondLst>
                                  <p:childTnLst>
                                    <p:set>
                                      <p:cBhvr>
                                        <p:cTn id="13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Show me (6 questions)</a:t>
            </a:r>
          </a:p>
        </p:txBody>
      </p:sp>
      <p:sp>
        <p:nvSpPr>
          <p:cNvPr id="3" name="Text Placeholder 2"/>
          <p:cNvSpPr>
            <a:spLocks noGrp="1"/>
          </p:cNvSpPr>
          <p:nvPr>
            <p:ph type="body" idx="1"/>
          </p:nvPr>
        </p:nvSpPr>
        <p:spPr/>
        <p:txBody>
          <a:bodyPr/>
          <a:lstStyle/>
          <a:p>
            <a:pPr marL="25400" indent="0">
              <a:buNone/>
            </a:pPr>
            <a:r>
              <a:rPr lang="en-GB" dirty="0"/>
              <a:t>6. Why does McGuffins study back up Diathesis Stress theory? </a:t>
            </a:r>
          </a:p>
          <a:p>
            <a:pPr marL="25400" indent="0">
              <a:buNone/>
            </a:pPr>
            <a:endParaRPr lang="en-GB" dirty="0"/>
          </a:p>
          <a:p>
            <a:pPr marL="25400" indent="0">
              <a:buNone/>
            </a:pPr>
            <a:r>
              <a:rPr lang="en-GB" dirty="0"/>
              <a:t>‘Diathesis’ – showed genes are involved since MZ concordance was higher than DZ</a:t>
            </a:r>
          </a:p>
          <a:p>
            <a:pPr marL="25400" indent="0">
              <a:buNone/>
            </a:pPr>
            <a:r>
              <a:rPr lang="en-GB" dirty="0"/>
              <a:t>‘Stress’ – concordance wasn’t 100% for MZ, so it cant JUST be to do with genes. Life events must play a role too. </a:t>
            </a:r>
          </a:p>
        </p:txBody>
      </p:sp>
    </p:spTree>
    <p:extLst>
      <p:ext uri="{BB962C8B-B14F-4D97-AF65-F5344CB8AC3E}">
        <p14:creationId xmlns:p14="http://schemas.microsoft.com/office/powerpoint/2010/main" val="42036703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2"/>
            <a:ext cx="9144000" cy="2840037"/>
          </a:xfrm>
        </p:spPr>
        <p:txBody>
          <a:bodyPr>
            <a:normAutofit/>
          </a:bodyPr>
          <a:lstStyle/>
          <a:p>
            <a:r>
              <a:rPr lang="en-GB" sz="8800" b="1" dirty="0"/>
              <a:t>Biological treatments</a:t>
            </a:r>
            <a:endParaRPr lang="en-GB" sz="8800" dirty="0"/>
          </a:p>
        </p:txBody>
      </p:sp>
      <p:sp>
        <p:nvSpPr>
          <p:cNvPr id="3" name="Subtitle 2"/>
          <p:cNvSpPr>
            <a:spLocks noGrp="1"/>
          </p:cNvSpPr>
          <p:nvPr>
            <p:ph type="subTitle" idx="1"/>
          </p:nvPr>
        </p:nvSpPr>
        <p:spPr>
          <a:xfrm>
            <a:off x="1524000" y="4256436"/>
            <a:ext cx="9144000" cy="1600818"/>
          </a:xfrm>
        </p:spPr>
        <p:txBody>
          <a:bodyPr>
            <a:normAutofit/>
          </a:bodyPr>
          <a:lstStyle/>
          <a:p>
            <a:r>
              <a:rPr lang="en-GB" sz="3200" dirty="0">
                <a:solidFill>
                  <a:schemeClr val="accent1"/>
                </a:solidFill>
              </a:rPr>
              <a:t>Antidepressants </a:t>
            </a:r>
          </a:p>
          <a:p>
            <a:r>
              <a:rPr lang="en-GB" sz="3200" dirty="0">
                <a:solidFill>
                  <a:schemeClr val="accent1"/>
                </a:solidFill>
              </a:rPr>
              <a:t>Electroconvulsive therapy</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0297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1BE5-F7D2-44DF-BB51-144820BF2959}"/>
              </a:ext>
            </a:extLst>
          </p:cNvPr>
          <p:cNvSpPr>
            <a:spLocks noGrp="1"/>
          </p:cNvSpPr>
          <p:nvPr>
            <p:ph type="title"/>
          </p:nvPr>
        </p:nvSpPr>
        <p:spPr/>
        <p:txBody>
          <a:bodyPr>
            <a:normAutofit/>
          </a:bodyPr>
          <a:lstStyle/>
          <a:p>
            <a:r>
              <a:rPr lang="en-GB" sz="6000" dirty="0"/>
              <a:t>Task</a:t>
            </a:r>
          </a:p>
        </p:txBody>
      </p:sp>
      <p:sp>
        <p:nvSpPr>
          <p:cNvPr id="3" name="Content Placeholder 2">
            <a:extLst>
              <a:ext uri="{FF2B5EF4-FFF2-40B4-BE49-F238E27FC236}">
                <a16:creationId xmlns:a16="http://schemas.microsoft.com/office/drawing/2014/main" id="{DB619FF3-9A45-479B-9C49-35C7B8B2BBE6}"/>
              </a:ext>
            </a:extLst>
          </p:cNvPr>
          <p:cNvSpPr>
            <a:spLocks noGrp="1"/>
          </p:cNvSpPr>
          <p:nvPr>
            <p:ph idx="1"/>
          </p:nvPr>
        </p:nvSpPr>
        <p:spPr/>
        <p:txBody>
          <a:bodyPr/>
          <a:lstStyle/>
          <a:p>
            <a:pPr marL="0" indent="0">
              <a:buNone/>
            </a:pPr>
            <a:r>
              <a:rPr lang="en-GB" dirty="0"/>
              <a:t>Answer in your jotters.</a:t>
            </a:r>
          </a:p>
          <a:p>
            <a:pPr marL="0" indent="0">
              <a:buNone/>
            </a:pPr>
            <a:endParaRPr lang="en-GB" dirty="0"/>
          </a:p>
          <a:p>
            <a:pPr marL="514350" indent="-514350">
              <a:buAutoNum type="arabicPeriod"/>
            </a:pPr>
            <a:r>
              <a:rPr lang="en-GB" dirty="0"/>
              <a:t>What do neurotransmitters do?</a:t>
            </a:r>
          </a:p>
          <a:p>
            <a:pPr marL="514350" indent="-514350">
              <a:buFont typeface="Arial" panose="020B0604020202020204" pitchFamily="34" charset="0"/>
              <a:buAutoNum type="arabicPeriod"/>
            </a:pPr>
            <a:r>
              <a:rPr lang="en-GB" dirty="0"/>
              <a:t>Which neurotransmitter might be involved in depression? </a:t>
            </a:r>
          </a:p>
          <a:p>
            <a:pPr marL="0" indent="0">
              <a:buNone/>
            </a:pPr>
            <a:endParaRPr lang="en-GB" dirty="0"/>
          </a:p>
        </p:txBody>
      </p:sp>
    </p:spTree>
    <p:extLst>
      <p:ext uri="{BB962C8B-B14F-4D97-AF65-F5344CB8AC3E}">
        <p14:creationId xmlns:p14="http://schemas.microsoft.com/office/powerpoint/2010/main" val="15631883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1BE5-F7D2-44DF-BB51-144820BF2959}"/>
              </a:ext>
            </a:extLst>
          </p:cNvPr>
          <p:cNvSpPr>
            <a:spLocks noGrp="1"/>
          </p:cNvSpPr>
          <p:nvPr>
            <p:ph type="title"/>
          </p:nvPr>
        </p:nvSpPr>
        <p:spPr/>
        <p:txBody>
          <a:bodyPr>
            <a:normAutofit/>
          </a:bodyPr>
          <a:lstStyle/>
          <a:p>
            <a:r>
              <a:rPr lang="en-GB" sz="6000" dirty="0"/>
              <a:t>Task</a:t>
            </a:r>
          </a:p>
        </p:txBody>
      </p:sp>
      <p:sp>
        <p:nvSpPr>
          <p:cNvPr id="3" name="Content Placeholder 2">
            <a:extLst>
              <a:ext uri="{FF2B5EF4-FFF2-40B4-BE49-F238E27FC236}">
                <a16:creationId xmlns:a16="http://schemas.microsoft.com/office/drawing/2014/main" id="{DB619FF3-9A45-479B-9C49-35C7B8B2BBE6}"/>
              </a:ext>
            </a:extLst>
          </p:cNvPr>
          <p:cNvSpPr>
            <a:spLocks noGrp="1"/>
          </p:cNvSpPr>
          <p:nvPr>
            <p:ph idx="1"/>
          </p:nvPr>
        </p:nvSpPr>
        <p:spPr/>
        <p:txBody>
          <a:bodyPr>
            <a:normAutofit/>
          </a:bodyPr>
          <a:lstStyle/>
          <a:p>
            <a:pPr marL="514350" indent="-514350">
              <a:buAutoNum type="arabicPeriod"/>
            </a:pPr>
            <a:r>
              <a:rPr lang="en-GB" sz="3200" dirty="0"/>
              <a:t>Neurotransmitters send messages between neurons.</a:t>
            </a:r>
          </a:p>
          <a:p>
            <a:pPr marL="514350" indent="-514350">
              <a:buAutoNum type="arabicPeriod"/>
            </a:pPr>
            <a:r>
              <a:rPr lang="en-GB" sz="3200" dirty="0"/>
              <a:t>The three neurotransmitters which play the most dominant role in depression are; </a:t>
            </a:r>
          </a:p>
          <a:p>
            <a:pPr lvl="1"/>
            <a:r>
              <a:rPr lang="en-GB" sz="2800" dirty="0"/>
              <a:t>Dopamine</a:t>
            </a:r>
          </a:p>
          <a:p>
            <a:pPr lvl="1"/>
            <a:r>
              <a:rPr lang="en-GB" sz="2800" dirty="0"/>
              <a:t>Serotonin </a:t>
            </a:r>
          </a:p>
          <a:p>
            <a:pPr lvl="1"/>
            <a:r>
              <a:rPr lang="en-GB" sz="2800" dirty="0"/>
              <a:t>Noradrenaline</a:t>
            </a:r>
          </a:p>
          <a:p>
            <a:endParaRPr lang="en-GB" dirty="0"/>
          </a:p>
        </p:txBody>
      </p:sp>
    </p:spTree>
    <p:extLst>
      <p:ext uri="{BB962C8B-B14F-4D97-AF65-F5344CB8AC3E}">
        <p14:creationId xmlns:p14="http://schemas.microsoft.com/office/powerpoint/2010/main" val="96664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2"/>
        <p:cNvGrpSpPr/>
        <p:nvPr/>
      </p:nvGrpSpPr>
      <p:grpSpPr>
        <a:xfrm>
          <a:off x="0" y="0"/>
          <a:ext cx="0" cy="0"/>
          <a:chOff x="0" y="0"/>
          <a:chExt cx="0" cy="0"/>
        </a:xfrm>
      </p:grpSpPr>
      <p:sp>
        <p:nvSpPr>
          <p:cNvPr id="71" name="Rectangle 70">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Shape 193"/>
          <p:cNvSpPr txBox="1">
            <a:spLocks noGrp="1"/>
          </p:cNvSpPr>
          <p:nvPr>
            <p:ph type="title"/>
          </p:nvPr>
        </p:nvSpPr>
        <p:spPr>
          <a:xfrm>
            <a:off x="804671" y="640263"/>
            <a:ext cx="3284331" cy="5254510"/>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GB" sz="5400" dirty="0">
                <a:latin typeface="Calibri"/>
                <a:ea typeface="Calibri"/>
                <a:cs typeface="Calibri"/>
                <a:sym typeface="Calibri"/>
              </a:rPr>
              <a:t>Diagnosing depression</a:t>
            </a:r>
            <a:br>
              <a:rPr lang="en-GB" sz="5400" dirty="0">
                <a:latin typeface="Calibri"/>
                <a:ea typeface="Calibri"/>
                <a:cs typeface="Calibri"/>
                <a:sym typeface="Calibri"/>
              </a:rPr>
            </a:br>
            <a:r>
              <a:rPr lang="en-GB" sz="5400" dirty="0">
                <a:latin typeface="Calibri"/>
                <a:ea typeface="Calibri"/>
                <a:cs typeface="Calibri"/>
                <a:sym typeface="Calibri"/>
              </a:rPr>
              <a:t/>
            </a:r>
            <a:br>
              <a:rPr lang="en-GB" sz="5400" dirty="0">
                <a:latin typeface="Calibri"/>
                <a:ea typeface="Calibri"/>
                <a:cs typeface="Calibri"/>
                <a:sym typeface="Calibri"/>
              </a:rPr>
            </a:br>
            <a:r>
              <a:rPr lang="en-GB" sz="5400" dirty="0">
                <a:latin typeface="Calibri"/>
                <a:ea typeface="Calibri"/>
                <a:cs typeface="Calibri"/>
                <a:sym typeface="Calibri"/>
              </a:rPr>
              <a:t>DSM-5 (2013)</a:t>
            </a:r>
          </a:p>
        </p:txBody>
      </p:sp>
      <p:sp>
        <p:nvSpPr>
          <p:cNvPr id="194" name="Shape 194"/>
          <p:cNvSpPr txBox="1">
            <a:spLocks noGrp="1"/>
          </p:cNvSpPr>
          <p:nvPr>
            <p:ph type="body" idx="1"/>
          </p:nvPr>
        </p:nvSpPr>
        <p:spPr>
          <a:xfrm>
            <a:off x="5187872" y="513562"/>
            <a:ext cx="6523892" cy="5830875"/>
          </a:xfrm>
          <a:prstGeom prst="rect">
            <a:avLst/>
          </a:prstGeom>
        </p:spPr>
        <p:txBody>
          <a:bodyPr spcFirstLastPara="1" vert="horz" lIns="91425" tIns="45700" rIns="91425" bIns="45700" rtlCol="0" anchor="ctr" anchorCtr="0">
            <a:normAutofit fontScale="92500"/>
          </a:bodyPr>
          <a:lstStyle/>
          <a:p>
            <a:pPr marL="0" indent="0">
              <a:buNone/>
            </a:pPr>
            <a:r>
              <a:rPr lang="en-GB" sz="2400" dirty="0">
                <a:solidFill>
                  <a:schemeClr val="bg1"/>
                </a:solidFill>
              </a:rPr>
              <a:t>The DSM-5 outlines certain criteria which must be met in order to make a diagnosis of any mental health disorders. </a:t>
            </a:r>
          </a:p>
          <a:p>
            <a:endParaRPr lang="en-GB" sz="2400" dirty="0">
              <a:solidFill>
                <a:schemeClr val="bg1"/>
              </a:solidFill>
            </a:endParaRPr>
          </a:p>
          <a:p>
            <a:pPr marL="0" indent="0">
              <a:buNone/>
            </a:pPr>
            <a:r>
              <a:rPr lang="en-GB" sz="2400" dirty="0">
                <a:solidFill>
                  <a:schemeClr val="bg1"/>
                </a:solidFill>
              </a:rPr>
              <a:t>We will go into this in more detail regarding what these symptoms are later but The DSM-5 outlines the following criterion to make a diagnosis of depression. </a:t>
            </a:r>
          </a:p>
          <a:p>
            <a:endParaRPr lang="en-GB" sz="2400" dirty="0">
              <a:solidFill>
                <a:schemeClr val="bg1"/>
              </a:solidFill>
            </a:endParaRPr>
          </a:p>
          <a:p>
            <a:r>
              <a:rPr lang="en-GB" sz="2400" dirty="0">
                <a:solidFill>
                  <a:schemeClr val="bg1"/>
                </a:solidFill>
              </a:rPr>
              <a:t>The individual must be experiencing five or more symptoms during the same 2-week period and at least one of the symptoms should be either (1) depressed mood or (2) loss of interest or pleasure.</a:t>
            </a:r>
          </a:p>
          <a:p>
            <a:endParaRPr lang="en-GB" sz="2400" dirty="0">
              <a:solidFill>
                <a:schemeClr val="bg1"/>
              </a:solidFill>
            </a:endParaRPr>
          </a:p>
          <a:p>
            <a:pPr marL="0" indent="0">
              <a:buNone/>
            </a:pPr>
            <a:r>
              <a:rPr lang="en-GB" sz="2400" dirty="0">
                <a:solidFill>
                  <a:schemeClr val="bg1"/>
                </a:solidFill>
              </a:rPr>
              <a:t>In your pairs evaluate the use of the DSM-5. Can you think of any reasons why it would be a good/bad resource to rely on?</a:t>
            </a:r>
          </a:p>
        </p:txBody>
      </p:sp>
    </p:spTree>
    <p:extLst>
      <p:ext uri="{BB962C8B-B14F-4D97-AF65-F5344CB8AC3E}">
        <p14:creationId xmlns:p14="http://schemas.microsoft.com/office/powerpoint/2010/main" val="1772201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F659-A48D-43D1-A562-1F336ED48C72}"/>
              </a:ext>
            </a:extLst>
          </p:cNvPr>
          <p:cNvSpPr>
            <a:spLocks noGrp="1"/>
          </p:cNvSpPr>
          <p:nvPr>
            <p:ph type="title"/>
          </p:nvPr>
        </p:nvSpPr>
        <p:spPr/>
        <p:txBody>
          <a:bodyPr/>
          <a:lstStyle/>
          <a:p>
            <a:endParaRPr lang="en-GB"/>
          </a:p>
        </p:txBody>
      </p:sp>
      <p:pic>
        <p:nvPicPr>
          <p:cNvPr id="4" name="Online Media 3" title="The taboo of tablets | Hannah's Mental Health Story | Mind">
            <a:hlinkClick r:id="" action="ppaction://media"/>
            <a:extLst>
              <a:ext uri="{FF2B5EF4-FFF2-40B4-BE49-F238E27FC236}">
                <a16:creationId xmlns:a16="http://schemas.microsoft.com/office/drawing/2014/main" id="{B70F1A51-F6C0-46B7-9813-CEFDAE5515EE}"/>
              </a:ext>
            </a:extLst>
          </p:cNvPr>
          <p:cNvPicPr>
            <a:picLocks noGrp="1" noRot="1" noChangeAspect="1"/>
          </p:cNvPicPr>
          <p:nvPr>
            <p:ph idx="1"/>
            <a:videoFile r:link="rId1"/>
          </p:nvPr>
        </p:nvPicPr>
        <p:blipFill>
          <a:blip r:embed="rId4"/>
          <a:stretch>
            <a:fillRect/>
          </a:stretch>
        </p:blipFill>
        <p:spPr>
          <a:xfrm>
            <a:off x="-139" y="0"/>
            <a:ext cx="12192139" cy="6857922"/>
          </a:xfrm>
          <a:prstGeom prst="rect">
            <a:avLst/>
          </a:prstGeom>
        </p:spPr>
      </p:pic>
    </p:spTree>
    <p:extLst>
      <p:ext uri="{BB962C8B-B14F-4D97-AF65-F5344CB8AC3E}">
        <p14:creationId xmlns:p14="http://schemas.microsoft.com/office/powerpoint/2010/main" val="34870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SSRIs</a:t>
            </a:r>
            <a:r>
              <a:rPr lang="en-GB" dirty="0">
                <a:solidFill>
                  <a:srgbClr val="FFFFFF"/>
                </a:solidFill>
              </a:rPr>
              <a:t/>
            </a:r>
            <a:br>
              <a:rPr lang="en-GB" dirty="0">
                <a:solidFill>
                  <a:srgbClr val="FFFFFF"/>
                </a:solidFill>
              </a:rPr>
            </a:br>
            <a:r>
              <a:rPr lang="en-GB" dirty="0">
                <a:solidFill>
                  <a:srgbClr val="FFFFFF"/>
                </a:solidFill>
              </a:rPr>
              <a:t>SNRIs</a:t>
            </a:r>
            <a:br>
              <a:rPr lang="en-GB" dirty="0">
                <a:solidFill>
                  <a:srgbClr val="FFFFFF"/>
                </a:solidFill>
              </a:rPr>
            </a:br>
            <a:r>
              <a:rPr lang="en-GB" dirty="0">
                <a:solidFill>
                  <a:srgbClr val="FFFFFF"/>
                </a:solidFill>
              </a:rPr>
              <a:t>TCAs</a:t>
            </a:r>
            <a:br>
              <a:rPr lang="en-GB" dirty="0">
                <a:solidFill>
                  <a:srgbClr val="FFFFFF"/>
                </a:solidFill>
              </a:rPr>
            </a:br>
            <a:r>
              <a:rPr lang="en-GB" dirty="0">
                <a:solidFill>
                  <a:srgbClr val="FFFFFF"/>
                </a:solidFill>
              </a:rPr>
              <a:t>MAOIs</a:t>
            </a:r>
            <a:endParaRPr lang="en-GB" dirty="0"/>
          </a:p>
        </p:txBody>
      </p:sp>
      <p:sp>
        <p:nvSpPr>
          <p:cNvPr id="3" name="Content Placeholder 2"/>
          <p:cNvSpPr>
            <a:spLocks noGrp="1"/>
          </p:cNvSpPr>
          <p:nvPr>
            <p:ph idx="1"/>
          </p:nvPr>
        </p:nvSpPr>
        <p:spPr>
          <a:xfrm>
            <a:off x="4937409" y="977887"/>
            <a:ext cx="7024817" cy="6128673"/>
          </a:xfrm>
        </p:spPr>
        <p:txBody>
          <a:bodyPr anchor="ctr">
            <a:normAutofit/>
          </a:bodyPr>
          <a:lstStyle/>
          <a:p>
            <a:pPr marL="0" indent="0">
              <a:lnSpc>
                <a:spcPct val="80000"/>
              </a:lnSpc>
              <a:spcBef>
                <a:spcPts val="400"/>
              </a:spcBef>
              <a:buClr>
                <a:schemeClr val="dk1"/>
              </a:buClr>
              <a:buSzPts val="2000"/>
              <a:buNone/>
            </a:pPr>
            <a:r>
              <a:rPr lang="en-GB" sz="3200" dirty="0">
                <a:solidFill>
                  <a:schemeClr val="bg1"/>
                </a:solidFill>
              </a:rPr>
              <a:t>Antidepressants are psychiatric drugs which are available on prescription and are licensed to treat depression.</a:t>
            </a:r>
          </a:p>
          <a:p>
            <a:pPr marL="0" indent="0">
              <a:lnSpc>
                <a:spcPct val="80000"/>
              </a:lnSpc>
              <a:spcBef>
                <a:spcPts val="400"/>
              </a:spcBef>
              <a:buClr>
                <a:schemeClr val="dk1"/>
              </a:buClr>
              <a:buSzPts val="2000"/>
              <a:buNone/>
            </a:pPr>
            <a:endParaRPr lang="en-GB" sz="3200" dirty="0">
              <a:solidFill>
                <a:schemeClr val="bg1"/>
              </a:solidFill>
            </a:endParaRPr>
          </a:p>
          <a:p>
            <a:pPr marL="0" indent="0">
              <a:lnSpc>
                <a:spcPct val="80000"/>
              </a:lnSpc>
              <a:spcBef>
                <a:spcPts val="400"/>
              </a:spcBef>
              <a:buClr>
                <a:schemeClr val="dk1"/>
              </a:buClr>
              <a:buSzPts val="2000"/>
              <a:buNone/>
            </a:pPr>
            <a:r>
              <a:rPr lang="en-GB" sz="3200" dirty="0">
                <a:solidFill>
                  <a:schemeClr val="bg1"/>
                </a:solidFill>
              </a:rPr>
              <a:t>The ones we will be looking at are; </a:t>
            </a:r>
          </a:p>
          <a:p>
            <a:pPr marL="0" indent="0">
              <a:lnSpc>
                <a:spcPct val="80000"/>
              </a:lnSpc>
              <a:spcBef>
                <a:spcPts val="400"/>
              </a:spcBef>
              <a:buClr>
                <a:schemeClr val="dk1"/>
              </a:buClr>
              <a:buSzPts val="2000"/>
              <a:buNone/>
            </a:pPr>
            <a:endParaRPr lang="en-GB" sz="3200" dirty="0">
              <a:solidFill>
                <a:schemeClr val="bg1"/>
              </a:solidFill>
            </a:endParaRPr>
          </a:p>
          <a:p>
            <a:pPr marL="0" indent="0">
              <a:lnSpc>
                <a:spcPct val="80000"/>
              </a:lnSpc>
              <a:spcBef>
                <a:spcPts val="400"/>
              </a:spcBef>
              <a:buClr>
                <a:schemeClr val="dk1"/>
              </a:buClr>
              <a:buSzPts val="2000"/>
              <a:buNone/>
            </a:pPr>
            <a:r>
              <a:rPr lang="en-GB" sz="3200" dirty="0">
                <a:solidFill>
                  <a:schemeClr val="bg1"/>
                </a:solidFill>
              </a:rPr>
              <a:t>1. Selective Serotonin Reuptake Inhibitors</a:t>
            </a:r>
          </a:p>
          <a:p>
            <a:pPr marL="0" indent="0">
              <a:lnSpc>
                <a:spcPct val="80000"/>
              </a:lnSpc>
              <a:spcBef>
                <a:spcPts val="400"/>
              </a:spcBef>
              <a:buClr>
                <a:schemeClr val="dk1"/>
              </a:buClr>
              <a:buSzPts val="2000"/>
              <a:buNone/>
            </a:pPr>
            <a:r>
              <a:rPr lang="en-GB" sz="3200" dirty="0">
                <a:solidFill>
                  <a:schemeClr val="bg1"/>
                </a:solidFill>
              </a:rPr>
              <a:t>2. </a:t>
            </a:r>
            <a:r>
              <a:rPr lang="en-GB" sz="3200" dirty="0" smtClean="0">
                <a:solidFill>
                  <a:schemeClr val="bg1"/>
                </a:solidFill>
              </a:rPr>
              <a:t>Serotonin </a:t>
            </a:r>
            <a:r>
              <a:rPr lang="en-GB" sz="3200" dirty="0">
                <a:solidFill>
                  <a:schemeClr val="bg1"/>
                </a:solidFill>
              </a:rPr>
              <a:t>Norepinephrine Reuptake Inhibitors</a:t>
            </a:r>
          </a:p>
          <a:p>
            <a:pPr marL="0" indent="0">
              <a:lnSpc>
                <a:spcPct val="80000"/>
              </a:lnSpc>
              <a:spcBef>
                <a:spcPts val="400"/>
              </a:spcBef>
              <a:buClr>
                <a:schemeClr val="dk1"/>
              </a:buClr>
              <a:buSzPts val="2000"/>
              <a:buNone/>
            </a:pPr>
            <a:r>
              <a:rPr lang="en-GB" sz="3200" dirty="0">
                <a:solidFill>
                  <a:schemeClr val="bg1"/>
                </a:solidFill>
              </a:rPr>
              <a:t>3. Tricyclic Antidepressants</a:t>
            </a:r>
          </a:p>
          <a:p>
            <a:pPr marL="0" indent="0">
              <a:lnSpc>
                <a:spcPct val="80000"/>
              </a:lnSpc>
              <a:spcBef>
                <a:spcPts val="400"/>
              </a:spcBef>
              <a:buClr>
                <a:schemeClr val="dk1"/>
              </a:buClr>
              <a:buSzPts val="2000"/>
              <a:buNone/>
            </a:pPr>
            <a:r>
              <a:rPr lang="en-GB" sz="3200" dirty="0">
                <a:solidFill>
                  <a:schemeClr val="bg1"/>
                </a:solidFill>
              </a:rPr>
              <a:t>4. Monoamine O</a:t>
            </a:r>
            <a:r>
              <a:rPr lang="en-GB" sz="3200" dirty="0" smtClean="0">
                <a:solidFill>
                  <a:schemeClr val="bg1"/>
                </a:solidFill>
              </a:rPr>
              <a:t>xidase </a:t>
            </a:r>
            <a:r>
              <a:rPr lang="en-GB" sz="3200" dirty="0">
                <a:solidFill>
                  <a:schemeClr val="bg1"/>
                </a:solidFill>
              </a:rPr>
              <a:t>Inhibitors</a:t>
            </a:r>
          </a:p>
          <a:p>
            <a:pPr marL="0" indent="0">
              <a:lnSpc>
                <a:spcPct val="80000"/>
              </a:lnSpc>
              <a:spcBef>
                <a:spcPts val="400"/>
              </a:spcBef>
              <a:buClr>
                <a:schemeClr val="dk1"/>
              </a:buClr>
              <a:buSzPts val="2000"/>
              <a:buNone/>
            </a:pPr>
            <a:endParaRPr lang="en-GB" sz="3200" dirty="0">
              <a:solidFill>
                <a:schemeClr val="bg1"/>
              </a:solidFill>
            </a:endParaRPr>
          </a:p>
          <a:p>
            <a:pPr marL="0" indent="0">
              <a:lnSpc>
                <a:spcPct val="80000"/>
              </a:lnSpc>
              <a:spcBef>
                <a:spcPts val="400"/>
              </a:spcBef>
              <a:buClr>
                <a:schemeClr val="dk1"/>
              </a:buClr>
              <a:buSzPts val="2000"/>
              <a:buNone/>
            </a:pPr>
            <a:endParaRPr lang="en-GB" sz="3200" dirty="0">
              <a:solidFill>
                <a:schemeClr val="bg1"/>
              </a:solidFill>
            </a:endParaRPr>
          </a:p>
        </p:txBody>
      </p:sp>
      <p:pic>
        <p:nvPicPr>
          <p:cNvPr id="7" name="Picture 6">
            <a:extLst>
              <a:ext uri="{FF2B5EF4-FFF2-40B4-BE49-F238E27FC236}">
                <a16:creationId xmlns:a16="http://schemas.microsoft.com/office/drawing/2014/main" id="{1A7FC85E-6AAC-421A-80E2-6BC3F884559F}"/>
              </a:ext>
            </a:extLst>
          </p:cNvPr>
          <p:cNvPicPr>
            <a:picLocks noChangeAspect="1"/>
          </p:cNvPicPr>
          <p:nvPr/>
        </p:nvPicPr>
        <p:blipFill rotWithShape="1">
          <a:blip r:embed="rId3"/>
          <a:srcRect t="27885" b="28846"/>
          <a:stretch/>
        </p:blipFill>
        <p:spPr>
          <a:xfrm>
            <a:off x="10743026" y="225174"/>
            <a:ext cx="1219200" cy="527539"/>
          </a:xfrm>
          <a:prstGeom prst="rect">
            <a:avLst/>
          </a:prstGeom>
        </p:spPr>
      </p:pic>
    </p:spTree>
    <p:extLst>
      <p:ext uri="{BB962C8B-B14F-4D97-AF65-F5344CB8AC3E}">
        <p14:creationId xmlns:p14="http://schemas.microsoft.com/office/powerpoint/2010/main" val="2747433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SSRIs</a:t>
            </a:r>
            <a:r>
              <a:rPr lang="en-GB" dirty="0">
                <a:solidFill>
                  <a:srgbClr val="FFFFFF"/>
                </a:solidFill>
              </a:rPr>
              <a:t/>
            </a:r>
            <a:br>
              <a:rPr lang="en-GB" dirty="0">
                <a:solidFill>
                  <a:srgbClr val="FFFFFF"/>
                </a:solidFill>
              </a:rPr>
            </a:br>
            <a:r>
              <a:rPr lang="en-GB" dirty="0">
                <a:solidFill>
                  <a:srgbClr val="FFFFFF"/>
                </a:solidFill>
              </a:rPr>
              <a:t>SNRIs</a:t>
            </a:r>
            <a:br>
              <a:rPr lang="en-GB" dirty="0">
                <a:solidFill>
                  <a:srgbClr val="FFFFFF"/>
                </a:solidFill>
              </a:rPr>
            </a:br>
            <a:r>
              <a:rPr lang="en-GB" dirty="0">
                <a:solidFill>
                  <a:srgbClr val="FFFFFF"/>
                </a:solidFill>
              </a:rPr>
              <a:t>TCAs</a:t>
            </a:r>
            <a:br>
              <a:rPr lang="en-GB" dirty="0">
                <a:solidFill>
                  <a:srgbClr val="FFFFFF"/>
                </a:solidFill>
              </a:rPr>
            </a:br>
            <a:r>
              <a:rPr lang="en-GB" dirty="0">
                <a:solidFill>
                  <a:srgbClr val="FFFFFF"/>
                </a:solidFill>
              </a:rPr>
              <a:t>MAOIs</a:t>
            </a:r>
            <a:endParaRPr lang="en-GB" dirty="0"/>
          </a:p>
        </p:txBody>
      </p:sp>
      <p:sp>
        <p:nvSpPr>
          <p:cNvPr id="3" name="Content Placeholder 2"/>
          <p:cNvSpPr>
            <a:spLocks noGrp="1"/>
          </p:cNvSpPr>
          <p:nvPr>
            <p:ph idx="1"/>
          </p:nvPr>
        </p:nvSpPr>
        <p:spPr>
          <a:xfrm>
            <a:off x="4937409" y="540805"/>
            <a:ext cx="7024817" cy="6128673"/>
          </a:xfrm>
        </p:spPr>
        <p:txBody>
          <a:bodyPr anchor="ctr">
            <a:normAutofit fontScale="85000" lnSpcReduction="20000"/>
          </a:bodyPr>
          <a:lstStyle/>
          <a:p>
            <a:pPr marL="0" indent="0">
              <a:buNone/>
            </a:pPr>
            <a:r>
              <a:rPr lang="en-GB" sz="3200" dirty="0">
                <a:solidFill>
                  <a:schemeClr val="bg1"/>
                </a:solidFill>
              </a:rPr>
              <a:t>Antidepressants work by boosting or prolonging the activity of particular brain chemicals, such as noradrenaline and serotonin, which are thought to be involved with regulating mood.</a:t>
            </a:r>
          </a:p>
          <a:p>
            <a:endParaRPr lang="en-GB" sz="3200" dirty="0">
              <a:solidFill>
                <a:schemeClr val="bg1"/>
              </a:solidFill>
            </a:endParaRPr>
          </a:p>
          <a:p>
            <a:pPr marL="0" indent="0">
              <a:buNone/>
            </a:pPr>
            <a:r>
              <a:rPr lang="en-GB" sz="3200" dirty="0">
                <a:solidFill>
                  <a:schemeClr val="bg1"/>
                </a:solidFill>
              </a:rPr>
              <a:t>Noradrenaline and serotonin are neurotransmitters. This means that they pass messages between nerve cells in your brain, and between nerves and other target organs in the rest of your body.</a:t>
            </a:r>
          </a:p>
          <a:p>
            <a:endParaRPr lang="en-GB" sz="3200" dirty="0">
              <a:solidFill>
                <a:schemeClr val="bg1"/>
              </a:solidFill>
            </a:endParaRPr>
          </a:p>
          <a:p>
            <a:pPr marL="0" indent="0">
              <a:buNone/>
            </a:pPr>
            <a:r>
              <a:rPr lang="en-GB" sz="3200" dirty="0">
                <a:solidFill>
                  <a:schemeClr val="bg1"/>
                </a:solidFill>
              </a:rPr>
              <a:t>By causing a change to your brain chemistry, antidepressants may lift your mood. However, antidepressants don't work for everyone, and there is no scientific evidence that depression is caused by a chemical imbalance which is corrected by antidepressants.</a:t>
            </a:r>
          </a:p>
        </p:txBody>
      </p:sp>
    </p:spTree>
    <p:extLst>
      <p:ext uri="{BB962C8B-B14F-4D97-AF65-F5344CB8AC3E}">
        <p14:creationId xmlns:p14="http://schemas.microsoft.com/office/powerpoint/2010/main" val="1605835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dirty="0" smtClean="0">
                <a:solidFill>
                  <a:srgbClr val="FFFFFF"/>
                </a:solidFill>
              </a:rPr>
              <a:t>SSRIs</a:t>
            </a:r>
            <a:r>
              <a:rPr lang="en-GB" dirty="0">
                <a:solidFill>
                  <a:srgbClr val="FFFFFF"/>
                </a:solidFill>
              </a:rPr>
              <a:t/>
            </a:r>
            <a:br>
              <a:rPr lang="en-GB" dirty="0">
                <a:solidFill>
                  <a:srgbClr val="FFFFFF"/>
                </a:solidFill>
              </a:rPr>
            </a:br>
            <a:r>
              <a:rPr lang="en-GB" dirty="0">
                <a:solidFill>
                  <a:srgbClr val="FFFFFF"/>
                </a:solidFill>
              </a:rPr>
              <a:t>SNRIs</a:t>
            </a:r>
            <a:br>
              <a:rPr lang="en-GB" dirty="0">
                <a:solidFill>
                  <a:srgbClr val="FFFFFF"/>
                </a:solidFill>
              </a:rPr>
            </a:br>
            <a:r>
              <a:rPr lang="en-GB" dirty="0">
                <a:solidFill>
                  <a:srgbClr val="FFFFFF"/>
                </a:solidFill>
              </a:rPr>
              <a:t>TCAs</a:t>
            </a:r>
            <a:br>
              <a:rPr lang="en-GB" dirty="0">
                <a:solidFill>
                  <a:srgbClr val="FFFFFF"/>
                </a:solidFill>
              </a:rPr>
            </a:br>
            <a:r>
              <a:rPr lang="en-GB" dirty="0">
                <a:solidFill>
                  <a:srgbClr val="FFFFFF"/>
                </a:solidFill>
              </a:rPr>
              <a:t>MAOIs</a:t>
            </a:r>
            <a:br>
              <a:rPr lang="en-GB" dirty="0">
                <a:solidFill>
                  <a:srgbClr val="FFFFFF"/>
                </a:solidFill>
              </a:rPr>
            </a:br>
            <a:endParaRPr lang="en-GB" dirty="0"/>
          </a:p>
        </p:txBody>
      </p:sp>
      <p:sp>
        <p:nvSpPr>
          <p:cNvPr id="3" name="Content Placeholder 2"/>
          <p:cNvSpPr>
            <a:spLocks noGrp="1"/>
          </p:cNvSpPr>
          <p:nvPr>
            <p:ph idx="1"/>
          </p:nvPr>
        </p:nvSpPr>
        <p:spPr>
          <a:xfrm>
            <a:off x="4937409" y="1103513"/>
            <a:ext cx="7024817" cy="6128673"/>
          </a:xfrm>
        </p:spPr>
        <p:txBody>
          <a:bodyPr anchor="ctr">
            <a:normAutofit/>
          </a:bodyPr>
          <a:lstStyle/>
          <a:p>
            <a:pPr marL="0" indent="0">
              <a:buNone/>
            </a:pPr>
            <a:r>
              <a:rPr lang="en-GB" sz="3200" dirty="0">
                <a:solidFill>
                  <a:schemeClr val="bg1"/>
                </a:solidFill>
              </a:rPr>
              <a:t>Quick neurochemistry reminder…</a:t>
            </a:r>
          </a:p>
          <a:p>
            <a:pPr marL="0" indent="0">
              <a:buNone/>
            </a:pPr>
            <a:endParaRPr lang="en-GB" sz="3200" dirty="0">
              <a:solidFill>
                <a:schemeClr val="bg1"/>
              </a:solidFill>
            </a:endParaRPr>
          </a:p>
          <a:p>
            <a:pPr marL="0" indent="0">
              <a:buNone/>
            </a:pPr>
            <a:r>
              <a:rPr lang="en-GB" sz="3200" dirty="0">
                <a:solidFill>
                  <a:schemeClr val="bg1"/>
                </a:solidFill>
              </a:rPr>
              <a:t>Serotonin relays messages from one area of the brain to another. Serotonin can impact the brain cells related to mood and it also seems to have a calming affect. </a:t>
            </a:r>
          </a:p>
          <a:p>
            <a:pPr marL="0" indent="0">
              <a:buNone/>
            </a:pPr>
            <a:endParaRPr lang="en-GB" sz="3200" dirty="0">
              <a:solidFill>
                <a:schemeClr val="bg1"/>
              </a:solidFill>
            </a:endParaRPr>
          </a:p>
          <a:p>
            <a:pPr marL="0" indent="0">
              <a:buNone/>
            </a:pPr>
            <a:r>
              <a:rPr lang="en-GB" sz="3200" dirty="0">
                <a:solidFill>
                  <a:schemeClr val="bg1"/>
                </a:solidFill>
              </a:rPr>
              <a:t>Noradrenaline is often referred to as norepinephrine it increases alertness and focuses attention. It also increases heart rate and blood pressure. </a:t>
            </a:r>
          </a:p>
          <a:p>
            <a:pPr marL="0" indent="0">
              <a:buNone/>
            </a:pPr>
            <a:endParaRPr lang="en-GB" sz="3200" dirty="0">
              <a:solidFill>
                <a:schemeClr val="bg1"/>
              </a:solidFill>
            </a:endParaRPr>
          </a:p>
          <a:p>
            <a:pPr marL="0" indent="0">
              <a:buNone/>
            </a:pPr>
            <a:endParaRPr lang="en-GB" sz="3200" dirty="0">
              <a:solidFill>
                <a:schemeClr val="bg1"/>
              </a:solidFill>
            </a:endParaRPr>
          </a:p>
        </p:txBody>
      </p:sp>
    </p:spTree>
    <p:extLst>
      <p:ext uri="{BB962C8B-B14F-4D97-AF65-F5344CB8AC3E}">
        <p14:creationId xmlns:p14="http://schemas.microsoft.com/office/powerpoint/2010/main" val="11758173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t>Selective serotonin reuptake inhibitors (SSRIs)</a:t>
            </a:r>
            <a:endParaRPr lang="en-GB" dirty="0"/>
          </a:p>
        </p:txBody>
      </p:sp>
      <p:sp>
        <p:nvSpPr>
          <p:cNvPr id="3" name="Content Placeholder 2"/>
          <p:cNvSpPr>
            <a:spLocks noGrp="1"/>
          </p:cNvSpPr>
          <p:nvPr>
            <p:ph idx="1"/>
          </p:nvPr>
        </p:nvSpPr>
        <p:spPr>
          <a:xfrm>
            <a:off x="4937409" y="540805"/>
            <a:ext cx="7024817" cy="6128673"/>
          </a:xfrm>
        </p:spPr>
        <p:txBody>
          <a:bodyPr anchor="ctr">
            <a:normAutofit lnSpcReduction="10000"/>
          </a:bodyPr>
          <a:lstStyle/>
          <a:p>
            <a:pPr marL="0" indent="0">
              <a:buNone/>
            </a:pPr>
            <a:r>
              <a:rPr lang="en-GB" dirty="0">
                <a:solidFill>
                  <a:schemeClr val="bg1"/>
                </a:solidFill>
              </a:rPr>
              <a:t>They were first developed in the 1970s to increase serotonin levels based on the serotonin hypothesis that depression is caused by low levels of the neurotransmitter serotonin. </a:t>
            </a:r>
          </a:p>
          <a:p>
            <a:pPr marL="0" indent="0">
              <a:buNone/>
            </a:pPr>
            <a:r>
              <a:rPr lang="en-GB" dirty="0">
                <a:solidFill>
                  <a:schemeClr val="bg1"/>
                </a:solidFill>
              </a:rPr>
              <a:t>They work by blocking the reuptake of serotonin into the nerve cell that released it, which prolongs its action in the brain.</a:t>
            </a:r>
          </a:p>
          <a:p>
            <a:pPr marL="0" indent="0">
              <a:buNone/>
            </a:pPr>
            <a:endParaRPr lang="en-GB" dirty="0">
              <a:solidFill>
                <a:schemeClr val="bg1"/>
              </a:solidFill>
            </a:endParaRPr>
          </a:p>
          <a:p>
            <a:pPr marL="0" indent="0">
              <a:buNone/>
            </a:pPr>
            <a:r>
              <a:rPr lang="en-GB" b="1" i="1" dirty="0">
                <a:solidFill>
                  <a:schemeClr val="bg1"/>
                </a:solidFill>
              </a:rPr>
              <a:t>Reuptake</a:t>
            </a:r>
            <a:r>
              <a:rPr lang="en-GB" i="1" dirty="0">
                <a:solidFill>
                  <a:schemeClr val="bg1"/>
                </a:solidFill>
              </a:rPr>
              <a:t> means to reabsorb neurotransmitters which haven’t made it to the next neuron back into the neurons that released it. Serotonin act to lighten mood, when it is reabsorbed it no longer can have an effect on mood</a:t>
            </a:r>
          </a:p>
        </p:txBody>
      </p:sp>
      <p:pic>
        <p:nvPicPr>
          <p:cNvPr id="7" name="Picture 6">
            <a:extLst>
              <a:ext uri="{FF2B5EF4-FFF2-40B4-BE49-F238E27FC236}">
                <a16:creationId xmlns:a16="http://schemas.microsoft.com/office/drawing/2014/main" id="{AE4DF8EB-15C4-4E6C-8DF9-4BD3EDA4289A}"/>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8353010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t>Selective serotonin reuptake inhibitors (SSRIs)</a:t>
            </a:r>
            <a:endParaRPr lang="en-GB" dirty="0"/>
          </a:p>
        </p:txBody>
      </p:sp>
      <p:sp>
        <p:nvSpPr>
          <p:cNvPr id="3" name="Content Placeholder 2"/>
          <p:cNvSpPr>
            <a:spLocks noGrp="1"/>
          </p:cNvSpPr>
          <p:nvPr>
            <p:ph idx="1"/>
          </p:nvPr>
        </p:nvSpPr>
        <p:spPr>
          <a:xfrm>
            <a:off x="4937409" y="729327"/>
            <a:ext cx="7024817" cy="6128673"/>
          </a:xfrm>
        </p:spPr>
        <p:txBody>
          <a:bodyPr anchor="ctr">
            <a:normAutofit fontScale="92500" lnSpcReduction="20000"/>
          </a:bodyPr>
          <a:lstStyle/>
          <a:p>
            <a:pPr marL="0" indent="0">
              <a:buNone/>
            </a:pPr>
            <a:r>
              <a:rPr lang="en-GB" dirty="0">
                <a:solidFill>
                  <a:schemeClr val="bg1"/>
                </a:solidFill>
              </a:rPr>
              <a:t>The side effects that SSRIs can cause are generally easier to cope with than those of other types of antidepressants.</a:t>
            </a:r>
          </a:p>
          <a:p>
            <a:pPr marL="0" indent="0">
              <a:buNone/>
            </a:pPr>
            <a:r>
              <a:rPr lang="en-GB" dirty="0">
                <a:solidFill>
                  <a:schemeClr val="bg1"/>
                </a:solidFill>
              </a:rPr>
              <a:t>Some of the side effects are</a:t>
            </a:r>
          </a:p>
          <a:p>
            <a:r>
              <a:rPr lang="en-GB" dirty="0">
                <a:solidFill>
                  <a:schemeClr val="bg1"/>
                </a:solidFill>
              </a:rPr>
              <a:t>Nausea, vomiting or </a:t>
            </a:r>
            <a:r>
              <a:rPr lang="en-GB" dirty="0" err="1">
                <a:solidFill>
                  <a:schemeClr val="bg1"/>
                </a:solidFill>
              </a:rPr>
              <a:t>diarrhea</a:t>
            </a:r>
            <a:r>
              <a:rPr lang="en-GB" dirty="0">
                <a:solidFill>
                  <a:schemeClr val="bg1"/>
                </a:solidFill>
              </a:rPr>
              <a:t>.</a:t>
            </a:r>
          </a:p>
          <a:p>
            <a:r>
              <a:rPr lang="en-GB" dirty="0">
                <a:solidFill>
                  <a:schemeClr val="bg1"/>
                </a:solidFill>
              </a:rPr>
              <a:t>Headache.</a:t>
            </a:r>
          </a:p>
          <a:p>
            <a:r>
              <a:rPr lang="en-GB" dirty="0">
                <a:solidFill>
                  <a:schemeClr val="bg1"/>
                </a:solidFill>
              </a:rPr>
              <a:t>Drowsiness.</a:t>
            </a:r>
          </a:p>
          <a:p>
            <a:r>
              <a:rPr lang="en-GB" dirty="0">
                <a:solidFill>
                  <a:schemeClr val="bg1"/>
                </a:solidFill>
              </a:rPr>
              <a:t>Dry mouth.</a:t>
            </a:r>
          </a:p>
          <a:p>
            <a:r>
              <a:rPr lang="en-GB" dirty="0">
                <a:solidFill>
                  <a:schemeClr val="bg1"/>
                </a:solidFill>
              </a:rPr>
              <a:t>Insomnia.</a:t>
            </a:r>
          </a:p>
          <a:p>
            <a:r>
              <a:rPr lang="en-GB" dirty="0">
                <a:solidFill>
                  <a:schemeClr val="bg1"/>
                </a:solidFill>
              </a:rPr>
              <a:t>Nervousness, agitation or restlessness.</a:t>
            </a:r>
          </a:p>
          <a:p>
            <a:r>
              <a:rPr lang="en-GB" dirty="0">
                <a:solidFill>
                  <a:schemeClr val="bg1"/>
                </a:solidFill>
              </a:rPr>
              <a:t>Dizziness.</a:t>
            </a:r>
          </a:p>
          <a:p>
            <a:r>
              <a:rPr lang="en-GB" dirty="0">
                <a:solidFill>
                  <a:schemeClr val="bg1"/>
                </a:solidFill>
              </a:rPr>
              <a:t>Sexual problems, such as reduced sexual desire</a:t>
            </a:r>
          </a:p>
          <a:p>
            <a:pPr marL="0" indent="0">
              <a:buNone/>
            </a:pPr>
            <a:endParaRPr lang="en-GB" dirty="0">
              <a:solidFill>
                <a:schemeClr val="bg1"/>
              </a:solidFill>
            </a:endParaRPr>
          </a:p>
          <a:p>
            <a:pPr marL="0" indent="0">
              <a:buNone/>
            </a:pPr>
            <a:r>
              <a:rPr lang="en-GB" dirty="0">
                <a:solidFill>
                  <a:schemeClr val="bg1"/>
                </a:solidFill>
              </a:rPr>
              <a:t>Even with these side effects they’re still the most commonly prescribed type of antidepressant in the UK.</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40995213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t>Selective serotonin reuptake inhibitors (SSRIs)</a:t>
            </a:r>
            <a:endParaRPr lang="en-GB" dirty="0"/>
          </a:p>
        </p:txBody>
      </p:sp>
      <p:sp>
        <p:nvSpPr>
          <p:cNvPr id="3" name="Content Placeholder 2"/>
          <p:cNvSpPr>
            <a:spLocks noGrp="1"/>
          </p:cNvSpPr>
          <p:nvPr>
            <p:ph idx="1"/>
          </p:nvPr>
        </p:nvSpPr>
        <p:spPr>
          <a:xfrm>
            <a:off x="4572000" y="870734"/>
            <a:ext cx="7618476" cy="5468815"/>
          </a:xfrm>
        </p:spPr>
        <p:txBody>
          <a:bodyPr anchor="ctr">
            <a:normAutofit/>
          </a:bodyPr>
          <a:lstStyle/>
          <a:p>
            <a:pPr marL="457200" lvl="1" indent="0">
              <a:buNone/>
            </a:pPr>
            <a:r>
              <a:rPr lang="en-GB" b="1" dirty="0">
                <a:solidFill>
                  <a:schemeClr val="bg1"/>
                </a:solidFill>
              </a:rPr>
              <a:t>Strength: </a:t>
            </a:r>
            <a:r>
              <a:rPr lang="en-GB" dirty="0">
                <a:solidFill>
                  <a:schemeClr val="bg1"/>
                </a:solidFill>
              </a:rPr>
              <a:t>65% effectiveness (worth mentioning a placebo is 25%, so it is more effective) </a:t>
            </a:r>
          </a:p>
          <a:p>
            <a:pPr marL="457200" lvl="1" indent="0">
              <a:buNone/>
            </a:pPr>
            <a:r>
              <a:rPr lang="en-GB" b="1" dirty="0">
                <a:solidFill>
                  <a:schemeClr val="bg1"/>
                </a:solidFill>
              </a:rPr>
              <a:t>Weakness: </a:t>
            </a:r>
            <a:r>
              <a:rPr lang="en-GB" dirty="0">
                <a:solidFill>
                  <a:schemeClr val="bg1"/>
                </a:solidFill>
              </a:rPr>
              <a:t>Can have some limited side effects e.g. erectile </a:t>
            </a:r>
            <a:r>
              <a:rPr lang="en-GB" dirty="0" err="1">
                <a:solidFill>
                  <a:schemeClr val="bg1"/>
                </a:solidFill>
              </a:rPr>
              <a:t>dyfunction</a:t>
            </a:r>
            <a:r>
              <a:rPr lang="en-GB" dirty="0">
                <a:solidFill>
                  <a:schemeClr val="bg1"/>
                </a:solidFill>
              </a:rPr>
              <a:t> and indigestion </a:t>
            </a:r>
          </a:p>
          <a:p>
            <a:pPr marL="457200" lvl="1" indent="0">
              <a:buNone/>
            </a:pPr>
            <a:r>
              <a:rPr lang="en-GB" b="1" dirty="0">
                <a:solidFill>
                  <a:schemeClr val="bg1"/>
                </a:solidFill>
              </a:rPr>
              <a:t>For all biological treatments – </a:t>
            </a:r>
            <a:r>
              <a:rPr lang="en-GB" dirty="0">
                <a:solidFill>
                  <a:schemeClr val="bg1"/>
                </a:solidFill>
              </a:rPr>
              <a:t>not treating the thinking etc behind it </a:t>
            </a:r>
            <a:endParaRPr lang="en-GB" b="1" dirty="0">
              <a:solidFill>
                <a:schemeClr val="bg1"/>
              </a:solidFill>
            </a:endParaRP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1502539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solidFill>
                  <a:srgbClr val="FFFFFF"/>
                </a:solidFill>
              </a:rPr>
              <a:t>S</a:t>
            </a:r>
            <a:r>
              <a:rPr lang="en-GB" b="1" dirty="0"/>
              <a:t>erotonin norepinephrine reuptake inhibitors</a:t>
            </a:r>
            <a:br>
              <a:rPr lang="en-GB" b="1" dirty="0"/>
            </a:br>
            <a:r>
              <a:rPr lang="en-GB" b="1" dirty="0"/>
              <a:t>(SNRIs)</a:t>
            </a:r>
            <a:br>
              <a:rPr lang="en-GB" b="1" dirty="0"/>
            </a:br>
            <a:endParaRPr lang="en-GB" dirty="0"/>
          </a:p>
        </p:txBody>
      </p:sp>
      <p:sp>
        <p:nvSpPr>
          <p:cNvPr id="3" name="Content Placeholder 2"/>
          <p:cNvSpPr>
            <a:spLocks noGrp="1"/>
          </p:cNvSpPr>
          <p:nvPr>
            <p:ph idx="1"/>
          </p:nvPr>
        </p:nvSpPr>
        <p:spPr>
          <a:xfrm>
            <a:off x="5051418" y="870734"/>
            <a:ext cx="6796800" cy="5468815"/>
          </a:xfrm>
        </p:spPr>
        <p:txBody>
          <a:bodyPr anchor="ctr">
            <a:normAutofit/>
          </a:bodyPr>
          <a:lstStyle/>
          <a:p>
            <a:pPr marL="0" indent="0">
              <a:buNone/>
            </a:pPr>
            <a:r>
              <a:rPr lang="en-GB" dirty="0">
                <a:solidFill>
                  <a:schemeClr val="bg1"/>
                </a:solidFill>
              </a:rPr>
              <a:t>The first of these was developed in the early 1990s, so they're one of the newer types of antidepressant.</a:t>
            </a:r>
          </a:p>
          <a:p>
            <a:pPr marL="0" indent="0">
              <a:buNone/>
            </a:pPr>
            <a:r>
              <a:rPr lang="en-GB" dirty="0">
                <a:solidFill>
                  <a:schemeClr val="bg1"/>
                </a:solidFill>
              </a:rPr>
              <a:t>They're very similar in action to SSRIs, but they act on noradrenaline as well as serotonin.</a:t>
            </a:r>
          </a:p>
          <a:p>
            <a:pPr marL="0" indent="0">
              <a:buNone/>
            </a:pPr>
            <a:r>
              <a:rPr lang="en-GB" dirty="0">
                <a:solidFill>
                  <a:schemeClr val="bg1"/>
                </a:solidFill>
              </a:rPr>
              <a:t>They have a more selective action than tricyclics, which means they're better at targeting the brain chemicals which affect your mood, without causing unwanted side effects.</a:t>
            </a:r>
          </a:p>
          <a:p>
            <a:pPr marL="0" indent="0">
              <a:buNone/>
            </a:pPr>
            <a:r>
              <a:rPr lang="en-GB" dirty="0">
                <a:solidFill>
                  <a:schemeClr val="bg1"/>
                </a:solidFill>
              </a:rPr>
              <a:t>They're sometimes preferred for treating more severe depression and anxiety.</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3263491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solidFill>
                  <a:srgbClr val="FFFFFF"/>
                </a:solidFill>
              </a:rPr>
              <a:t>S</a:t>
            </a:r>
            <a:r>
              <a:rPr lang="en-GB" b="1" dirty="0"/>
              <a:t>erotonin norepinephrine reuptake inhibitors</a:t>
            </a:r>
            <a:br>
              <a:rPr lang="en-GB" b="1" dirty="0"/>
            </a:br>
            <a:r>
              <a:rPr lang="en-GB" b="1" dirty="0"/>
              <a:t>(SNRIs)</a:t>
            </a:r>
            <a:endParaRPr lang="en-GB" dirty="0"/>
          </a:p>
        </p:txBody>
      </p:sp>
      <p:sp>
        <p:nvSpPr>
          <p:cNvPr id="3" name="Content Placeholder 2"/>
          <p:cNvSpPr>
            <a:spLocks noGrp="1"/>
          </p:cNvSpPr>
          <p:nvPr>
            <p:ph idx="1"/>
          </p:nvPr>
        </p:nvSpPr>
        <p:spPr>
          <a:xfrm>
            <a:off x="4937409" y="729327"/>
            <a:ext cx="7024817" cy="6128673"/>
          </a:xfrm>
        </p:spPr>
        <p:txBody>
          <a:bodyPr anchor="ctr">
            <a:normAutofit fontScale="92500" lnSpcReduction="10000"/>
          </a:bodyPr>
          <a:lstStyle/>
          <a:p>
            <a:pPr marL="0" indent="0">
              <a:buNone/>
            </a:pPr>
            <a:r>
              <a:rPr lang="en-GB" dirty="0">
                <a:solidFill>
                  <a:schemeClr val="bg1"/>
                </a:solidFill>
              </a:rPr>
              <a:t>The side effects that SNRIs are similar to those of SRRIs</a:t>
            </a:r>
          </a:p>
          <a:p>
            <a:pPr marL="0" indent="0">
              <a:buNone/>
            </a:pPr>
            <a:r>
              <a:rPr lang="en-GB" dirty="0">
                <a:solidFill>
                  <a:schemeClr val="bg1"/>
                </a:solidFill>
              </a:rPr>
              <a:t>Some of the side effects are</a:t>
            </a:r>
          </a:p>
          <a:p>
            <a:r>
              <a:rPr lang="en-GB" dirty="0">
                <a:solidFill>
                  <a:schemeClr val="bg1"/>
                </a:solidFill>
              </a:rPr>
              <a:t>Dizziness.</a:t>
            </a:r>
          </a:p>
          <a:p>
            <a:r>
              <a:rPr lang="en-GB" dirty="0">
                <a:solidFill>
                  <a:schemeClr val="bg1"/>
                </a:solidFill>
              </a:rPr>
              <a:t>Nausea.</a:t>
            </a:r>
          </a:p>
          <a:p>
            <a:r>
              <a:rPr lang="en-GB" dirty="0">
                <a:solidFill>
                  <a:schemeClr val="bg1"/>
                </a:solidFill>
              </a:rPr>
              <a:t>Dry mouth.</a:t>
            </a:r>
          </a:p>
          <a:p>
            <a:r>
              <a:rPr lang="en-GB" dirty="0">
                <a:solidFill>
                  <a:schemeClr val="bg1"/>
                </a:solidFill>
              </a:rPr>
              <a:t>Sweating.</a:t>
            </a:r>
          </a:p>
          <a:p>
            <a:r>
              <a:rPr lang="en-GB" dirty="0">
                <a:solidFill>
                  <a:schemeClr val="bg1"/>
                </a:solidFill>
              </a:rPr>
              <a:t>Tiredness.</a:t>
            </a:r>
          </a:p>
          <a:p>
            <a:r>
              <a:rPr lang="en-GB" dirty="0">
                <a:solidFill>
                  <a:schemeClr val="bg1"/>
                </a:solidFill>
              </a:rPr>
              <a:t>Insomnia.</a:t>
            </a:r>
          </a:p>
          <a:p>
            <a:r>
              <a:rPr lang="en-GB" dirty="0">
                <a:solidFill>
                  <a:schemeClr val="bg1"/>
                </a:solidFill>
              </a:rPr>
              <a:t>Anxiety or agitation.</a:t>
            </a:r>
          </a:p>
          <a:p>
            <a:r>
              <a:rPr lang="en-GB" dirty="0">
                <a:solidFill>
                  <a:schemeClr val="bg1"/>
                </a:solidFill>
              </a:rPr>
              <a:t>Constipation.</a:t>
            </a:r>
          </a:p>
          <a:p>
            <a:pPr marL="0" indent="0">
              <a:buNone/>
            </a:pPr>
            <a:endParaRPr lang="en-GB" dirty="0">
              <a:solidFill>
                <a:schemeClr val="bg1"/>
              </a:solidFill>
            </a:endParaRPr>
          </a:p>
          <a:p>
            <a:pPr marL="0" indent="0">
              <a:buNone/>
            </a:pPr>
            <a:r>
              <a:rPr lang="en-GB" dirty="0">
                <a:solidFill>
                  <a:schemeClr val="bg1"/>
                </a:solidFill>
              </a:rPr>
              <a:t>SNRIs and SRRIs are generally used more commonly than TCAs and MAOIs.</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42788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7790" y="977887"/>
            <a:ext cx="3793580" cy="5254510"/>
          </a:xfrm>
        </p:spPr>
        <p:txBody>
          <a:bodyPr>
            <a:normAutofit/>
          </a:bodyPr>
          <a:lstStyle/>
          <a:p>
            <a:r>
              <a:rPr lang="en-GB" dirty="0">
                <a:solidFill>
                  <a:srgbClr val="FFFFFF"/>
                </a:solidFill>
              </a:rPr>
              <a:t>Antidepressants</a:t>
            </a:r>
            <a:br>
              <a:rPr lang="en-GB" dirty="0">
                <a:solidFill>
                  <a:srgbClr val="FFFFFF"/>
                </a:solidFill>
              </a:rPr>
            </a:br>
            <a:r>
              <a:rPr lang="en-GB" dirty="0">
                <a:solidFill>
                  <a:srgbClr val="FFFFFF"/>
                </a:solidFill>
              </a:rPr>
              <a:t/>
            </a:r>
            <a:br>
              <a:rPr lang="en-GB" dirty="0">
                <a:solidFill>
                  <a:srgbClr val="FFFFFF"/>
                </a:solidFill>
              </a:rPr>
            </a:br>
            <a:r>
              <a:rPr lang="en-GB" b="1" dirty="0">
                <a:solidFill>
                  <a:srgbClr val="FFFFFF"/>
                </a:solidFill>
              </a:rPr>
              <a:t>S</a:t>
            </a:r>
            <a:r>
              <a:rPr lang="en-GB" b="1" dirty="0"/>
              <a:t>erotonin norepinephrine reuptake inhibitors</a:t>
            </a:r>
            <a:br>
              <a:rPr lang="en-GB" b="1" dirty="0"/>
            </a:br>
            <a:r>
              <a:rPr lang="en-GB" b="1" dirty="0"/>
              <a:t>(SNRIs)</a:t>
            </a:r>
            <a:endParaRPr lang="en-GB" dirty="0"/>
          </a:p>
        </p:txBody>
      </p:sp>
      <p:sp>
        <p:nvSpPr>
          <p:cNvPr id="3" name="Content Placeholder 2"/>
          <p:cNvSpPr>
            <a:spLocks noGrp="1"/>
          </p:cNvSpPr>
          <p:nvPr>
            <p:ph idx="1"/>
          </p:nvPr>
        </p:nvSpPr>
        <p:spPr>
          <a:xfrm>
            <a:off x="4937409" y="729327"/>
            <a:ext cx="7024817" cy="6128673"/>
          </a:xfrm>
        </p:spPr>
        <p:txBody>
          <a:bodyPr anchor="ctr">
            <a:normAutofit/>
          </a:bodyPr>
          <a:lstStyle/>
          <a:p>
            <a:pPr marL="457200" lvl="1" indent="0">
              <a:buNone/>
            </a:pPr>
            <a:r>
              <a:rPr lang="en-GB" b="1" dirty="0">
                <a:solidFill>
                  <a:schemeClr val="bg1"/>
                </a:solidFill>
              </a:rPr>
              <a:t>Strength</a:t>
            </a:r>
            <a:r>
              <a:rPr lang="en-GB" dirty="0">
                <a:solidFill>
                  <a:schemeClr val="bg1"/>
                </a:solidFill>
              </a:rPr>
              <a:t>: improvement in pharmacology – targeting two different things</a:t>
            </a:r>
          </a:p>
          <a:p>
            <a:pPr marL="457200" lvl="1" indent="0">
              <a:buNone/>
            </a:pPr>
            <a:r>
              <a:rPr lang="en-GB" b="1" dirty="0">
                <a:solidFill>
                  <a:schemeClr val="bg1"/>
                </a:solidFill>
              </a:rPr>
              <a:t>Weakness</a:t>
            </a:r>
            <a:r>
              <a:rPr lang="en-GB" dirty="0">
                <a:solidFill>
                  <a:schemeClr val="bg1"/>
                </a:solidFill>
              </a:rPr>
              <a:t>: Not necessarily any better than SSRIs, just work for different people </a:t>
            </a:r>
          </a:p>
        </p:txBody>
      </p:sp>
      <p:pic>
        <p:nvPicPr>
          <p:cNvPr id="9" name="Picture 8">
            <a:extLst>
              <a:ext uri="{FF2B5EF4-FFF2-40B4-BE49-F238E27FC236}">
                <a16:creationId xmlns:a16="http://schemas.microsoft.com/office/drawing/2014/main" id="{9CF71A0A-F737-4799-9A4D-374CBA44D652}"/>
              </a:ext>
            </a:extLst>
          </p:cNvPr>
          <p:cNvPicPr>
            <a:picLocks noChangeAspect="1"/>
          </p:cNvPicPr>
          <p:nvPr/>
        </p:nvPicPr>
        <p:blipFill rotWithShape="1">
          <a:blip r:embed="rId3"/>
          <a:srcRect t="27885" b="28846"/>
          <a:stretch/>
        </p:blipFill>
        <p:spPr>
          <a:xfrm>
            <a:off x="10743026" y="272127"/>
            <a:ext cx="1219200" cy="527539"/>
          </a:xfrm>
          <a:prstGeom prst="rect">
            <a:avLst/>
          </a:prstGeom>
        </p:spPr>
      </p:pic>
    </p:spTree>
    <p:extLst>
      <p:ext uri="{BB962C8B-B14F-4D97-AF65-F5344CB8AC3E}">
        <p14:creationId xmlns:p14="http://schemas.microsoft.com/office/powerpoint/2010/main" val="8286003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14626</Words>
  <Application>Microsoft Office PowerPoint</Application>
  <PresentationFormat>Widescreen</PresentationFormat>
  <Paragraphs>1572</Paragraphs>
  <Slides>197</Slides>
  <Notes>81</Notes>
  <HiddenSlides>0</HiddenSlides>
  <MMClips>9</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197</vt:i4>
      </vt:variant>
    </vt:vector>
  </HeadingPairs>
  <TitlesOfParts>
    <vt:vector size="209" baseType="lpstr">
      <vt:lpstr>MS PGothic</vt:lpstr>
      <vt:lpstr>Arial</vt:lpstr>
      <vt:lpstr>Berlin Sans FB</vt:lpstr>
      <vt:lpstr>Calibri</vt:lpstr>
      <vt:lpstr>Calibri Light</vt:lpstr>
      <vt:lpstr>Comic Sans MS</vt:lpstr>
      <vt:lpstr>Times</vt:lpstr>
      <vt:lpstr>Times New Roman</vt:lpstr>
      <vt:lpstr>Verdana</vt:lpstr>
      <vt:lpstr>Wingdings</vt:lpstr>
      <vt:lpstr>Office Theme</vt:lpstr>
      <vt:lpstr>Packager Shell Object</vt:lpstr>
      <vt:lpstr>Depression</vt:lpstr>
      <vt:lpstr>PowerPoint Presentation</vt:lpstr>
      <vt:lpstr>What do we need to know for this topic? </vt:lpstr>
      <vt:lpstr>Definitions and Diagnosis</vt:lpstr>
      <vt:lpstr>What is depression?   Definition </vt:lpstr>
      <vt:lpstr>Copy definition</vt:lpstr>
      <vt:lpstr>PowerPoint Presentation</vt:lpstr>
      <vt:lpstr>Diagnosing depression  The DSM-5 (2013)</vt:lpstr>
      <vt:lpstr>Diagnosing depression  DSM-5 (2013)</vt:lpstr>
      <vt:lpstr>Evaluation - DSM 5</vt:lpstr>
      <vt:lpstr>Depression</vt:lpstr>
      <vt:lpstr>Task</vt:lpstr>
      <vt:lpstr>Task</vt:lpstr>
      <vt:lpstr>Task</vt:lpstr>
      <vt:lpstr>Classifying the symptoms</vt:lpstr>
      <vt:lpstr>Classifying the symptoms</vt:lpstr>
      <vt:lpstr>PowerPoint Presentation</vt:lpstr>
      <vt:lpstr>Types of depression </vt:lpstr>
      <vt:lpstr>PowerPoint Presentation</vt:lpstr>
      <vt:lpstr>Major depressive disorder</vt:lpstr>
      <vt:lpstr>What is it like to live with depression?</vt:lpstr>
      <vt:lpstr>Diagnosing Major Depressive Disorder</vt:lpstr>
      <vt:lpstr>PowerPoint Presentation</vt:lpstr>
      <vt:lpstr>Treatment for major depressive disorder</vt:lpstr>
      <vt:lpstr>Drug therapy for major depressive disorder</vt:lpstr>
      <vt:lpstr>Lifestyle changes to help major depressive disorder</vt:lpstr>
      <vt:lpstr>Task: Explain Major Depressive Disorder </vt:lpstr>
      <vt:lpstr>Task: Explain Major Depressive Disorder </vt:lpstr>
      <vt:lpstr>Types of depression </vt:lpstr>
      <vt:lpstr>Diagnosing Persistent Depressive Disorder</vt:lpstr>
      <vt:lpstr>Diagnosing Persistent Depressive Disorder</vt:lpstr>
      <vt:lpstr>Persistent Depressive Disorder</vt:lpstr>
      <vt:lpstr>Treatment for persistent depressive disorder</vt:lpstr>
      <vt:lpstr>Psychotherapy for persistent depressive disorder</vt:lpstr>
      <vt:lpstr>Drug therapy for persistent depressive disorder</vt:lpstr>
      <vt:lpstr>Task</vt:lpstr>
      <vt:lpstr>Case Study </vt:lpstr>
      <vt:lpstr>Starter – you are a GP – what would you diagnose them with and why? </vt:lpstr>
      <vt:lpstr>Starter – you are a GP – what would you diagnose them with and why? </vt:lpstr>
      <vt:lpstr>Biological causes of depression</vt:lpstr>
      <vt:lpstr>Biological Causes of Depression</vt:lpstr>
      <vt:lpstr>Biological Causes of Depression</vt:lpstr>
      <vt:lpstr>Biological causes of depression-  Neurochemistry</vt:lpstr>
      <vt:lpstr>Biological causes of depression-  Neurochemistry</vt:lpstr>
      <vt:lpstr>Biological causes of depression-  Neurochemistry   Dopamine</vt:lpstr>
      <vt:lpstr>Biological causes of depression-  Neurochemistry   Serotonin (referred to as the serotonin hypothesis)</vt:lpstr>
      <vt:lpstr>Biological causes of depression-  Neurochemistry   Noradrenaline</vt:lpstr>
      <vt:lpstr>Neurotransmitters evaluation  Serotonin hypothesis in particular</vt:lpstr>
      <vt:lpstr>Biological causes of depression-   Hormones</vt:lpstr>
      <vt:lpstr>Biological causes of depression-   Hormones</vt:lpstr>
      <vt:lpstr>Biological causes of depression-   Hormones</vt:lpstr>
      <vt:lpstr>Biological causes of depression-   Hormones  Estrogen</vt:lpstr>
      <vt:lpstr>Biological causes of depression-   Hormones  Progesterone</vt:lpstr>
      <vt:lpstr>Biological causes of depression-   Hormones  Cortisol</vt:lpstr>
      <vt:lpstr>Hormones evaluation</vt:lpstr>
      <vt:lpstr>Biological causes of depression-     Diathesis Stress model</vt:lpstr>
      <vt:lpstr>Diathesis Stress model</vt:lpstr>
      <vt:lpstr>Biological causes of depression-     Diathesis Stress model</vt:lpstr>
      <vt:lpstr>Biological causes of depression-     Diathesis Stress model</vt:lpstr>
      <vt:lpstr>PowerPoint Presentation</vt:lpstr>
      <vt:lpstr>Diathesis Stress model evaluation</vt:lpstr>
      <vt:lpstr>Diathesis Stress model evaluation</vt:lpstr>
      <vt:lpstr>Task </vt:lpstr>
      <vt:lpstr>Biological study</vt:lpstr>
      <vt:lpstr>McGuffin et al (1996)</vt:lpstr>
      <vt:lpstr>McGuffin et al (1996) – Biological causes of Depression</vt:lpstr>
      <vt:lpstr>McGuffin et al (1996) – Biological causes of Depression</vt:lpstr>
      <vt:lpstr>McGuffin et al (1996) – Biological causes of Depression</vt:lpstr>
      <vt:lpstr>In your jotter</vt:lpstr>
      <vt:lpstr>McGuffin et al (1996) – Biological causes of Depression   Evaluation</vt:lpstr>
      <vt:lpstr>McGuffin et al (1996) – Biological causes of Depression   Link</vt:lpstr>
      <vt:lpstr>McGuffin et al (1996) – Biological causes of Depression   Implications</vt:lpstr>
      <vt:lpstr>McGuffin et al (1996) – Biological causes of Depression   Compare</vt:lpstr>
      <vt:lpstr>Task </vt:lpstr>
      <vt:lpstr>Show me (6 questions)</vt:lpstr>
      <vt:lpstr>Show me (6 questions)</vt:lpstr>
      <vt:lpstr>Show me (6 questions)</vt:lpstr>
      <vt:lpstr>Show me (6 questions)</vt:lpstr>
      <vt:lpstr>Show me (6 questions)</vt:lpstr>
      <vt:lpstr>Show me (6 questions)</vt:lpstr>
      <vt:lpstr>Show me (6 questions)</vt:lpstr>
      <vt:lpstr>Show me (6 questions)</vt:lpstr>
      <vt:lpstr>Show me (6 questions)</vt:lpstr>
      <vt:lpstr>Show me (6 questions)</vt:lpstr>
      <vt:lpstr>Show me (6 questions)</vt:lpstr>
      <vt:lpstr>Show me (6 questions)</vt:lpstr>
      <vt:lpstr>Biological treatments</vt:lpstr>
      <vt:lpstr>Task</vt:lpstr>
      <vt:lpstr>Task</vt:lpstr>
      <vt:lpstr>PowerPoint Presentation</vt:lpstr>
      <vt:lpstr>Antidepressants  SSRIs SNRIs TCAs MAOIs</vt:lpstr>
      <vt:lpstr>Antidepressants  SSRIs SNRIs TCAs MAOIs</vt:lpstr>
      <vt:lpstr>Antidepressants  SSRIs SNRIs TCAs MAOIs </vt:lpstr>
      <vt:lpstr>Antidepressants  Selective serotonin reuptake inhibitors (SSRIs)</vt:lpstr>
      <vt:lpstr>Antidepressants  Selective serotonin reuptake inhibitors (SSRIs)</vt:lpstr>
      <vt:lpstr>Antidepressants  Selective serotonin reuptake inhibitors (SSRIs)</vt:lpstr>
      <vt:lpstr>Antidepressants  Serotonin norepinephrine reuptake inhibitors (SNRIs) </vt:lpstr>
      <vt:lpstr>Antidepressants  Serotonin norepinephrine reuptake inhibitors (SNRIs)</vt:lpstr>
      <vt:lpstr>Antidepressants  Serotonin norepinephrine reuptake inhibitors (SNRIs)</vt:lpstr>
      <vt:lpstr>Antidepressants  Tricyclic Antidepressants (TCAs)  </vt:lpstr>
      <vt:lpstr>Antidepressants  Tricyclic Antidepressants (TCAs)  </vt:lpstr>
      <vt:lpstr>Antidepressants  Tricyclic Antidepressants (TCAs)  </vt:lpstr>
      <vt:lpstr>Antidepressants  Monoamine Oxidase Inhibitors (MAOIs) </vt:lpstr>
      <vt:lpstr>Antidepressants  Monoamine Oxidase Inhibitors (MAOIs) </vt:lpstr>
      <vt:lpstr>Antidepressants  Monoamine Oxidase Inhibitors (MAOIs) </vt:lpstr>
      <vt:lpstr>Antidepressants  Evaluating antidepressants </vt:lpstr>
      <vt:lpstr>Task</vt:lpstr>
      <vt:lpstr>Electroconvulsive therapy (ECT)</vt:lpstr>
      <vt:lpstr>Electroconvulsive therapy</vt:lpstr>
      <vt:lpstr>Electroconvulsive therapy (ECT)  How does it work?</vt:lpstr>
      <vt:lpstr>Electroconvulsive therapy (ECT)  </vt:lpstr>
      <vt:lpstr>Electroconvulsive therapy (ECT)  </vt:lpstr>
      <vt:lpstr>Electroconvulsive therapy (ECT)  </vt:lpstr>
      <vt:lpstr>Task</vt:lpstr>
      <vt:lpstr>Task</vt:lpstr>
      <vt:lpstr>Task</vt:lpstr>
      <vt:lpstr>Task</vt:lpstr>
      <vt:lpstr>Evaluate Biological approach  </vt:lpstr>
      <vt:lpstr>Exam Style Question</vt:lpstr>
      <vt:lpstr>Dr Ahmed is considering treatments for a patient diagnosed with MDD. Explain ways of improving wellbeing using biological treatments, with reference to this scenario (6 marks)  </vt:lpstr>
      <vt:lpstr>Dr Ahmed is considering treatments for a patient diagnosed with MDD. Explain ways of improving wellbeing using biological treatments, with reference to this scenario (6 marks)  </vt:lpstr>
      <vt:lpstr>Dr Ahmed is considering treatments for a patient diagnosed with MDD. Explain ways of improving wellbeing using biological treatments, with reference to this scenario (6 marks)  </vt:lpstr>
      <vt:lpstr>Dr Ahmed is considering treatments for a patient diagnosed with MDD. Explain ways of improving wellbeing using biological treatments, with reference to this scenario (6 marks)  </vt:lpstr>
      <vt:lpstr>Dr Ahmed is considering treatments for a patient diagnosed with MDD. Explain ways of improving wellbeing using biological treatments, with reference to this scenario (6 marks)  </vt:lpstr>
      <vt:lpstr>Evaluate biological treatments of depression (4 marks)  </vt:lpstr>
      <vt:lpstr>Cognitive causes of depression Becks theory</vt:lpstr>
      <vt:lpstr>PowerPoint Presentation</vt:lpstr>
      <vt:lpstr>PowerPoint Presentation</vt:lpstr>
      <vt:lpstr>What do you think about these statements?</vt:lpstr>
      <vt:lpstr>How people assess the same situation varies</vt:lpstr>
      <vt:lpstr>Remember from Sleep – </vt:lpstr>
      <vt:lpstr>Cognitive causes</vt:lpstr>
      <vt:lpstr>Cognitive causes</vt:lpstr>
      <vt:lpstr>Aaron Beck</vt:lpstr>
      <vt:lpstr>Beck’s theory  Negative self-schemas  </vt:lpstr>
      <vt:lpstr>Beck’s theory  Negative self-schemas  </vt:lpstr>
      <vt:lpstr>Beck’s theory  Negative self-schemas  </vt:lpstr>
      <vt:lpstr>Beck’s theory  Negative self-schemas  </vt:lpstr>
      <vt:lpstr>PowerPoint Presentation</vt:lpstr>
      <vt:lpstr>Task</vt:lpstr>
      <vt:lpstr>Beck’s theory  Faulty information processing  </vt:lpstr>
      <vt:lpstr>Beck’s theory  Faulty information processing  </vt:lpstr>
      <vt:lpstr>Beck’s theory  Faulty information processing  </vt:lpstr>
      <vt:lpstr>Clip for faulty information processing</vt:lpstr>
      <vt:lpstr>Beck’s theory  The negative cognitive triad </vt:lpstr>
      <vt:lpstr>PowerPoint Presentation</vt:lpstr>
      <vt:lpstr>PowerPoint Presentation</vt:lpstr>
      <vt:lpstr>Task</vt:lpstr>
      <vt:lpstr>Beck’s theory  Weissman and Beck (1978) </vt:lpstr>
      <vt:lpstr>Task </vt:lpstr>
      <vt:lpstr>Task </vt:lpstr>
      <vt:lpstr>Task </vt:lpstr>
      <vt:lpstr>Another cognitive theory   Albert Elllis  </vt:lpstr>
      <vt:lpstr>Another cognitive theory   Albert Elllis  </vt:lpstr>
      <vt:lpstr>Another cognitive theory   Albert Elllis  </vt:lpstr>
      <vt:lpstr>PowerPoint Presentation</vt:lpstr>
      <vt:lpstr>Cognitive causes of depression </vt:lpstr>
      <vt:lpstr>Cognitive causes of depression  Evaluation</vt:lpstr>
      <vt:lpstr>SLICE</vt:lpstr>
      <vt:lpstr>Exam style question </vt:lpstr>
      <vt:lpstr>Cognitive treatments of depression</vt:lpstr>
      <vt:lpstr>Cognitive behavioural therapy </vt:lpstr>
      <vt:lpstr>PowerPoint Presentation</vt:lpstr>
      <vt:lpstr>Eve’s experience </vt:lpstr>
      <vt:lpstr>Cognitive behavioural therapy </vt:lpstr>
      <vt:lpstr>Cognitive behavioural therapy </vt:lpstr>
      <vt:lpstr>Cognitive behavioural therapy </vt:lpstr>
      <vt:lpstr>Cognitive behavioural therapy   What happens?</vt:lpstr>
      <vt:lpstr>Cognitive behavioural therapy   What happens?</vt:lpstr>
      <vt:lpstr>Cognitive behavioural therapy   What happens?</vt:lpstr>
      <vt:lpstr>Cognitive behavioural therapy   Evaluation</vt:lpstr>
      <vt:lpstr>Cognitive behavioural therapy   Evaluation</vt:lpstr>
      <vt:lpstr>Task</vt:lpstr>
      <vt:lpstr>I just feel like I’m not wanted by my friends since my diagnosis. They don’t seem to invite me out anymore and I can understand why. It’s because I’m so boring and they have more fun without me. </vt:lpstr>
      <vt:lpstr>I often think people have ulterior motives and it makes me feel bad a lot of the time and not trust anyone. For example, this week my friend said my hair looked good. I know that isn’t true so she must either want something or feel the need to be polite.</vt:lpstr>
      <vt:lpstr>I often think about what others must think of me. For example, this week I forgot to send back my sons permission slip, so the teacher must think I’m so stupid. My friend didn’t text me back this morning, but I’m not sure why she is avoiding me. </vt:lpstr>
      <vt:lpstr>I failed my driving test. I’m never going to pass and I’ll be stuck getting the bus the rest of my life. </vt:lpstr>
      <vt:lpstr>I feel like I’ll never get another job because even the thought of putting my CV in somewhere makes me feel bad. I know they will just laugh at it and throw it away.</vt:lpstr>
      <vt:lpstr>I always think that I am a failure if I don’t score perfectly on exams at school. I’m worried I’ll never get a job because I’m not the best at anything.</vt:lpstr>
      <vt:lpstr>Cognitive study</vt:lpstr>
      <vt:lpstr>Giovanni (1998)</vt:lpstr>
      <vt:lpstr>Giovanni (1998)</vt:lpstr>
      <vt:lpstr>Giovanni (1998)</vt:lpstr>
      <vt:lpstr>Giovanni (1998)</vt:lpstr>
      <vt:lpstr>Giovanni (1998)</vt:lpstr>
      <vt:lpstr>Giovanni (1998)</vt:lpstr>
      <vt:lpstr>Giovanni (1998)</vt:lpstr>
      <vt:lpstr>Giovanni (1998)</vt:lpstr>
      <vt:lpstr>Ailsa has had recurring MDD for the past 8 years. She feels like this is how the rest of her life would be. </vt:lpstr>
      <vt:lpstr>Exam style question </vt:lpstr>
      <vt:lpstr>Explain a treatment you think Ailsa should consider, using evidence to back this up (6 marks) </vt:lpstr>
      <vt:lpstr>Exam style question </vt:lpstr>
      <vt:lpstr>Explain biological and cognitive treatments for depression (10 marks)  </vt:lpstr>
      <vt:lpstr>Explain biological and cognitive treatments for depression (10 marks)  </vt:lpstr>
      <vt:lpstr>Explain biological and cognitive treatments for depression (10 marks)  </vt:lpstr>
      <vt:lpstr>Explain biological and cognitive treatments for depression (10 marks)  </vt:lpstr>
      <vt:lpstr>What you should know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dc:title>
  <dc:creator>Robyn Jones</dc:creator>
  <cp:lastModifiedBy>Robyn Jones</cp:lastModifiedBy>
  <cp:revision>17</cp:revision>
  <cp:lastPrinted>2020-03-09T09:10:30Z</cp:lastPrinted>
  <dcterms:created xsi:type="dcterms:W3CDTF">2019-12-31T15:38:07Z</dcterms:created>
  <dcterms:modified xsi:type="dcterms:W3CDTF">2020-03-12T11:11:51Z</dcterms:modified>
</cp:coreProperties>
</file>